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77"/>
    <p:sldId id="297" r:id="rId78"/>
  </p:sldIdLst>
  <p:sldSz cy="5143500" cx="9144000"/>
  <p:notesSz cx="6858000" cy="9144000"/>
  <p:embeddedFontLst>
    <p:embeddedFont>
      <p:font typeface="Roboto Mono Medium"/>
      <p:regular r:id="rId47"/>
      <p:bold r:id="rId48"/>
      <p:italic r:id="rId49"/>
      <p:boldItalic r:id="rId50"/>
    </p:embeddedFont>
    <p:embeddedFont>
      <p:font typeface="Roboto Mono SemiBold"/>
      <p:regular r:id="rId51"/>
      <p:bold r:id="rId52"/>
      <p:italic r:id="rId53"/>
      <p:boldItalic r:id="rId54"/>
    </p:embeddedFont>
    <p:embeddedFont>
      <p:font typeface="Proxima Nova"/>
      <p:regular r:id="rId55"/>
      <p:bold r:id="rId56"/>
      <p:italic r:id="rId57"/>
      <p:boldItalic r:id="rId58"/>
    </p:embeddedFont>
    <p:embeddedFont>
      <p:font typeface="Roboto Medium"/>
      <p:regular r:id="rId59"/>
      <p:bold r:id="rId60"/>
      <p:italic r:id="rId61"/>
      <p:boldItalic r:id="rId62"/>
    </p:embeddedFont>
    <p:embeddedFont>
      <p:font typeface="Amatic SC"/>
      <p:regular r:id="rId63"/>
      <p:bold r:id="rId64"/>
    </p:embeddedFont>
    <p:embeddedFont>
      <p:font typeface="Roboto Mono Light"/>
      <p:regular r:id="rId65"/>
      <p:bold r:id="rId66"/>
      <p:italic r:id="rId67"/>
      <p:boldItalic r:id="rId68"/>
    </p:embeddedFont>
    <p:embeddedFont>
      <p:font typeface="Anaheim"/>
      <p:regular r:id="rId69"/>
      <p:bold r:id="rId70"/>
    </p:embeddedFont>
    <p:embeddedFont>
      <p:font typeface="Commissioner"/>
      <p:regular r:id="rId71"/>
      <p:bold r:id="rId72"/>
    </p:embeddedFont>
    <p:embeddedFont>
      <p:font typeface="Roboto Mono"/>
      <p:regular r:id="rId73"/>
      <p:bold r:id="rId74"/>
      <p:italic r:id="rId75"/>
      <p:boldItalic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D97EA46-C4BF-4AF4-937A-1E5351CAA05D}">
  <a:tblStyle styleId="{3D97EA46-C4BF-4AF4-937A-1E5351CAA05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E097B7E-E388-499F-A74E-2F8C14AE4C1D}"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font" Target="fonts/RobotoMonoMedium-regular.fntdata"/><Relationship Id="rId48" Type="http://schemas.openxmlformats.org/officeDocument/2006/relationships/font" Target="fonts/RobotoMonoMedium-bold.fntdata"/><Relationship Id="rId49" Type="http://schemas.openxmlformats.org/officeDocument/2006/relationships/font" Target="fonts/RobotoMonoMedium-italic.fntdata"/><Relationship Id="rId50" Type="http://schemas.openxmlformats.org/officeDocument/2006/relationships/font" Target="fonts/RobotoMonoMedium-boldItalic.fntdata"/><Relationship Id="rId51" Type="http://schemas.openxmlformats.org/officeDocument/2006/relationships/font" Target="fonts/RobotoMonoSemiBold-regular.fntdata"/><Relationship Id="rId52" Type="http://schemas.openxmlformats.org/officeDocument/2006/relationships/font" Target="fonts/RobotoMonoSemiBold-bold.fntdata"/><Relationship Id="rId53" Type="http://schemas.openxmlformats.org/officeDocument/2006/relationships/font" Target="fonts/RobotoMonoSemiBold-italic.fntdata"/><Relationship Id="rId54" Type="http://schemas.openxmlformats.org/officeDocument/2006/relationships/font" Target="fonts/RobotoMonoSemiBold-boldItalic.fntdata"/><Relationship Id="rId55" Type="http://schemas.openxmlformats.org/officeDocument/2006/relationships/font" Target="fonts/ProximaNova-regular.fntdata"/><Relationship Id="rId56" Type="http://schemas.openxmlformats.org/officeDocument/2006/relationships/font" Target="fonts/ProximaNova-bold.fntdata"/><Relationship Id="rId57" Type="http://schemas.openxmlformats.org/officeDocument/2006/relationships/font" Target="fonts/ProximaNova-italic.fntdata"/><Relationship Id="rId58" Type="http://schemas.openxmlformats.org/officeDocument/2006/relationships/font" Target="fonts/ProximaNova-boldItalic.fntdata"/><Relationship Id="rId59" Type="http://schemas.openxmlformats.org/officeDocument/2006/relationships/font" Target="fonts/RobotoMedium-regular.fntdata"/><Relationship Id="rId60" Type="http://schemas.openxmlformats.org/officeDocument/2006/relationships/font" Target="fonts/RobotoMedium-bold.fntdata"/><Relationship Id="rId61" Type="http://schemas.openxmlformats.org/officeDocument/2006/relationships/font" Target="fonts/RobotoMedium-italic.fntdata"/><Relationship Id="rId62" Type="http://schemas.openxmlformats.org/officeDocument/2006/relationships/font" Target="fonts/RobotoMedium-boldItalic.fntdata"/><Relationship Id="rId63" Type="http://schemas.openxmlformats.org/officeDocument/2006/relationships/font" Target="fonts/AmaticSC-regular.fntdata"/><Relationship Id="rId64" Type="http://schemas.openxmlformats.org/officeDocument/2006/relationships/font" Target="fonts/AmaticSC-bold.fntdata"/><Relationship Id="rId65" Type="http://schemas.openxmlformats.org/officeDocument/2006/relationships/font" Target="fonts/RobotoMonoLight-regular.fntdata"/><Relationship Id="rId66" Type="http://schemas.openxmlformats.org/officeDocument/2006/relationships/font" Target="fonts/RobotoMonoLight-bold.fntdata"/><Relationship Id="rId67" Type="http://schemas.openxmlformats.org/officeDocument/2006/relationships/font" Target="fonts/RobotoMonoLight-italic.fntdata"/><Relationship Id="rId68" Type="http://schemas.openxmlformats.org/officeDocument/2006/relationships/font" Target="fonts/RobotoMonoLight-boldItalic.fntdata"/><Relationship Id="rId69" Type="http://schemas.openxmlformats.org/officeDocument/2006/relationships/font" Target="fonts/Anaheim-regular.fntdata"/><Relationship Id="rId70" Type="http://schemas.openxmlformats.org/officeDocument/2006/relationships/font" Target="fonts/Anaheim-bold.fntdata"/><Relationship Id="rId71" Type="http://schemas.openxmlformats.org/officeDocument/2006/relationships/font" Target="fonts/Commissioner-regular.fntdata"/><Relationship Id="rId72" Type="http://schemas.openxmlformats.org/officeDocument/2006/relationships/font" Target="fonts/Commissioner-bold.fntdata"/><Relationship Id="rId73" Type="http://schemas.openxmlformats.org/officeDocument/2006/relationships/font" Target="fonts/RobotoMono-regular.fntdata"/><Relationship Id="rId74" Type="http://schemas.openxmlformats.org/officeDocument/2006/relationships/font" Target="fonts/RobotoMono-bold.fntdata"/><Relationship Id="rId75" Type="http://schemas.openxmlformats.org/officeDocument/2006/relationships/font" Target="fonts/RobotoMono-italic.fntdata"/><Relationship Id="rId76" Type="http://schemas.openxmlformats.org/officeDocument/2006/relationships/font" Target="fonts/RobotoMono-boldItalic.fntdata"/><Relationship Id="rId77" Type="http://schemas.openxmlformats.org/officeDocument/2006/relationships/slide" Target="slides/slide41.xml"/><Relationship Id="rId78" Type="http://schemas.openxmlformats.org/officeDocument/2006/relationships/slide" Target="slides/slide42.xml"/></Relationships>
</file>

<file path=ppt/media/image1.png>
</file>

<file path=ppt/media/image10.png>
</file>

<file path=ppt/media/image11.jpg>
</file>

<file path=ppt/media/image12.jpg>
</file>

<file path=ppt/media/image13.jpg>
</file>

<file path=ppt/media/image14.jpg>
</file>

<file path=ppt/media/image15.jp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6debeea3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6debeea3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5" name="Shape 1325"/>
        <p:cNvGrpSpPr/>
        <p:nvPr/>
      </p:nvGrpSpPr>
      <p:grpSpPr>
        <a:xfrm>
          <a:off x="0" y="0"/>
          <a:ext cx="0" cy="0"/>
          <a:chOff x="0" y="0"/>
          <a:chExt cx="0" cy="0"/>
        </a:xfrm>
      </p:grpSpPr>
      <p:sp>
        <p:nvSpPr>
          <p:cNvPr id="1326" name="Google Shape;1326;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7" name="Google Shape;1327;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2" name="Shape 2312"/>
        <p:cNvGrpSpPr/>
        <p:nvPr/>
      </p:nvGrpSpPr>
      <p:grpSpPr>
        <a:xfrm>
          <a:off x="0" y="0"/>
          <a:ext cx="0" cy="0"/>
          <a:chOff x="0" y="0"/>
          <a:chExt cx="0" cy="0"/>
        </a:xfrm>
      </p:grpSpPr>
      <p:sp>
        <p:nvSpPr>
          <p:cNvPr id="2313" name="Google Shape;2313;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4" name="Google Shape;2314;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1" name="Shape 2321"/>
        <p:cNvGrpSpPr/>
        <p:nvPr/>
      </p:nvGrpSpPr>
      <p:grpSpPr>
        <a:xfrm>
          <a:off x="0" y="0"/>
          <a:ext cx="0" cy="0"/>
          <a:chOff x="0" y="0"/>
          <a:chExt cx="0" cy="0"/>
        </a:xfrm>
      </p:grpSpPr>
      <p:sp>
        <p:nvSpPr>
          <p:cNvPr id="2322" name="Google Shape;2322;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3" name="Google Shape;2323;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7" name="Shape 2327"/>
        <p:cNvGrpSpPr/>
        <p:nvPr/>
      </p:nvGrpSpPr>
      <p:grpSpPr>
        <a:xfrm>
          <a:off x="0" y="0"/>
          <a:ext cx="0" cy="0"/>
          <a:chOff x="0" y="0"/>
          <a:chExt cx="0" cy="0"/>
        </a:xfrm>
      </p:grpSpPr>
      <p:sp>
        <p:nvSpPr>
          <p:cNvPr id="2328" name="Google Shape;2328;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9" name="Google Shape;2329;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4" name="Shape 2344"/>
        <p:cNvGrpSpPr/>
        <p:nvPr/>
      </p:nvGrpSpPr>
      <p:grpSpPr>
        <a:xfrm>
          <a:off x="0" y="0"/>
          <a:ext cx="0" cy="0"/>
          <a:chOff x="0" y="0"/>
          <a:chExt cx="0" cy="0"/>
        </a:xfrm>
      </p:grpSpPr>
      <p:sp>
        <p:nvSpPr>
          <p:cNvPr id="2345" name="Google Shape;2345;g26ddabcd68c_0_2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6" name="Google Shape;2346;g26ddabcd68c_0_2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0" name="Shape 2380"/>
        <p:cNvGrpSpPr/>
        <p:nvPr/>
      </p:nvGrpSpPr>
      <p:grpSpPr>
        <a:xfrm>
          <a:off x="0" y="0"/>
          <a:ext cx="0" cy="0"/>
          <a:chOff x="0" y="0"/>
          <a:chExt cx="0" cy="0"/>
        </a:xfrm>
      </p:grpSpPr>
      <p:sp>
        <p:nvSpPr>
          <p:cNvPr id="2381" name="Google Shape;2381;g1869b490b2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2" name="Google Shape;2382;g1869b490b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6" name="Shape 2386"/>
        <p:cNvGrpSpPr/>
        <p:nvPr/>
      </p:nvGrpSpPr>
      <p:grpSpPr>
        <a:xfrm>
          <a:off x="0" y="0"/>
          <a:ext cx="0" cy="0"/>
          <a:chOff x="0" y="0"/>
          <a:chExt cx="0" cy="0"/>
        </a:xfrm>
      </p:grpSpPr>
      <p:sp>
        <p:nvSpPr>
          <p:cNvPr id="2387" name="Google Shape;2387;g251722045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8" name="Google Shape;2388;g2517220450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8" name="Shape 2408"/>
        <p:cNvGrpSpPr/>
        <p:nvPr/>
      </p:nvGrpSpPr>
      <p:grpSpPr>
        <a:xfrm>
          <a:off x="0" y="0"/>
          <a:ext cx="0" cy="0"/>
          <a:chOff x="0" y="0"/>
          <a:chExt cx="0" cy="0"/>
        </a:xfrm>
      </p:grpSpPr>
      <p:sp>
        <p:nvSpPr>
          <p:cNvPr id="2409" name="Google Shape;2409;g18661f04b0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0" name="Google Shape;2410;g18661f04b0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3" name="Shape 2423"/>
        <p:cNvGrpSpPr/>
        <p:nvPr/>
      </p:nvGrpSpPr>
      <p:grpSpPr>
        <a:xfrm>
          <a:off x="0" y="0"/>
          <a:ext cx="0" cy="0"/>
          <a:chOff x="0" y="0"/>
          <a:chExt cx="0" cy="0"/>
        </a:xfrm>
      </p:grpSpPr>
      <p:sp>
        <p:nvSpPr>
          <p:cNvPr id="2424" name="Google Shape;2424;g18a566a1a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5" name="Google Shape;2425;g18a566a1a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260dfb6b5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260dfb6b5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5" name="Shape 2435"/>
        <p:cNvGrpSpPr/>
        <p:nvPr/>
      </p:nvGrpSpPr>
      <p:grpSpPr>
        <a:xfrm>
          <a:off x="0" y="0"/>
          <a:ext cx="0" cy="0"/>
          <a:chOff x="0" y="0"/>
          <a:chExt cx="0" cy="0"/>
        </a:xfrm>
      </p:grpSpPr>
      <p:sp>
        <p:nvSpPr>
          <p:cNvPr id="2436" name="Google Shape;243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7" name="Google Shape;243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7" name="Shape 2627"/>
        <p:cNvGrpSpPr/>
        <p:nvPr/>
      </p:nvGrpSpPr>
      <p:grpSpPr>
        <a:xfrm>
          <a:off x="0" y="0"/>
          <a:ext cx="0" cy="0"/>
          <a:chOff x="0" y="0"/>
          <a:chExt cx="0" cy="0"/>
        </a:xfrm>
      </p:grpSpPr>
      <p:sp>
        <p:nvSpPr>
          <p:cNvPr id="2628" name="Google Shape;2628;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9" name="Google Shape;2629;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5" name="Shape 2855"/>
        <p:cNvGrpSpPr/>
        <p:nvPr/>
      </p:nvGrpSpPr>
      <p:grpSpPr>
        <a:xfrm>
          <a:off x="0" y="0"/>
          <a:ext cx="0" cy="0"/>
          <a:chOff x="0" y="0"/>
          <a:chExt cx="0" cy="0"/>
        </a:xfrm>
      </p:grpSpPr>
      <p:sp>
        <p:nvSpPr>
          <p:cNvPr id="2856" name="Google Shape;2856;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7" name="Google Shape;2857;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1" name="Shape 2861"/>
        <p:cNvGrpSpPr/>
        <p:nvPr/>
      </p:nvGrpSpPr>
      <p:grpSpPr>
        <a:xfrm>
          <a:off x="0" y="0"/>
          <a:ext cx="0" cy="0"/>
          <a:chOff x="0" y="0"/>
          <a:chExt cx="0" cy="0"/>
        </a:xfrm>
      </p:grpSpPr>
      <p:sp>
        <p:nvSpPr>
          <p:cNvPr id="2862" name="Google Shape;2862;g26ddabcd68c_0_17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3" name="Google Shape;2863;g26ddabcd68c_0_17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7" name="Shape 2867"/>
        <p:cNvGrpSpPr/>
        <p:nvPr/>
      </p:nvGrpSpPr>
      <p:grpSpPr>
        <a:xfrm>
          <a:off x="0" y="0"/>
          <a:ext cx="0" cy="0"/>
          <a:chOff x="0" y="0"/>
          <a:chExt cx="0" cy="0"/>
        </a:xfrm>
      </p:grpSpPr>
      <p:sp>
        <p:nvSpPr>
          <p:cNvPr id="2868" name="Google Shape;2868;g26ddabcd68c_0_17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9" name="Google Shape;2869;g26ddabcd68c_0_17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3" name="Shape 2873"/>
        <p:cNvGrpSpPr/>
        <p:nvPr/>
      </p:nvGrpSpPr>
      <p:grpSpPr>
        <a:xfrm>
          <a:off x="0" y="0"/>
          <a:ext cx="0" cy="0"/>
          <a:chOff x="0" y="0"/>
          <a:chExt cx="0" cy="0"/>
        </a:xfrm>
      </p:grpSpPr>
      <p:sp>
        <p:nvSpPr>
          <p:cNvPr id="2874" name="Google Shape;2874;g26ddabcd68c_0_17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5" name="Google Shape;2875;g26ddabcd68c_0_17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9" name="Shape 2889"/>
        <p:cNvGrpSpPr/>
        <p:nvPr/>
      </p:nvGrpSpPr>
      <p:grpSpPr>
        <a:xfrm>
          <a:off x="0" y="0"/>
          <a:ext cx="0" cy="0"/>
          <a:chOff x="0" y="0"/>
          <a:chExt cx="0" cy="0"/>
        </a:xfrm>
      </p:grpSpPr>
      <p:sp>
        <p:nvSpPr>
          <p:cNvPr id="2890" name="Google Shape;2890;g26ddabcd68c_0_17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1" name="Google Shape;2891;g26ddabcd68c_0_17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5" name="Shape 2905"/>
        <p:cNvGrpSpPr/>
        <p:nvPr/>
      </p:nvGrpSpPr>
      <p:grpSpPr>
        <a:xfrm>
          <a:off x="0" y="0"/>
          <a:ext cx="0" cy="0"/>
          <a:chOff x="0" y="0"/>
          <a:chExt cx="0" cy="0"/>
        </a:xfrm>
      </p:grpSpPr>
      <p:sp>
        <p:nvSpPr>
          <p:cNvPr id="2906" name="Google Shape;2906;g26ddabcd68c_0_17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7" name="Google Shape;2907;g26ddabcd68c_0_17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2" name="Shape 3242"/>
        <p:cNvGrpSpPr/>
        <p:nvPr/>
      </p:nvGrpSpPr>
      <p:grpSpPr>
        <a:xfrm>
          <a:off x="0" y="0"/>
          <a:ext cx="0" cy="0"/>
          <a:chOff x="0" y="0"/>
          <a:chExt cx="0" cy="0"/>
        </a:xfrm>
      </p:grpSpPr>
      <p:sp>
        <p:nvSpPr>
          <p:cNvPr id="3243" name="Google Shape;3243;g26ddabcd68c_0_18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4" name="Google Shape;3244;g26ddabcd68c_0_18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6" name="Shape 9156"/>
        <p:cNvGrpSpPr/>
        <p:nvPr/>
      </p:nvGrpSpPr>
      <p:grpSpPr>
        <a:xfrm>
          <a:off x="0" y="0"/>
          <a:ext cx="0" cy="0"/>
          <a:chOff x="0" y="0"/>
          <a:chExt cx="0" cy="0"/>
        </a:xfrm>
      </p:grpSpPr>
      <p:sp>
        <p:nvSpPr>
          <p:cNvPr id="9157" name="Google Shape;9157;g26ddabcd68c_0_239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8" name="Google Shape;9158;g26ddabcd68c_0_239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3" name="Shape 9583"/>
        <p:cNvGrpSpPr/>
        <p:nvPr/>
      </p:nvGrpSpPr>
      <p:grpSpPr>
        <a:xfrm>
          <a:off x="0" y="0"/>
          <a:ext cx="0" cy="0"/>
          <a:chOff x="0" y="0"/>
          <a:chExt cx="0" cy="0"/>
        </a:xfrm>
      </p:grpSpPr>
      <p:sp>
        <p:nvSpPr>
          <p:cNvPr id="9584" name="Google Shape;9584;g26ddabcd68c_0_24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5" name="Google Shape;9585;g26ddabcd68c_0_24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6" name="Shape 9746"/>
        <p:cNvGrpSpPr/>
        <p:nvPr/>
      </p:nvGrpSpPr>
      <p:grpSpPr>
        <a:xfrm>
          <a:off x="0" y="0"/>
          <a:ext cx="0" cy="0"/>
          <a:chOff x="0" y="0"/>
          <a:chExt cx="0" cy="0"/>
        </a:xfrm>
      </p:grpSpPr>
      <p:sp>
        <p:nvSpPr>
          <p:cNvPr id="9747" name="Google Shape;9747;g26ddabcd68c_0_24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8" name="Google Shape;9748;g26ddabcd68c_0_24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8" name="Shape 10148"/>
        <p:cNvGrpSpPr/>
        <p:nvPr/>
      </p:nvGrpSpPr>
      <p:grpSpPr>
        <a:xfrm>
          <a:off x="0" y="0"/>
          <a:ext cx="0" cy="0"/>
          <a:chOff x="0" y="0"/>
          <a:chExt cx="0" cy="0"/>
        </a:xfrm>
      </p:grpSpPr>
      <p:sp>
        <p:nvSpPr>
          <p:cNvPr id="10149" name="Google Shape;10149;g26ddabcd68c_0_249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0" name="Google Shape;10150;g26ddabcd68c_0_249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9" name="Shape 10519"/>
        <p:cNvGrpSpPr/>
        <p:nvPr/>
      </p:nvGrpSpPr>
      <p:grpSpPr>
        <a:xfrm>
          <a:off x="0" y="0"/>
          <a:ext cx="0" cy="0"/>
          <a:chOff x="0" y="0"/>
          <a:chExt cx="0" cy="0"/>
        </a:xfrm>
      </p:grpSpPr>
      <p:sp>
        <p:nvSpPr>
          <p:cNvPr id="10520" name="Google Shape;10520;g26ddabcd68c_0_25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1" name="Google Shape;10521;g26ddabcd68c_0_25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8" name="Shape 10908"/>
        <p:cNvGrpSpPr/>
        <p:nvPr/>
      </p:nvGrpSpPr>
      <p:grpSpPr>
        <a:xfrm>
          <a:off x="0" y="0"/>
          <a:ext cx="0" cy="0"/>
          <a:chOff x="0" y="0"/>
          <a:chExt cx="0" cy="0"/>
        </a:xfrm>
      </p:grpSpPr>
      <p:sp>
        <p:nvSpPr>
          <p:cNvPr id="10909" name="Google Shape;10909;g26ddabcd68c_0_25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10" name="Google Shape;10910;g26ddabcd68c_0_25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39" name="Shape 11339"/>
        <p:cNvGrpSpPr/>
        <p:nvPr/>
      </p:nvGrpSpPr>
      <p:grpSpPr>
        <a:xfrm>
          <a:off x="0" y="0"/>
          <a:ext cx="0" cy="0"/>
          <a:chOff x="0" y="0"/>
          <a:chExt cx="0" cy="0"/>
        </a:xfrm>
      </p:grpSpPr>
      <p:sp>
        <p:nvSpPr>
          <p:cNvPr id="11340" name="Google Shape;11340;g26ddabcd68c_0_26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41" name="Google Shape;11341;g26ddabcd68c_0_26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2" name="Shape 12132"/>
        <p:cNvGrpSpPr/>
        <p:nvPr/>
      </p:nvGrpSpPr>
      <p:grpSpPr>
        <a:xfrm>
          <a:off x="0" y="0"/>
          <a:ext cx="0" cy="0"/>
          <a:chOff x="0" y="0"/>
          <a:chExt cx="0" cy="0"/>
        </a:xfrm>
      </p:grpSpPr>
      <p:sp>
        <p:nvSpPr>
          <p:cNvPr id="12133" name="Google Shape;12133;g26ddabcd68c_0_26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34" name="Google Shape;12134;g26ddabcd68c_0_26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3" name="Shape 12873"/>
        <p:cNvGrpSpPr/>
        <p:nvPr/>
      </p:nvGrpSpPr>
      <p:grpSpPr>
        <a:xfrm>
          <a:off x="0" y="0"/>
          <a:ext cx="0" cy="0"/>
          <a:chOff x="0" y="0"/>
          <a:chExt cx="0" cy="0"/>
        </a:xfrm>
      </p:grpSpPr>
      <p:sp>
        <p:nvSpPr>
          <p:cNvPr id="12874" name="Google Shape;12874;g26ddabcd68c_0_27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5" name="Google Shape;12875;g26ddabcd68c_0_27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66" name="Shape 13566"/>
        <p:cNvGrpSpPr/>
        <p:nvPr/>
      </p:nvGrpSpPr>
      <p:grpSpPr>
        <a:xfrm>
          <a:off x="0" y="0"/>
          <a:ext cx="0" cy="0"/>
          <a:chOff x="0" y="0"/>
          <a:chExt cx="0" cy="0"/>
        </a:xfrm>
      </p:grpSpPr>
      <p:sp>
        <p:nvSpPr>
          <p:cNvPr id="13567" name="Google Shape;13567;g26ddabcd68c_0_28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68" name="Google Shape;13568;g26ddabcd68c_0_28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8" name="Shape 13868"/>
        <p:cNvGrpSpPr/>
        <p:nvPr/>
      </p:nvGrpSpPr>
      <p:grpSpPr>
        <a:xfrm>
          <a:off x="0" y="0"/>
          <a:ext cx="0" cy="0"/>
          <a:chOff x="0" y="0"/>
          <a:chExt cx="0" cy="0"/>
        </a:xfrm>
      </p:grpSpPr>
      <p:sp>
        <p:nvSpPr>
          <p:cNvPr id="13869" name="Google Shape;13869;g26ddabcd68c_0_28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0" name="Google Shape;13870;g26ddabcd68c_0_28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8" name="Shape 14508"/>
        <p:cNvGrpSpPr/>
        <p:nvPr/>
      </p:nvGrpSpPr>
      <p:grpSpPr>
        <a:xfrm>
          <a:off x="0" y="0"/>
          <a:ext cx="0" cy="0"/>
          <a:chOff x="0" y="0"/>
          <a:chExt cx="0" cy="0"/>
        </a:xfrm>
      </p:grpSpPr>
      <p:sp>
        <p:nvSpPr>
          <p:cNvPr id="14509" name="Google Shape;14509;g26ddabcd68c_0_31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10" name="Google Shape;14510;g26ddabcd68c_0_31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10" name="Google Shape;10;p2"/>
          <p:cNvSpPr txBox="1"/>
          <p:nvPr>
            <p:ph type="ctrTitle"/>
          </p:nvPr>
        </p:nvSpPr>
        <p:spPr>
          <a:xfrm>
            <a:off x="2157031" y="1194100"/>
            <a:ext cx="4838700" cy="21909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2157031" y="3577100"/>
            <a:ext cx="4838700" cy="372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latin typeface="Commissioner"/>
                <a:ea typeface="Commissioner"/>
                <a:cs typeface="Commissioner"/>
                <a:sym typeface="Commissioner"/>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8" name="Shape 98"/>
        <p:cNvGrpSpPr/>
        <p:nvPr/>
      </p:nvGrpSpPr>
      <p:grpSpPr>
        <a:xfrm>
          <a:off x="0" y="0"/>
          <a:ext cx="0" cy="0"/>
          <a:chOff x="0" y="0"/>
          <a:chExt cx="0" cy="0"/>
        </a:xfrm>
      </p:grpSpPr>
      <p:pic>
        <p:nvPicPr>
          <p:cNvPr id="99" name="Google Shape;99;p11"/>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100" name="Google Shape;100;p11"/>
          <p:cNvSpPr txBox="1"/>
          <p:nvPr>
            <p:ph hasCustomPrompt="1" type="title"/>
          </p:nvPr>
        </p:nvSpPr>
        <p:spPr>
          <a:xfrm>
            <a:off x="1768800" y="1715600"/>
            <a:ext cx="5606400" cy="12537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atin typeface="Roboto Mono Light"/>
                <a:ea typeface="Roboto Mono Light"/>
                <a:cs typeface="Roboto Mono Light"/>
                <a:sym typeface="Roboto Mono 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1" name="Google Shape;101;p11"/>
          <p:cNvSpPr txBox="1"/>
          <p:nvPr>
            <p:ph idx="1" type="subTitle"/>
          </p:nvPr>
        </p:nvSpPr>
        <p:spPr>
          <a:xfrm>
            <a:off x="1768800" y="3025650"/>
            <a:ext cx="56064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02" name="Shape 10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03" name="Shape 103"/>
        <p:cNvGrpSpPr/>
        <p:nvPr/>
      </p:nvGrpSpPr>
      <p:grpSpPr>
        <a:xfrm>
          <a:off x="0" y="0"/>
          <a:ext cx="0" cy="0"/>
          <a:chOff x="0" y="0"/>
          <a:chExt cx="0" cy="0"/>
        </a:xfrm>
      </p:grpSpPr>
      <p:pic>
        <p:nvPicPr>
          <p:cNvPr id="104" name="Google Shape;104;p13"/>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105" name="Google Shape;105;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6" name="Google Shape;106;p13"/>
          <p:cNvSpPr txBox="1"/>
          <p:nvPr>
            <p:ph hasCustomPrompt="1" idx="2" type="title"/>
          </p:nvPr>
        </p:nvSpPr>
        <p:spPr>
          <a:xfrm>
            <a:off x="792438" y="1454425"/>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hasCustomPrompt="1" idx="3" type="title"/>
          </p:nvPr>
        </p:nvSpPr>
        <p:spPr>
          <a:xfrm>
            <a:off x="792438" y="2964027"/>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p:nvPr>
            <p:ph hasCustomPrompt="1" idx="4" type="title"/>
          </p:nvPr>
        </p:nvSpPr>
        <p:spPr>
          <a:xfrm>
            <a:off x="3273259" y="1454425"/>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hasCustomPrompt="1" idx="5" type="title"/>
          </p:nvPr>
        </p:nvSpPr>
        <p:spPr>
          <a:xfrm>
            <a:off x="3273259" y="2964027"/>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hasCustomPrompt="1" idx="6" type="title"/>
          </p:nvPr>
        </p:nvSpPr>
        <p:spPr>
          <a:xfrm>
            <a:off x="5754079" y="1454425"/>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p:nvPr>
            <p:ph hasCustomPrompt="1" idx="7" type="title"/>
          </p:nvPr>
        </p:nvSpPr>
        <p:spPr>
          <a:xfrm>
            <a:off x="5754079" y="2964027"/>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p:nvPr>
            <p:ph idx="1" type="subTitle"/>
          </p:nvPr>
        </p:nvSpPr>
        <p:spPr>
          <a:xfrm>
            <a:off x="684700" y="2187631"/>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13" name="Google Shape;113;p13"/>
          <p:cNvSpPr txBox="1"/>
          <p:nvPr>
            <p:ph idx="8" type="subTitle"/>
          </p:nvPr>
        </p:nvSpPr>
        <p:spPr>
          <a:xfrm>
            <a:off x="3165521" y="2187631"/>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14" name="Google Shape;114;p13"/>
          <p:cNvSpPr txBox="1"/>
          <p:nvPr>
            <p:ph idx="9" type="subTitle"/>
          </p:nvPr>
        </p:nvSpPr>
        <p:spPr>
          <a:xfrm>
            <a:off x="5646341" y="2187631"/>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15" name="Google Shape;115;p13"/>
          <p:cNvSpPr txBox="1"/>
          <p:nvPr>
            <p:ph idx="13" type="subTitle"/>
          </p:nvPr>
        </p:nvSpPr>
        <p:spPr>
          <a:xfrm>
            <a:off x="684700" y="3697300"/>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16" name="Google Shape;116;p13"/>
          <p:cNvSpPr txBox="1"/>
          <p:nvPr>
            <p:ph idx="14" type="subTitle"/>
          </p:nvPr>
        </p:nvSpPr>
        <p:spPr>
          <a:xfrm>
            <a:off x="3165521" y="3697300"/>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17" name="Google Shape;117;p13"/>
          <p:cNvSpPr txBox="1"/>
          <p:nvPr>
            <p:ph idx="15" type="subTitle"/>
          </p:nvPr>
        </p:nvSpPr>
        <p:spPr>
          <a:xfrm>
            <a:off x="5646341" y="3697300"/>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grpSp>
        <p:nvGrpSpPr>
          <p:cNvPr id="118" name="Google Shape;118;p13"/>
          <p:cNvGrpSpPr/>
          <p:nvPr/>
        </p:nvGrpSpPr>
        <p:grpSpPr>
          <a:xfrm>
            <a:off x="8210300" y="1365800"/>
            <a:ext cx="1168122" cy="3238501"/>
            <a:chOff x="8210300" y="1365800"/>
            <a:chExt cx="1168122" cy="3238501"/>
          </a:xfrm>
        </p:grpSpPr>
        <p:grpSp>
          <p:nvGrpSpPr>
            <p:cNvPr id="119" name="Google Shape;119;p13"/>
            <p:cNvGrpSpPr/>
            <p:nvPr/>
          </p:nvGrpSpPr>
          <p:grpSpPr>
            <a:xfrm rot="-5400000">
              <a:off x="7330435" y="2556314"/>
              <a:ext cx="3238129" cy="857843"/>
              <a:chOff x="3405775" y="1085524"/>
              <a:chExt cx="1828625" cy="484438"/>
            </a:xfrm>
          </p:grpSpPr>
          <p:sp>
            <p:nvSpPr>
              <p:cNvPr id="120" name="Google Shape;120;p13"/>
              <p:cNvSpPr/>
              <p:nvPr/>
            </p:nvSpPr>
            <p:spPr>
              <a:xfrm>
                <a:off x="4117225" y="1513938"/>
                <a:ext cx="27525" cy="25500"/>
              </a:xfrm>
              <a:custGeom>
                <a:rect b="b" l="l" r="r" t="t"/>
                <a:pathLst>
                  <a:path extrusionOk="0" h="1020" w="1101">
                    <a:moveTo>
                      <a:pt x="1" y="1"/>
                    </a:moveTo>
                    <a:lnTo>
                      <a:pt x="1" y="470"/>
                    </a:lnTo>
                    <a:cubicBezTo>
                      <a:pt x="1" y="765"/>
                      <a:pt x="242" y="1020"/>
                      <a:pt x="551" y="1020"/>
                    </a:cubicBezTo>
                    <a:cubicBezTo>
                      <a:pt x="859" y="1020"/>
                      <a:pt x="1100" y="765"/>
                      <a:pt x="1100" y="470"/>
                    </a:cubicBezTo>
                    <a:lnTo>
                      <a:pt x="1100" y="1"/>
                    </a:lnTo>
                    <a:lnTo>
                      <a:pt x="939" y="1"/>
                    </a:lnTo>
                    <a:lnTo>
                      <a:pt x="939" y="470"/>
                    </a:lnTo>
                    <a:cubicBezTo>
                      <a:pt x="939" y="671"/>
                      <a:pt x="765" y="845"/>
                      <a:pt x="551" y="845"/>
                    </a:cubicBezTo>
                    <a:cubicBezTo>
                      <a:pt x="336" y="845"/>
                      <a:pt x="162" y="671"/>
                      <a:pt x="162" y="470"/>
                    </a:cubicBezTo>
                    <a:lnTo>
                      <a:pt x="162"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4152425" y="1417713"/>
                <a:ext cx="132125" cy="88875"/>
              </a:xfrm>
              <a:custGeom>
                <a:rect b="b" l="l" r="r" t="t"/>
                <a:pathLst>
                  <a:path extrusionOk="0" h="3555" w="5285">
                    <a:moveTo>
                      <a:pt x="5110" y="1"/>
                    </a:moveTo>
                    <a:lnTo>
                      <a:pt x="296" y="2911"/>
                    </a:lnTo>
                    <a:lnTo>
                      <a:pt x="296" y="3032"/>
                    </a:lnTo>
                    <a:lnTo>
                      <a:pt x="256" y="3032"/>
                    </a:lnTo>
                    <a:lnTo>
                      <a:pt x="256" y="2938"/>
                    </a:lnTo>
                    <a:lnTo>
                      <a:pt x="229" y="2951"/>
                    </a:lnTo>
                    <a:cubicBezTo>
                      <a:pt x="215" y="2964"/>
                      <a:pt x="202" y="2978"/>
                      <a:pt x="189" y="3005"/>
                    </a:cubicBezTo>
                    <a:lnTo>
                      <a:pt x="148" y="3206"/>
                    </a:lnTo>
                    <a:cubicBezTo>
                      <a:pt x="122" y="3273"/>
                      <a:pt x="81" y="3327"/>
                      <a:pt x="14" y="3367"/>
                    </a:cubicBezTo>
                    <a:lnTo>
                      <a:pt x="1" y="3555"/>
                    </a:lnTo>
                    <a:cubicBezTo>
                      <a:pt x="148" y="3514"/>
                      <a:pt x="269" y="3394"/>
                      <a:pt x="309" y="3246"/>
                    </a:cubicBezTo>
                    <a:lnTo>
                      <a:pt x="350" y="3085"/>
                    </a:lnTo>
                    <a:lnTo>
                      <a:pt x="5285" y="95"/>
                    </a:lnTo>
                    <a:cubicBezTo>
                      <a:pt x="5231" y="68"/>
                      <a:pt x="5164" y="27"/>
                      <a:pt x="511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a:off x="4155125" y="1411688"/>
                <a:ext cx="120375" cy="65500"/>
              </a:xfrm>
              <a:custGeom>
                <a:rect b="b" l="l" r="r" t="t"/>
                <a:pathLst>
                  <a:path extrusionOk="0" h="2620" w="4815">
                    <a:moveTo>
                      <a:pt x="4681" y="0"/>
                    </a:moveTo>
                    <a:lnTo>
                      <a:pt x="1086" y="2173"/>
                    </a:lnTo>
                    <a:cubicBezTo>
                      <a:pt x="809" y="2354"/>
                      <a:pt x="467" y="2459"/>
                      <a:pt x="128" y="2459"/>
                    </a:cubicBezTo>
                    <a:cubicBezTo>
                      <a:pt x="90" y="2459"/>
                      <a:pt x="52" y="2457"/>
                      <a:pt x="14" y="2454"/>
                    </a:cubicBezTo>
                    <a:lnTo>
                      <a:pt x="0" y="2615"/>
                    </a:lnTo>
                    <a:cubicBezTo>
                      <a:pt x="42" y="2618"/>
                      <a:pt x="84" y="2619"/>
                      <a:pt x="125" y="2619"/>
                    </a:cubicBezTo>
                    <a:cubicBezTo>
                      <a:pt x="499" y="2619"/>
                      <a:pt x="867" y="2512"/>
                      <a:pt x="1180" y="2307"/>
                    </a:cubicBezTo>
                    <a:lnTo>
                      <a:pt x="4815" y="108"/>
                    </a:lnTo>
                    <a:cubicBezTo>
                      <a:pt x="4775" y="67"/>
                      <a:pt x="4721" y="40"/>
                      <a:pt x="468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4106500" y="1448563"/>
                <a:ext cx="48975" cy="65400"/>
              </a:xfrm>
              <a:custGeom>
                <a:rect b="b" l="l" r="r" t="t"/>
                <a:pathLst>
                  <a:path extrusionOk="0" h="2616" w="1959">
                    <a:moveTo>
                      <a:pt x="1033" y="81"/>
                    </a:moveTo>
                    <a:lnTo>
                      <a:pt x="1033" y="175"/>
                    </a:lnTo>
                    <a:cubicBezTo>
                      <a:pt x="1449" y="202"/>
                      <a:pt x="1784" y="550"/>
                      <a:pt x="1784" y="966"/>
                    </a:cubicBezTo>
                    <a:lnTo>
                      <a:pt x="1664" y="2294"/>
                    </a:lnTo>
                    <a:lnTo>
                      <a:pt x="1757" y="2495"/>
                    </a:lnTo>
                    <a:lnTo>
                      <a:pt x="1677" y="2522"/>
                    </a:lnTo>
                    <a:lnTo>
                      <a:pt x="1637" y="2441"/>
                    </a:lnTo>
                    <a:lnTo>
                      <a:pt x="309" y="2441"/>
                    </a:lnTo>
                    <a:lnTo>
                      <a:pt x="309" y="2428"/>
                    </a:lnTo>
                    <a:lnTo>
                      <a:pt x="269" y="2495"/>
                    </a:lnTo>
                    <a:lnTo>
                      <a:pt x="188" y="2455"/>
                    </a:lnTo>
                    <a:lnTo>
                      <a:pt x="282" y="2267"/>
                    </a:lnTo>
                    <a:lnTo>
                      <a:pt x="175" y="966"/>
                    </a:lnTo>
                    <a:cubicBezTo>
                      <a:pt x="175" y="537"/>
                      <a:pt x="510" y="188"/>
                      <a:pt x="939" y="175"/>
                    </a:cubicBezTo>
                    <a:lnTo>
                      <a:pt x="939" y="81"/>
                    </a:lnTo>
                    <a:close/>
                    <a:moveTo>
                      <a:pt x="980" y="0"/>
                    </a:moveTo>
                    <a:cubicBezTo>
                      <a:pt x="443" y="0"/>
                      <a:pt x="1" y="430"/>
                      <a:pt x="1" y="979"/>
                    </a:cubicBezTo>
                    <a:lnTo>
                      <a:pt x="148" y="2535"/>
                    </a:lnTo>
                    <a:cubicBezTo>
                      <a:pt x="148" y="2575"/>
                      <a:pt x="188" y="2616"/>
                      <a:pt x="229" y="2616"/>
                    </a:cubicBezTo>
                    <a:lnTo>
                      <a:pt x="1731" y="2616"/>
                    </a:lnTo>
                    <a:cubicBezTo>
                      <a:pt x="1771" y="2616"/>
                      <a:pt x="1811" y="2575"/>
                      <a:pt x="1811" y="2535"/>
                    </a:cubicBezTo>
                    <a:lnTo>
                      <a:pt x="1838" y="2321"/>
                    </a:lnTo>
                    <a:lnTo>
                      <a:pt x="1851" y="2133"/>
                    </a:lnTo>
                    <a:lnTo>
                      <a:pt x="1945" y="1140"/>
                    </a:lnTo>
                    <a:lnTo>
                      <a:pt x="1959" y="966"/>
                    </a:lnTo>
                    <a:cubicBezTo>
                      <a:pt x="1959" y="430"/>
                      <a:pt x="1516" y="0"/>
                      <a:pt x="98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a:off x="4532650" y="1513938"/>
                <a:ext cx="27500" cy="25500"/>
              </a:xfrm>
              <a:custGeom>
                <a:rect b="b" l="l" r="r" t="t"/>
                <a:pathLst>
                  <a:path extrusionOk="0" h="1020" w="1100">
                    <a:moveTo>
                      <a:pt x="0" y="1"/>
                    </a:moveTo>
                    <a:lnTo>
                      <a:pt x="0" y="470"/>
                    </a:lnTo>
                    <a:cubicBezTo>
                      <a:pt x="0" y="765"/>
                      <a:pt x="241" y="1020"/>
                      <a:pt x="550" y="1020"/>
                    </a:cubicBezTo>
                    <a:cubicBezTo>
                      <a:pt x="858" y="1020"/>
                      <a:pt x="1100" y="765"/>
                      <a:pt x="1100" y="470"/>
                    </a:cubicBezTo>
                    <a:lnTo>
                      <a:pt x="1100" y="1"/>
                    </a:lnTo>
                    <a:lnTo>
                      <a:pt x="925" y="1"/>
                    </a:lnTo>
                    <a:lnTo>
                      <a:pt x="925" y="470"/>
                    </a:lnTo>
                    <a:cubicBezTo>
                      <a:pt x="925" y="671"/>
                      <a:pt x="764" y="845"/>
                      <a:pt x="550" y="845"/>
                    </a:cubicBezTo>
                    <a:cubicBezTo>
                      <a:pt x="335" y="845"/>
                      <a:pt x="161" y="671"/>
                      <a:pt x="161" y="470"/>
                    </a:cubicBezTo>
                    <a:lnTo>
                      <a:pt x="16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4401875" y="1411688"/>
                <a:ext cx="120400" cy="65400"/>
              </a:xfrm>
              <a:custGeom>
                <a:rect b="b" l="l" r="r" t="t"/>
                <a:pathLst>
                  <a:path extrusionOk="0" h="2616" w="4816">
                    <a:moveTo>
                      <a:pt x="135" y="0"/>
                    </a:moveTo>
                    <a:cubicBezTo>
                      <a:pt x="95" y="40"/>
                      <a:pt x="41" y="67"/>
                      <a:pt x="1" y="108"/>
                    </a:cubicBezTo>
                    <a:lnTo>
                      <a:pt x="3635" y="2307"/>
                    </a:lnTo>
                    <a:cubicBezTo>
                      <a:pt x="3944" y="2508"/>
                      <a:pt x="4306" y="2615"/>
                      <a:pt x="4681" y="2615"/>
                    </a:cubicBezTo>
                    <a:lnTo>
                      <a:pt x="4815" y="2615"/>
                    </a:lnTo>
                    <a:lnTo>
                      <a:pt x="4802" y="2454"/>
                    </a:lnTo>
                    <a:lnTo>
                      <a:pt x="4802" y="2441"/>
                    </a:lnTo>
                    <a:cubicBezTo>
                      <a:pt x="4762" y="2454"/>
                      <a:pt x="4721" y="2454"/>
                      <a:pt x="4681" y="2454"/>
                    </a:cubicBezTo>
                    <a:cubicBezTo>
                      <a:pt x="4332" y="2454"/>
                      <a:pt x="4011" y="2361"/>
                      <a:pt x="3716" y="2173"/>
                    </a:cubicBezTo>
                    <a:lnTo>
                      <a:pt x="13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a:off x="4392825" y="1417713"/>
                <a:ext cx="132125" cy="88550"/>
              </a:xfrm>
              <a:custGeom>
                <a:rect b="b" l="l" r="r" t="t"/>
                <a:pathLst>
                  <a:path extrusionOk="0" h="3542" w="5285">
                    <a:moveTo>
                      <a:pt x="175" y="1"/>
                    </a:moveTo>
                    <a:cubicBezTo>
                      <a:pt x="121" y="27"/>
                      <a:pt x="68" y="68"/>
                      <a:pt x="1" y="95"/>
                    </a:cubicBezTo>
                    <a:lnTo>
                      <a:pt x="4936" y="3072"/>
                    </a:lnTo>
                    <a:lnTo>
                      <a:pt x="4976" y="3246"/>
                    </a:lnTo>
                    <a:cubicBezTo>
                      <a:pt x="5016" y="3394"/>
                      <a:pt x="5137" y="3514"/>
                      <a:pt x="5285" y="3541"/>
                    </a:cubicBezTo>
                    <a:lnTo>
                      <a:pt x="5271" y="3367"/>
                    </a:lnTo>
                    <a:cubicBezTo>
                      <a:pt x="5204" y="3327"/>
                      <a:pt x="5164" y="3273"/>
                      <a:pt x="5137" y="3206"/>
                    </a:cubicBezTo>
                    <a:lnTo>
                      <a:pt x="5083" y="3005"/>
                    </a:lnTo>
                    <a:cubicBezTo>
                      <a:pt x="5083" y="2978"/>
                      <a:pt x="5070" y="2964"/>
                      <a:pt x="5057" y="2951"/>
                    </a:cubicBezTo>
                    <a:lnTo>
                      <a:pt x="5043" y="2951"/>
                    </a:lnTo>
                    <a:lnTo>
                      <a:pt x="5043" y="3058"/>
                    </a:lnTo>
                    <a:lnTo>
                      <a:pt x="5003" y="3058"/>
                    </a:lnTo>
                    <a:lnTo>
                      <a:pt x="5003" y="2924"/>
                    </a:lnTo>
                    <a:lnTo>
                      <a:pt x="17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a:off x="4521900" y="1448563"/>
                <a:ext cx="48975" cy="65400"/>
              </a:xfrm>
              <a:custGeom>
                <a:rect b="b" l="l" r="r" t="t"/>
                <a:pathLst>
                  <a:path extrusionOk="0" h="2616" w="1959">
                    <a:moveTo>
                      <a:pt x="1047" y="81"/>
                    </a:moveTo>
                    <a:lnTo>
                      <a:pt x="1047" y="175"/>
                    </a:lnTo>
                    <a:cubicBezTo>
                      <a:pt x="1463" y="202"/>
                      <a:pt x="1785" y="550"/>
                      <a:pt x="1785" y="966"/>
                    </a:cubicBezTo>
                    <a:lnTo>
                      <a:pt x="1664" y="2267"/>
                    </a:lnTo>
                    <a:lnTo>
                      <a:pt x="1771" y="2481"/>
                    </a:lnTo>
                    <a:lnTo>
                      <a:pt x="1691" y="2522"/>
                    </a:lnTo>
                    <a:lnTo>
                      <a:pt x="1650" y="2441"/>
                    </a:lnTo>
                    <a:lnTo>
                      <a:pt x="309" y="2441"/>
                    </a:lnTo>
                    <a:lnTo>
                      <a:pt x="283" y="2495"/>
                    </a:lnTo>
                    <a:lnTo>
                      <a:pt x="202" y="2455"/>
                    </a:lnTo>
                    <a:lnTo>
                      <a:pt x="283" y="2294"/>
                    </a:lnTo>
                    <a:lnTo>
                      <a:pt x="175" y="966"/>
                    </a:lnTo>
                    <a:cubicBezTo>
                      <a:pt x="175" y="537"/>
                      <a:pt x="524" y="175"/>
                      <a:pt x="953" y="161"/>
                    </a:cubicBezTo>
                    <a:lnTo>
                      <a:pt x="953" y="81"/>
                    </a:lnTo>
                    <a:close/>
                    <a:moveTo>
                      <a:pt x="980" y="0"/>
                    </a:moveTo>
                    <a:cubicBezTo>
                      <a:pt x="443" y="0"/>
                      <a:pt x="14" y="430"/>
                      <a:pt x="1" y="979"/>
                    </a:cubicBezTo>
                    <a:lnTo>
                      <a:pt x="14" y="1140"/>
                    </a:lnTo>
                    <a:lnTo>
                      <a:pt x="108" y="2133"/>
                    </a:lnTo>
                    <a:lnTo>
                      <a:pt x="122" y="2321"/>
                    </a:lnTo>
                    <a:lnTo>
                      <a:pt x="148" y="2535"/>
                    </a:lnTo>
                    <a:cubicBezTo>
                      <a:pt x="148" y="2575"/>
                      <a:pt x="189" y="2616"/>
                      <a:pt x="229" y="2616"/>
                    </a:cubicBezTo>
                    <a:lnTo>
                      <a:pt x="1731" y="2616"/>
                    </a:lnTo>
                    <a:cubicBezTo>
                      <a:pt x="1771" y="2616"/>
                      <a:pt x="1811" y="2575"/>
                      <a:pt x="1811" y="2535"/>
                    </a:cubicBezTo>
                    <a:lnTo>
                      <a:pt x="1959" y="966"/>
                    </a:lnTo>
                    <a:cubicBezTo>
                      <a:pt x="1959" y="430"/>
                      <a:pt x="1516" y="0"/>
                      <a:pt x="98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4324775" y="1544463"/>
                <a:ext cx="27850" cy="25500"/>
              </a:xfrm>
              <a:custGeom>
                <a:rect b="b" l="l" r="r" t="t"/>
                <a:pathLst>
                  <a:path extrusionOk="0" h="1020" w="1114">
                    <a:moveTo>
                      <a:pt x="0" y="0"/>
                    </a:moveTo>
                    <a:lnTo>
                      <a:pt x="0" y="469"/>
                    </a:lnTo>
                    <a:cubicBezTo>
                      <a:pt x="0" y="764"/>
                      <a:pt x="255" y="1019"/>
                      <a:pt x="550" y="1019"/>
                    </a:cubicBezTo>
                    <a:cubicBezTo>
                      <a:pt x="858" y="1019"/>
                      <a:pt x="1113" y="778"/>
                      <a:pt x="1113" y="469"/>
                    </a:cubicBezTo>
                    <a:lnTo>
                      <a:pt x="1113" y="0"/>
                    </a:lnTo>
                    <a:lnTo>
                      <a:pt x="939" y="0"/>
                    </a:lnTo>
                    <a:lnTo>
                      <a:pt x="939" y="469"/>
                    </a:lnTo>
                    <a:cubicBezTo>
                      <a:pt x="939" y="684"/>
                      <a:pt x="765" y="845"/>
                      <a:pt x="550" y="845"/>
                    </a:cubicBezTo>
                    <a:cubicBezTo>
                      <a:pt x="349" y="845"/>
                      <a:pt x="175" y="684"/>
                      <a:pt x="175" y="469"/>
                    </a:cubicBezTo>
                    <a:lnTo>
                      <a:pt x="17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p:nvPr/>
            </p:nvSpPr>
            <p:spPr>
              <a:xfrm>
                <a:off x="4331475" y="1442863"/>
                <a:ext cx="4050" cy="19125"/>
              </a:xfrm>
              <a:custGeom>
                <a:rect b="b" l="l" r="r" t="t"/>
                <a:pathLst>
                  <a:path extrusionOk="0" h="765" w="162">
                    <a:moveTo>
                      <a:pt x="0" y="0"/>
                    </a:moveTo>
                    <a:lnTo>
                      <a:pt x="0" y="765"/>
                    </a:lnTo>
                    <a:cubicBezTo>
                      <a:pt x="27" y="751"/>
                      <a:pt x="54" y="751"/>
                      <a:pt x="81" y="751"/>
                    </a:cubicBezTo>
                    <a:lnTo>
                      <a:pt x="161" y="751"/>
                    </a:lnTo>
                    <a:lnTo>
                      <a:pt x="161" y="81"/>
                    </a:lnTo>
                    <a:cubicBezTo>
                      <a:pt x="94" y="68"/>
                      <a:pt x="41" y="41"/>
                      <a:pt x="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a:off x="4331475" y="1476713"/>
                <a:ext cx="4050" cy="3400"/>
              </a:xfrm>
              <a:custGeom>
                <a:rect b="b" l="l" r="r" t="t"/>
                <a:pathLst>
                  <a:path extrusionOk="0" h="136" w="162">
                    <a:moveTo>
                      <a:pt x="0" y="1"/>
                    </a:moveTo>
                    <a:lnTo>
                      <a:pt x="0" y="135"/>
                    </a:lnTo>
                    <a:cubicBezTo>
                      <a:pt x="54" y="122"/>
                      <a:pt x="108" y="108"/>
                      <a:pt x="161" y="108"/>
                    </a:cubicBezTo>
                    <a:lnTo>
                      <a:pt x="161" y="14"/>
                    </a:lnTo>
                    <a:lnTo>
                      <a:pt x="81" y="14"/>
                    </a:lnTo>
                    <a:cubicBezTo>
                      <a:pt x="54" y="14"/>
                      <a:pt x="27"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a:off x="4341875" y="1476713"/>
                <a:ext cx="4050" cy="3400"/>
              </a:xfrm>
              <a:custGeom>
                <a:rect b="b" l="l" r="r" t="t"/>
                <a:pathLst>
                  <a:path extrusionOk="0" h="136" w="162">
                    <a:moveTo>
                      <a:pt x="161" y="1"/>
                    </a:moveTo>
                    <a:cubicBezTo>
                      <a:pt x="134" y="1"/>
                      <a:pt x="107" y="14"/>
                      <a:pt x="81" y="14"/>
                    </a:cubicBezTo>
                    <a:lnTo>
                      <a:pt x="0" y="14"/>
                    </a:lnTo>
                    <a:lnTo>
                      <a:pt x="0" y="95"/>
                    </a:lnTo>
                    <a:cubicBezTo>
                      <a:pt x="54" y="108"/>
                      <a:pt x="107" y="122"/>
                      <a:pt x="161" y="135"/>
                    </a:cubicBezTo>
                    <a:lnTo>
                      <a:pt x="16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a:off x="4341875" y="1442863"/>
                <a:ext cx="4050" cy="19125"/>
              </a:xfrm>
              <a:custGeom>
                <a:rect b="b" l="l" r="r" t="t"/>
                <a:pathLst>
                  <a:path extrusionOk="0" h="765" w="162">
                    <a:moveTo>
                      <a:pt x="161" y="0"/>
                    </a:moveTo>
                    <a:cubicBezTo>
                      <a:pt x="121" y="41"/>
                      <a:pt x="54" y="68"/>
                      <a:pt x="0" y="81"/>
                    </a:cubicBezTo>
                    <a:lnTo>
                      <a:pt x="0" y="751"/>
                    </a:lnTo>
                    <a:lnTo>
                      <a:pt x="81" y="751"/>
                    </a:lnTo>
                    <a:cubicBezTo>
                      <a:pt x="107" y="751"/>
                      <a:pt x="134" y="751"/>
                      <a:pt x="161" y="765"/>
                    </a:cubicBezTo>
                    <a:lnTo>
                      <a:pt x="16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a:off x="4314375" y="1479063"/>
                <a:ext cx="48650" cy="65400"/>
              </a:xfrm>
              <a:custGeom>
                <a:rect b="b" l="l" r="r" t="t"/>
                <a:pathLst>
                  <a:path extrusionOk="0" h="2616" w="1946">
                    <a:moveTo>
                      <a:pt x="1033" y="122"/>
                    </a:moveTo>
                    <a:lnTo>
                      <a:pt x="1033" y="175"/>
                    </a:lnTo>
                    <a:cubicBezTo>
                      <a:pt x="1449" y="202"/>
                      <a:pt x="1784" y="551"/>
                      <a:pt x="1784" y="966"/>
                    </a:cubicBezTo>
                    <a:lnTo>
                      <a:pt x="1663" y="2294"/>
                    </a:lnTo>
                    <a:lnTo>
                      <a:pt x="1757" y="2509"/>
                    </a:lnTo>
                    <a:lnTo>
                      <a:pt x="1688" y="2544"/>
                    </a:lnTo>
                    <a:lnTo>
                      <a:pt x="1637" y="2442"/>
                    </a:lnTo>
                    <a:lnTo>
                      <a:pt x="309" y="2442"/>
                    </a:lnTo>
                    <a:lnTo>
                      <a:pt x="282" y="2522"/>
                    </a:lnTo>
                    <a:lnTo>
                      <a:pt x="202" y="2482"/>
                    </a:lnTo>
                    <a:lnTo>
                      <a:pt x="282" y="2308"/>
                    </a:lnTo>
                    <a:lnTo>
                      <a:pt x="161" y="980"/>
                    </a:lnTo>
                    <a:cubicBezTo>
                      <a:pt x="161" y="537"/>
                      <a:pt x="523" y="175"/>
                      <a:pt x="953" y="175"/>
                    </a:cubicBezTo>
                    <a:lnTo>
                      <a:pt x="953" y="122"/>
                    </a:lnTo>
                    <a:close/>
                    <a:moveTo>
                      <a:pt x="966" y="1"/>
                    </a:moveTo>
                    <a:cubicBezTo>
                      <a:pt x="926" y="1"/>
                      <a:pt x="886" y="1"/>
                      <a:pt x="845" y="14"/>
                    </a:cubicBezTo>
                    <a:cubicBezTo>
                      <a:pt x="792" y="14"/>
                      <a:pt x="738" y="28"/>
                      <a:pt x="684" y="41"/>
                    </a:cubicBezTo>
                    <a:cubicBezTo>
                      <a:pt x="282" y="175"/>
                      <a:pt x="0" y="537"/>
                      <a:pt x="0" y="980"/>
                    </a:cubicBezTo>
                    <a:lnTo>
                      <a:pt x="135" y="2536"/>
                    </a:lnTo>
                    <a:cubicBezTo>
                      <a:pt x="135" y="2576"/>
                      <a:pt x="175" y="2616"/>
                      <a:pt x="215" y="2616"/>
                    </a:cubicBezTo>
                    <a:lnTo>
                      <a:pt x="1717" y="2616"/>
                    </a:lnTo>
                    <a:cubicBezTo>
                      <a:pt x="1771" y="2616"/>
                      <a:pt x="1798" y="2576"/>
                      <a:pt x="1811" y="2536"/>
                    </a:cubicBezTo>
                    <a:lnTo>
                      <a:pt x="1945" y="980"/>
                    </a:lnTo>
                    <a:cubicBezTo>
                      <a:pt x="1945" y="537"/>
                      <a:pt x="1663" y="175"/>
                      <a:pt x="1261" y="41"/>
                    </a:cubicBezTo>
                    <a:cubicBezTo>
                      <a:pt x="1207" y="28"/>
                      <a:pt x="1154" y="14"/>
                      <a:pt x="1100" y="14"/>
                    </a:cubicBezTo>
                    <a:cubicBezTo>
                      <a:pt x="1060" y="1"/>
                      <a:pt x="1020" y="1"/>
                      <a:pt x="96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4325775" y="1461638"/>
                <a:ext cx="25850" cy="15450"/>
              </a:xfrm>
              <a:custGeom>
                <a:rect b="b" l="l" r="r" t="t"/>
                <a:pathLst>
                  <a:path extrusionOk="0" h="618" w="1034">
                    <a:moveTo>
                      <a:pt x="725" y="121"/>
                    </a:moveTo>
                    <a:cubicBezTo>
                      <a:pt x="818" y="121"/>
                      <a:pt x="899" y="202"/>
                      <a:pt x="899" y="309"/>
                    </a:cubicBezTo>
                    <a:cubicBezTo>
                      <a:pt x="899" y="403"/>
                      <a:pt x="818" y="497"/>
                      <a:pt x="725" y="497"/>
                    </a:cubicBezTo>
                    <a:lnTo>
                      <a:pt x="309" y="497"/>
                    </a:lnTo>
                    <a:cubicBezTo>
                      <a:pt x="215" y="497"/>
                      <a:pt x="135" y="403"/>
                      <a:pt x="135" y="309"/>
                    </a:cubicBezTo>
                    <a:cubicBezTo>
                      <a:pt x="135" y="202"/>
                      <a:pt x="215" y="121"/>
                      <a:pt x="309" y="121"/>
                    </a:cubicBezTo>
                    <a:close/>
                    <a:moveTo>
                      <a:pt x="309" y="0"/>
                    </a:moveTo>
                    <a:cubicBezTo>
                      <a:pt x="282" y="0"/>
                      <a:pt x="255" y="0"/>
                      <a:pt x="228" y="14"/>
                    </a:cubicBezTo>
                    <a:cubicBezTo>
                      <a:pt x="94" y="54"/>
                      <a:pt x="0" y="161"/>
                      <a:pt x="0" y="309"/>
                    </a:cubicBezTo>
                    <a:cubicBezTo>
                      <a:pt x="0" y="443"/>
                      <a:pt x="94" y="564"/>
                      <a:pt x="228" y="604"/>
                    </a:cubicBezTo>
                    <a:cubicBezTo>
                      <a:pt x="255" y="604"/>
                      <a:pt x="282" y="617"/>
                      <a:pt x="309" y="617"/>
                    </a:cubicBezTo>
                    <a:lnTo>
                      <a:pt x="725" y="617"/>
                    </a:lnTo>
                    <a:cubicBezTo>
                      <a:pt x="751" y="617"/>
                      <a:pt x="778" y="604"/>
                      <a:pt x="805" y="604"/>
                    </a:cubicBezTo>
                    <a:cubicBezTo>
                      <a:pt x="939" y="564"/>
                      <a:pt x="1033" y="443"/>
                      <a:pt x="1033" y="309"/>
                    </a:cubicBezTo>
                    <a:cubicBezTo>
                      <a:pt x="1033" y="161"/>
                      <a:pt x="939" y="54"/>
                      <a:pt x="805" y="14"/>
                    </a:cubicBezTo>
                    <a:cubicBezTo>
                      <a:pt x="778" y="0"/>
                      <a:pt x="751" y="0"/>
                      <a:pt x="72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a:off x="4326775" y="1436838"/>
                <a:ext cx="23825" cy="8725"/>
              </a:xfrm>
              <a:custGeom>
                <a:rect b="b" l="l" r="r" t="t"/>
                <a:pathLst>
                  <a:path extrusionOk="0" h="349" w="953">
                    <a:moveTo>
                      <a:pt x="1" y="0"/>
                    </a:moveTo>
                    <a:cubicBezTo>
                      <a:pt x="41" y="107"/>
                      <a:pt x="95" y="188"/>
                      <a:pt x="188" y="241"/>
                    </a:cubicBezTo>
                    <a:cubicBezTo>
                      <a:pt x="229" y="282"/>
                      <a:pt x="296" y="309"/>
                      <a:pt x="349" y="322"/>
                    </a:cubicBezTo>
                    <a:cubicBezTo>
                      <a:pt x="390" y="335"/>
                      <a:pt x="430" y="349"/>
                      <a:pt x="483" y="349"/>
                    </a:cubicBezTo>
                    <a:cubicBezTo>
                      <a:pt x="524" y="349"/>
                      <a:pt x="564" y="335"/>
                      <a:pt x="604" y="322"/>
                    </a:cubicBezTo>
                    <a:cubicBezTo>
                      <a:pt x="671" y="309"/>
                      <a:pt x="725" y="282"/>
                      <a:pt x="765" y="241"/>
                    </a:cubicBezTo>
                    <a:cubicBezTo>
                      <a:pt x="859" y="188"/>
                      <a:pt x="913" y="107"/>
                      <a:pt x="953" y="0"/>
                    </a:cubicBezTo>
                    <a:lnTo>
                      <a:pt x="765" y="0"/>
                    </a:lnTo>
                    <a:cubicBezTo>
                      <a:pt x="711" y="107"/>
                      <a:pt x="604" y="174"/>
                      <a:pt x="470" y="174"/>
                    </a:cubicBezTo>
                    <a:cubicBezTo>
                      <a:pt x="349" y="174"/>
                      <a:pt x="242" y="107"/>
                      <a:pt x="18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4304650" y="1426438"/>
                <a:ext cx="68075" cy="10425"/>
              </a:xfrm>
              <a:custGeom>
                <a:rect b="b" l="l" r="r" t="t"/>
                <a:pathLst>
                  <a:path extrusionOk="0" h="417" w="2723">
                    <a:moveTo>
                      <a:pt x="1" y="0"/>
                    </a:moveTo>
                    <a:cubicBezTo>
                      <a:pt x="1" y="228"/>
                      <a:pt x="202" y="416"/>
                      <a:pt x="430" y="416"/>
                    </a:cubicBezTo>
                    <a:lnTo>
                      <a:pt x="2294" y="416"/>
                    </a:lnTo>
                    <a:cubicBezTo>
                      <a:pt x="2522" y="416"/>
                      <a:pt x="2710" y="228"/>
                      <a:pt x="2723" y="0"/>
                    </a:cubicBezTo>
                    <a:lnTo>
                      <a:pt x="2723" y="0"/>
                    </a:lnTo>
                    <a:cubicBezTo>
                      <a:pt x="2669" y="14"/>
                      <a:pt x="2616" y="14"/>
                      <a:pt x="2549" y="14"/>
                    </a:cubicBezTo>
                    <a:cubicBezTo>
                      <a:pt x="2535" y="148"/>
                      <a:pt x="2428" y="255"/>
                      <a:pt x="2294" y="255"/>
                    </a:cubicBezTo>
                    <a:lnTo>
                      <a:pt x="430" y="255"/>
                    </a:lnTo>
                    <a:cubicBezTo>
                      <a:pt x="296" y="255"/>
                      <a:pt x="188" y="148"/>
                      <a:pt x="175" y="14"/>
                    </a:cubicBezTo>
                    <a:cubicBezTo>
                      <a:pt x="108" y="14"/>
                      <a:pt x="54" y="0"/>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4339524" y="1110521"/>
                <a:ext cx="10075" cy="68344"/>
              </a:xfrm>
              <a:custGeom>
                <a:rect b="b" l="l" r="r" t="t"/>
                <a:pathLst>
                  <a:path extrusionOk="0" h="5473" w="403">
                    <a:moveTo>
                      <a:pt x="175" y="1"/>
                    </a:moveTo>
                    <a:cubicBezTo>
                      <a:pt x="121" y="28"/>
                      <a:pt x="67" y="41"/>
                      <a:pt x="0" y="41"/>
                    </a:cubicBezTo>
                    <a:lnTo>
                      <a:pt x="242" y="5472"/>
                    </a:lnTo>
                    <a:lnTo>
                      <a:pt x="403" y="5472"/>
                    </a:lnTo>
                    <a:lnTo>
                      <a:pt x="17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a:off x="4327775" y="1110521"/>
                <a:ext cx="10100" cy="68344"/>
              </a:xfrm>
              <a:custGeom>
                <a:rect b="b" l="l" r="r" t="t"/>
                <a:pathLst>
                  <a:path extrusionOk="0" h="5473" w="404">
                    <a:moveTo>
                      <a:pt x="229" y="1"/>
                    </a:moveTo>
                    <a:lnTo>
                      <a:pt x="1" y="5472"/>
                    </a:lnTo>
                    <a:lnTo>
                      <a:pt x="162" y="5472"/>
                    </a:lnTo>
                    <a:lnTo>
                      <a:pt x="403" y="41"/>
                    </a:lnTo>
                    <a:cubicBezTo>
                      <a:pt x="336" y="41"/>
                      <a:pt x="283" y="28"/>
                      <a:pt x="22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4051850" y="1248063"/>
                <a:ext cx="189125" cy="18125"/>
              </a:xfrm>
              <a:custGeom>
                <a:rect b="b" l="l" r="r" t="t"/>
                <a:pathLst>
                  <a:path extrusionOk="0" h="725" w="7565">
                    <a:moveTo>
                      <a:pt x="7564" y="1"/>
                    </a:moveTo>
                    <a:lnTo>
                      <a:pt x="3984" y="349"/>
                    </a:lnTo>
                    <a:cubicBezTo>
                      <a:pt x="3970" y="349"/>
                      <a:pt x="3943" y="349"/>
                      <a:pt x="3930" y="363"/>
                    </a:cubicBezTo>
                    <a:lnTo>
                      <a:pt x="3876" y="376"/>
                    </a:lnTo>
                    <a:cubicBezTo>
                      <a:pt x="3782" y="430"/>
                      <a:pt x="3675" y="470"/>
                      <a:pt x="3581" y="470"/>
                    </a:cubicBezTo>
                    <a:lnTo>
                      <a:pt x="1" y="564"/>
                    </a:lnTo>
                    <a:lnTo>
                      <a:pt x="282" y="725"/>
                    </a:lnTo>
                    <a:lnTo>
                      <a:pt x="3581" y="644"/>
                    </a:lnTo>
                    <a:cubicBezTo>
                      <a:pt x="3715" y="644"/>
                      <a:pt x="3836" y="591"/>
                      <a:pt x="3957" y="537"/>
                    </a:cubicBezTo>
                    <a:lnTo>
                      <a:pt x="3997" y="510"/>
                    </a:lnTo>
                    <a:lnTo>
                      <a:pt x="7564" y="175"/>
                    </a:lnTo>
                    <a:lnTo>
                      <a:pt x="756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4063925" y="1267188"/>
                <a:ext cx="177050" cy="10750"/>
              </a:xfrm>
              <a:custGeom>
                <a:rect b="b" l="l" r="r" t="t"/>
                <a:pathLst>
                  <a:path extrusionOk="0" h="430" w="7082">
                    <a:moveTo>
                      <a:pt x="3098" y="0"/>
                    </a:moveTo>
                    <a:lnTo>
                      <a:pt x="0" y="81"/>
                    </a:lnTo>
                    <a:lnTo>
                      <a:pt x="282" y="242"/>
                    </a:lnTo>
                    <a:lnTo>
                      <a:pt x="3112" y="174"/>
                    </a:lnTo>
                    <a:cubicBezTo>
                      <a:pt x="3206" y="174"/>
                      <a:pt x="3313" y="215"/>
                      <a:pt x="3420" y="255"/>
                    </a:cubicBezTo>
                    <a:lnTo>
                      <a:pt x="3460" y="268"/>
                    </a:lnTo>
                    <a:cubicBezTo>
                      <a:pt x="3474" y="282"/>
                      <a:pt x="3501" y="282"/>
                      <a:pt x="3514" y="282"/>
                    </a:cubicBezTo>
                    <a:lnTo>
                      <a:pt x="7081" y="429"/>
                    </a:lnTo>
                    <a:lnTo>
                      <a:pt x="7081" y="268"/>
                    </a:lnTo>
                    <a:lnTo>
                      <a:pt x="3595" y="121"/>
                    </a:lnTo>
                    <a:lnTo>
                      <a:pt x="3541" y="215"/>
                    </a:lnTo>
                    <a:lnTo>
                      <a:pt x="3501" y="188"/>
                    </a:lnTo>
                    <a:lnTo>
                      <a:pt x="3541" y="121"/>
                    </a:lnTo>
                    <a:lnTo>
                      <a:pt x="3514" y="121"/>
                    </a:lnTo>
                    <a:lnTo>
                      <a:pt x="3474" y="94"/>
                    </a:lnTo>
                    <a:cubicBezTo>
                      <a:pt x="3353" y="54"/>
                      <a:pt x="3246" y="0"/>
                      <a:pt x="309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4033400" y="1268513"/>
                <a:ext cx="9750" cy="5725"/>
              </a:xfrm>
              <a:custGeom>
                <a:rect b="b" l="l" r="r" t="t"/>
                <a:pathLst>
                  <a:path extrusionOk="0" h="229" w="390">
                    <a:moveTo>
                      <a:pt x="1" y="1"/>
                    </a:moveTo>
                    <a:cubicBezTo>
                      <a:pt x="1" y="121"/>
                      <a:pt x="95" y="229"/>
                      <a:pt x="202" y="229"/>
                    </a:cubicBezTo>
                    <a:lnTo>
                      <a:pt x="390" y="215"/>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4151425" y="1259138"/>
                <a:ext cx="89550" cy="13425"/>
              </a:xfrm>
              <a:custGeom>
                <a:rect b="b" l="l" r="r" t="t"/>
                <a:pathLst>
                  <a:path extrusionOk="0" h="537" w="3582">
                    <a:moveTo>
                      <a:pt x="3581" y="0"/>
                    </a:moveTo>
                    <a:lnTo>
                      <a:pt x="175" y="228"/>
                    </a:lnTo>
                    <a:lnTo>
                      <a:pt x="41" y="443"/>
                    </a:lnTo>
                    <a:lnTo>
                      <a:pt x="1" y="510"/>
                    </a:lnTo>
                    <a:lnTo>
                      <a:pt x="41" y="537"/>
                    </a:lnTo>
                    <a:lnTo>
                      <a:pt x="95" y="443"/>
                    </a:lnTo>
                    <a:lnTo>
                      <a:pt x="188" y="268"/>
                    </a:lnTo>
                    <a:lnTo>
                      <a:pt x="3581" y="40"/>
                    </a:lnTo>
                    <a:lnTo>
                      <a:pt x="35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a:off x="4436425" y="1267188"/>
                <a:ext cx="176025" cy="10750"/>
              </a:xfrm>
              <a:custGeom>
                <a:rect b="b" l="l" r="r" t="t"/>
                <a:pathLst>
                  <a:path extrusionOk="0" h="430" w="7041">
                    <a:moveTo>
                      <a:pt x="3970" y="0"/>
                    </a:moveTo>
                    <a:cubicBezTo>
                      <a:pt x="3836" y="0"/>
                      <a:pt x="3715" y="54"/>
                      <a:pt x="3608" y="94"/>
                    </a:cubicBezTo>
                    <a:lnTo>
                      <a:pt x="3554" y="121"/>
                    </a:lnTo>
                    <a:lnTo>
                      <a:pt x="3527" y="121"/>
                    </a:lnTo>
                    <a:lnTo>
                      <a:pt x="3581" y="188"/>
                    </a:lnTo>
                    <a:lnTo>
                      <a:pt x="3541" y="215"/>
                    </a:lnTo>
                    <a:lnTo>
                      <a:pt x="3487" y="121"/>
                    </a:lnTo>
                    <a:lnTo>
                      <a:pt x="0" y="268"/>
                    </a:lnTo>
                    <a:lnTo>
                      <a:pt x="0" y="429"/>
                    </a:lnTo>
                    <a:lnTo>
                      <a:pt x="3567" y="282"/>
                    </a:lnTo>
                    <a:cubicBezTo>
                      <a:pt x="3581" y="282"/>
                      <a:pt x="3608" y="282"/>
                      <a:pt x="3621" y="268"/>
                    </a:cubicBezTo>
                    <a:lnTo>
                      <a:pt x="3661" y="255"/>
                    </a:lnTo>
                    <a:cubicBezTo>
                      <a:pt x="3769" y="215"/>
                      <a:pt x="3876" y="174"/>
                      <a:pt x="3983" y="174"/>
                    </a:cubicBezTo>
                    <a:lnTo>
                      <a:pt x="6759" y="242"/>
                    </a:lnTo>
                    <a:lnTo>
                      <a:pt x="7041" y="81"/>
                    </a:lnTo>
                    <a:lnTo>
                      <a:pt x="397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a:off x="4633225" y="1267838"/>
                <a:ext cx="10750" cy="6400"/>
              </a:xfrm>
              <a:custGeom>
                <a:rect b="b" l="l" r="r" t="t"/>
                <a:pathLst>
                  <a:path extrusionOk="0" h="256" w="430">
                    <a:moveTo>
                      <a:pt x="430" y="1"/>
                    </a:moveTo>
                    <a:lnTo>
                      <a:pt x="0" y="242"/>
                    </a:lnTo>
                    <a:lnTo>
                      <a:pt x="228" y="256"/>
                    </a:lnTo>
                    <a:cubicBezTo>
                      <a:pt x="336" y="256"/>
                      <a:pt x="430" y="148"/>
                      <a:pt x="430" y="28"/>
                    </a:cubicBezTo>
                    <a:cubicBezTo>
                      <a:pt x="430" y="14"/>
                      <a:pt x="430" y="14"/>
                      <a:pt x="43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a:off x="4436425" y="1248063"/>
                <a:ext cx="188450" cy="18125"/>
              </a:xfrm>
              <a:custGeom>
                <a:rect b="b" l="l" r="r" t="t"/>
                <a:pathLst>
                  <a:path extrusionOk="0" h="725" w="7538">
                    <a:moveTo>
                      <a:pt x="0" y="1"/>
                    </a:moveTo>
                    <a:lnTo>
                      <a:pt x="0" y="175"/>
                    </a:lnTo>
                    <a:lnTo>
                      <a:pt x="3567" y="510"/>
                    </a:lnTo>
                    <a:lnTo>
                      <a:pt x="3608" y="524"/>
                    </a:lnTo>
                    <a:cubicBezTo>
                      <a:pt x="3728" y="577"/>
                      <a:pt x="3849" y="631"/>
                      <a:pt x="3983" y="644"/>
                    </a:cubicBezTo>
                    <a:lnTo>
                      <a:pt x="7255" y="725"/>
                    </a:lnTo>
                    <a:lnTo>
                      <a:pt x="7537" y="564"/>
                    </a:lnTo>
                    <a:lnTo>
                      <a:pt x="3983" y="470"/>
                    </a:lnTo>
                    <a:cubicBezTo>
                      <a:pt x="3889" y="470"/>
                      <a:pt x="3782" y="430"/>
                      <a:pt x="3688" y="376"/>
                    </a:cubicBezTo>
                    <a:lnTo>
                      <a:pt x="3634" y="349"/>
                    </a:lnTo>
                    <a:cubicBezTo>
                      <a:pt x="3621" y="349"/>
                      <a:pt x="3608" y="336"/>
                      <a:pt x="3581" y="336"/>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a:off x="4436425" y="1259138"/>
                <a:ext cx="89525" cy="13425"/>
              </a:xfrm>
              <a:custGeom>
                <a:rect b="b" l="l" r="r" t="t"/>
                <a:pathLst>
                  <a:path extrusionOk="0" h="537" w="3581">
                    <a:moveTo>
                      <a:pt x="0" y="0"/>
                    </a:moveTo>
                    <a:lnTo>
                      <a:pt x="0" y="40"/>
                    </a:lnTo>
                    <a:lnTo>
                      <a:pt x="3380" y="268"/>
                    </a:lnTo>
                    <a:lnTo>
                      <a:pt x="3487" y="443"/>
                    </a:lnTo>
                    <a:lnTo>
                      <a:pt x="3541" y="537"/>
                    </a:lnTo>
                    <a:lnTo>
                      <a:pt x="3581" y="510"/>
                    </a:lnTo>
                    <a:lnTo>
                      <a:pt x="3527" y="443"/>
                    </a:lnTo>
                    <a:lnTo>
                      <a:pt x="3420" y="242"/>
                    </a:lnTo>
                    <a:lnTo>
                      <a:pt x="3406" y="228"/>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a:off x="3963000" y="1228288"/>
                <a:ext cx="160625" cy="87200"/>
              </a:xfrm>
              <a:custGeom>
                <a:rect b="b" l="l" r="r" t="t"/>
                <a:pathLst>
                  <a:path extrusionOk="0" h="3488" w="6425">
                    <a:moveTo>
                      <a:pt x="1" y="0"/>
                    </a:moveTo>
                    <a:lnTo>
                      <a:pt x="2817" y="1610"/>
                    </a:lnTo>
                    <a:lnTo>
                      <a:pt x="3206" y="1824"/>
                    </a:lnTo>
                    <a:lnTo>
                      <a:pt x="6062" y="3474"/>
                    </a:lnTo>
                    <a:lnTo>
                      <a:pt x="6103" y="3474"/>
                    </a:lnTo>
                    <a:lnTo>
                      <a:pt x="6425" y="3487"/>
                    </a:lnTo>
                    <a:lnTo>
                      <a:pt x="33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a:off x="4214800" y="1360038"/>
                <a:ext cx="35550" cy="20825"/>
              </a:xfrm>
              <a:custGeom>
                <a:rect b="b" l="l" r="r" t="t"/>
                <a:pathLst>
                  <a:path extrusionOk="0" h="833" w="1422">
                    <a:moveTo>
                      <a:pt x="309" y="1"/>
                    </a:moveTo>
                    <a:lnTo>
                      <a:pt x="0" y="14"/>
                    </a:lnTo>
                    <a:lnTo>
                      <a:pt x="725" y="430"/>
                    </a:lnTo>
                    <a:lnTo>
                      <a:pt x="738" y="390"/>
                    </a:lnTo>
                    <a:lnTo>
                      <a:pt x="778" y="417"/>
                    </a:lnTo>
                    <a:lnTo>
                      <a:pt x="751" y="457"/>
                    </a:lnTo>
                    <a:lnTo>
                      <a:pt x="1422" y="832"/>
                    </a:lnTo>
                    <a:cubicBezTo>
                      <a:pt x="1382" y="765"/>
                      <a:pt x="1355" y="698"/>
                      <a:pt x="1328" y="618"/>
                    </a:cubicBezTo>
                    <a:cubicBezTo>
                      <a:pt x="1328" y="604"/>
                      <a:pt x="1315" y="591"/>
                      <a:pt x="1315" y="578"/>
                    </a:cubicBezTo>
                    <a:lnTo>
                      <a:pt x="30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a:off x="3983800" y="1227288"/>
                <a:ext cx="161950" cy="88875"/>
              </a:xfrm>
              <a:custGeom>
                <a:rect b="b" l="l" r="r" t="t"/>
                <a:pathLst>
                  <a:path extrusionOk="0" h="3555" w="6478">
                    <a:moveTo>
                      <a:pt x="268" y="0"/>
                    </a:moveTo>
                    <a:cubicBezTo>
                      <a:pt x="201" y="14"/>
                      <a:pt x="134" y="27"/>
                      <a:pt x="67" y="27"/>
                    </a:cubicBezTo>
                    <a:lnTo>
                      <a:pt x="0" y="27"/>
                    </a:lnTo>
                    <a:lnTo>
                      <a:pt x="6129" y="3541"/>
                    </a:lnTo>
                    <a:lnTo>
                      <a:pt x="6478" y="3554"/>
                    </a:lnTo>
                    <a:lnTo>
                      <a:pt x="3487" y="1838"/>
                    </a:lnTo>
                    <a:lnTo>
                      <a:pt x="3205" y="1677"/>
                    </a:lnTo>
                    <a:lnTo>
                      <a:pt x="2991" y="1556"/>
                    </a:lnTo>
                    <a:lnTo>
                      <a:pt x="2723" y="1395"/>
                    </a:lnTo>
                    <a:lnTo>
                      <a:pt x="26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3"/>
              <p:cNvSpPr/>
              <p:nvPr/>
            </p:nvSpPr>
            <p:spPr>
              <a:xfrm>
                <a:off x="4195025" y="1361063"/>
                <a:ext cx="65400" cy="37575"/>
              </a:xfrm>
              <a:custGeom>
                <a:rect b="b" l="l" r="r" t="t"/>
                <a:pathLst>
                  <a:path extrusionOk="0" h="1503" w="2616">
                    <a:moveTo>
                      <a:pt x="0" y="0"/>
                    </a:moveTo>
                    <a:lnTo>
                      <a:pt x="2615" y="1502"/>
                    </a:lnTo>
                    <a:cubicBezTo>
                      <a:pt x="2548" y="1408"/>
                      <a:pt x="2481" y="1301"/>
                      <a:pt x="2414" y="1194"/>
                    </a:cubicBezTo>
                    <a:lnTo>
                      <a:pt x="322"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a:off x="4209425" y="1360713"/>
                <a:ext cx="24850" cy="13100"/>
              </a:xfrm>
              <a:custGeom>
                <a:rect b="b" l="l" r="r" t="t"/>
                <a:pathLst>
                  <a:path extrusionOk="0" h="524" w="994">
                    <a:moveTo>
                      <a:pt x="1" y="1"/>
                    </a:moveTo>
                    <a:lnTo>
                      <a:pt x="899" y="510"/>
                    </a:lnTo>
                    <a:lnTo>
                      <a:pt x="913" y="524"/>
                    </a:lnTo>
                    <a:lnTo>
                      <a:pt x="966" y="430"/>
                    </a:lnTo>
                    <a:lnTo>
                      <a:pt x="993" y="390"/>
                    </a:lnTo>
                    <a:lnTo>
                      <a:pt x="953" y="363"/>
                    </a:lnTo>
                    <a:lnTo>
                      <a:pt x="940" y="403"/>
                    </a:lnTo>
                    <a:lnTo>
                      <a:pt x="899" y="470"/>
                    </a:lnTo>
                    <a:lnTo>
                      <a:pt x="8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3"/>
              <p:cNvSpPr/>
              <p:nvPr/>
            </p:nvSpPr>
            <p:spPr>
              <a:xfrm>
                <a:off x="3977750" y="1228288"/>
                <a:ext cx="155275" cy="87525"/>
              </a:xfrm>
              <a:custGeom>
                <a:rect b="b" l="l" r="r" t="t"/>
                <a:pathLst>
                  <a:path extrusionOk="0" h="3501" w="6211">
                    <a:moveTo>
                      <a:pt x="1" y="0"/>
                    </a:moveTo>
                    <a:lnTo>
                      <a:pt x="6116" y="3501"/>
                    </a:lnTo>
                    <a:lnTo>
                      <a:pt x="6210" y="3501"/>
                    </a:ln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3"/>
              <p:cNvSpPr/>
              <p:nvPr/>
            </p:nvSpPr>
            <p:spPr>
              <a:xfrm>
                <a:off x="3939200" y="1213863"/>
                <a:ext cx="59700" cy="14450"/>
              </a:xfrm>
              <a:custGeom>
                <a:rect b="b" l="l" r="r" t="t"/>
                <a:pathLst>
                  <a:path extrusionOk="0" h="578" w="2388">
                    <a:moveTo>
                      <a:pt x="0" y="1"/>
                    </a:moveTo>
                    <a:lnTo>
                      <a:pt x="0" y="1"/>
                    </a:lnTo>
                    <a:cubicBezTo>
                      <a:pt x="54" y="323"/>
                      <a:pt x="336" y="577"/>
                      <a:pt x="671" y="577"/>
                    </a:cubicBezTo>
                    <a:lnTo>
                      <a:pt x="1851" y="577"/>
                    </a:lnTo>
                    <a:cubicBezTo>
                      <a:pt x="1918" y="577"/>
                      <a:pt x="1985" y="551"/>
                      <a:pt x="2052" y="537"/>
                    </a:cubicBezTo>
                    <a:cubicBezTo>
                      <a:pt x="2227" y="457"/>
                      <a:pt x="2361" y="296"/>
                      <a:pt x="2388" y="108"/>
                    </a:cubicBezTo>
                    <a:lnTo>
                      <a:pt x="2227" y="95"/>
                    </a:lnTo>
                    <a:cubicBezTo>
                      <a:pt x="2186" y="269"/>
                      <a:pt x="2039" y="403"/>
                      <a:pt x="1851" y="403"/>
                    </a:cubicBezTo>
                    <a:lnTo>
                      <a:pt x="671" y="403"/>
                    </a:lnTo>
                    <a:cubicBezTo>
                      <a:pt x="550" y="403"/>
                      <a:pt x="430" y="363"/>
                      <a:pt x="336" y="282"/>
                    </a:cubicBezTo>
                    <a:lnTo>
                      <a:pt x="228" y="282"/>
                    </a:lnTo>
                    <a:lnTo>
                      <a:pt x="228" y="269"/>
                    </a:lnTo>
                    <a:lnTo>
                      <a:pt x="175" y="269"/>
                    </a:lnTo>
                    <a:lnTo>
                      <a:pt x="175" y="189"/>
                    </a:lnTo>
                    <a:lnTo>
                      <a:pt x="269" y="189"/>
                    </a:lnTo>
                    <a:cubicBezTo>
                      <a:pt x="228" y="135"/>
                      <a:pt x="188" y="81"/>
                      <a:pt x="175" y="14"/>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3"/>
              <p:cNvSpPr/>
              <p:nvPr/>
            </p:nvSpPr>
            <p:spPr>
              <a:xfrm>
                <a:off x="4427350" y="1360038"/>
                <a:ext cx="34225" cy="20150"/>
              </a:xfrm>
              <a:custGeom>
                <a:rect b="b" l="l" r="r" t="t"/>
                <a:pathLst>
                  <a:path extrusionOk="0" h="806" w="1369">
                    <a:moveTo>
                      <a:pt x="1060" y="1"/>
                    </a:moveTo>
                    <a:lnTo>
                      <a:pt x="95" y="564"/>
                    </a:lnTo>
                    <a:cubicBezTo>
                      <a:pt x="95" y="578"/>
                      <a:pt x="81" y="604"/>
                      <a:pt x="68" y="631"/>
                    </a:cubicBezTo>
                    <a:cubicBezTo>
                      <a:pt x="55" y="685"/>
                      <a:pt x="28" y="752"/>
                      <a:pt x="1" y="806"/>
                    </a:cubicBezTo>
                    <a:lnTo>
                      <a:pt x="631" y="444"/>
                    </a:lnTo>
                    <a:lnTo>
                      <a:pt x="604" y="417"/>
                    </a:lnTo>
                    <a:lnTo>
                      <a:pt x="645" y="390"/>
                    </a:lnTo>
                    <a:lnTo>
                      <a:pt x="658" y="430"/>
                    </a:lnTo>
                    <a:lnTo>
                      <a:pt x="1369" y="14"/>
                    </a:lnTo>
                    <a:lnTo>
                      <a:pt x="106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a:off x="4530300" y="1227288"/>
                <a:ext cx="162300" cy="88875"/>
              </a:xfrm>
              <a:custGeom>
                <a:rect b="b" l="l" r="r" t="t"/>
                <a:pathLst>
                  <a:path extrusionOk="0" h="3555" w="6492">
                    <a:moveTo>
                      <a:pt x="6223" y="0"/>
                    </a:moveTo>
                    <a:lnTo>
                      <a:pt x="3782" y="1395"/>
                    </a:lnTo>
                    <a:lnTo>
                      <a:pt x="3500" y="1556"/>
                    </a:lnTo>
                    <a:lnTo>
                      <a:pt x="3286" y="1677"/>
                    </a:lnTo>
                    <a:lnTo>
                      <a:pt x="3004" y="1838"/>
                    </a:lnTo>
                    <a:lnTo>
                      <a:pt x="0" y="3554"/>
                    </a:lnTo>
                    <a:lnTo>
                      <a:pt x="362" y="3541"/>
                    </a:lnTo>
                    <a:lnTo>
                      <a:pt x="6491" y="27"/>
                    </a:lnTo>
                    <a:lnTo>
                      <a:pt x="6424" y="27"/>
                    </a:lnTo>
                    <a:cubicBezTo>
                      <a:pt x="6357" y="27"/>
                      <a:pt x="6290" y="14"/>
                      <a:pt x="622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3"/>
              <p:cNvSpPr/>
              <p:nvPr/>
            </p:nvSpPr>
            <p:spPr>
              <a:xfrm>
                <a:off x="4416975" y="1360713"/>
                <a:ext cx="64400" cy="37250"/>
              </a:xfrm>
              <a:custGeom>
                <a:rect b="b" l="l" r="r" t="t"/>
                <a:pathLst>
                  <a:path extrusionOk="0" h="1490" w="2576">
                    <a:moveTo>
                      <a:pt x="2253" y="1"/>
                    </a:moveTo>
                    <a:lnTo>
                      <a:pt x="201" y="1181"/>
                    </a:lnTo>
                    <a:cubicBezTo>
                      <a:pt x="148" y="1288"/>
                      <a:pt x="81" y="1382"/>
                      <a:pt x="0" y="1489"/>
                    </a:cubicBezTo>
                    <a:lnTo>
                      <a:pt x="2575" y="14"/>
                    </a:lnTo>
                    <a:lnTo>
                      <a:pt x="225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3"/>
              <p:cNvSpPr/>
              <p:nvPr/>
            </p:nvSpPr>
            <p:spPr>
              <a:xfrm>
                <a:off x="4552750" y="1228288"/>
                <a:ext cx="160625" cy="87200"/>
              </a:xfrm>
              <a:custGeom>
                <a:rect b="b" l="l" r="r" t="t"/>
                <a:pathLst>
                  <a:path extrusionOk="0" h="3488" w="6425">
                    <a:moveTo>
                      <a:pt x="6089" y="0"/>
                    </a:moveTo>
                    <a:lnTo>
                      <a:pt x="1" y="3487"/>
                    </a:lnTo>
                    <a:lnTo>
                      <a:pt x="349" y="3474"/>
                    </a:lnTo>
                    <a:lnTo>
                      <a:pt x="3219" y="1824"/>
                    </a:lnTo>
                    <a:lnTo>
                      <a:pt x="3649" y="1583"/>
                    </a:lnTo>
                    <a:lnTo>
                      <a:pt x="642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a:off x="4442450" y="1360713"/>
                <a:ext cx="25175" cy="13100"/>
              </a:xfrm>
              <a:custGeom>
                <a:rect b="b" l="l" r="r" t="t"/>
                <a:pathLst>
                  <a:path extrusionOk="0" h="524" w="1007">
                    <a:moveTo>
                      <a:pt x="926" y="1"/>
                    </a:moveTo>
                    <a:lnTo>
                      <a:pt x="94" y="470"/>
                    </a:lnTo>
                    <a:lnTo>
                      <a:pt x="54" y="403"/>
                    </a:lnTo>
                    <a:lnTo>
                      <a:pt x="41" y="363"/>
                    </a:lnTo>
                    <a:lnTo>
                      <a:pt x="0" y="390"/>
                    </a:lnTo>
                    <a:lnTo>
                      <a:pt x="14" y="417"/>
                    </a:lnTo>
                    <a:lnTo>
                      <a:pt x="81" y="524"/>
                    </a:lnTo>
                    <a:lnTo>
                      <a:pt x="1006"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4543700" y="1228288"/>
                <a:ext cx="155250" cy="87525"/>
              </a:xfrm>
              <a:custGeom>
                <a:rect b="b" l="l" r="r" t="t"/>
                <a:pathLst>
                  <a:path extrusionOk="0" h="3501" w="6210">
                    <a:moveTo>
                      <a:pt x="6129" y="0"/>
                    </a:moveTo>
                    <a:lnTo>
                      <a:pt x="1" y="3501"/>
                    </a:lnTo>
                    <a:lnTo>
                      <a:pt x="94" y="3501"/>
                    </a:lnTo>
                    <a:lnTo>
                      <a:pt x="621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a:off x="4677150" y="1216213"/>
                <a:ext cx="57350" cy="11775"/>
              </a:xfrm>
              <a:custGeom>
                <a:rect b="b" l="l" r="r" t="t"/>
                <a:pathLst>
                  <a:path extrusionOk="0" h="471" w="2294">
                    <a:moveTo>
                      <a:pt x="175" y="1"/>
                    </a:moveTo>
                    <a:lnTo>
                      <a:pt x="0" y="14"/>
                    </a:lnTo>
                    <a:cubicBezTo>
                      <a:pt x="40" y="202"/>
                      <a:pt x="161" y="363"/>
                      <a:pt x="349" y="443"/>
                    </a:cubicBezTo>
                    <a:cubicBezTo>
                      <a:pt x="403" y="457"/>
                      <a:pt x="470" y="470"/>
                      <a:pt x="550" y="470"/>
                    </a:cubicBezTo>
                    <a:lnTo>
                      <a:pt x="1717" y="470"/>
                    </a:lnTo>
                    <a:cubicBezTo>
                      <a:pt x="1958" y="470"/>
                      <a:pt x="2173" y="349"/>
                      <a:pt x="2294" y="175"/>
                    </a:cubicBezTo>
                    <a:lnTo>
                      <a:pt x="2253" y="175"/>
                    </a:lnTo>
                    <a:lnTo>
                      <a:pt x="2253" y="188"/>
                    </a:lnTo>
                    <a:lnTo>
                      <a:pt x="2052" y="188"/>
                    </a:lnTo>
                    <a:cubicBezTo>
                      <a:pt x="1972" y="255"/>
                      <a:pt x="1851" y="309"/>
                      <a:pt x="1717" y="309"/>
                    </a:cubicBezTo>
                    <a:lnTo>
                      <a:pt x="550" y="309"/>
                    </a:lnTo>
                    <a:cubicBezTo>
                      <a:pt x="362" y="309"/>
                      <a:pt x="215" y="175"/>
                      <a:pt x="17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a:off x="4730450" y="1213863"/>
                <a:ext cx="6400" cy="6400"/>
              </a:xfrm>
              <a:custGeom>
                <a:rect b="b" l="l" r="r" t="t"/>
                <a:pathLst>
                  <a:path extrusionOk="0" h="256" w="256">
                    <a:moveTo>
                      <a:pt x="94" y="1"/>
                    </a:moveTo>
                    <a:lnTo>
                      <a:pt x="94" y="14"/>
                    </a:lnTo>
                    <a:cubicBezTo>
                      <a:pt x="68" y="81"/>
                      <a:pt x="41" y="135"/>
                      <a:pt x="1" y="189"/>
                    </a:cubicBezTo>
                    <a:lnTo>
                      <a:pt x="162" y="189"/>
                    </a:lnTo>
                    <a:lnTo>
                      <a:pt x="162" y="256"/>
                    </a:lnTo>
                    <a:cubicBezTo>
                      <a:pt x="215" y="175"/>
                      <a:pt x="242" y="95"/>
                      <a:pt x="25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a:off x="3443325" y="1167613"/>
                <a:ext cx="814400" cy="21125"/>
              </a:xfrm>
              <a:custGeom>
                <a:rect b="b" l="l" r="r" t="t"/>
                <a:pathLst>
                  <a:path extrusionOk="0" h="845" w="32576">
                    <a:moveTo>
                      <a:pt x="0" y="0"/>
                    </a:moveTo>
                    <a:cubicBezTo>
                      <a:pt x="14" y="0"/>
                      <a:pt x="41" y="0"/>
                      <a:pt x="54" y="13"/>
                    </a:cubicBezTo>
                    <a:cubicBezTo>
                      <a:pt x="81" y="40"/>
                      <a:pt x="94" y="54"/>
                      <a:pt x="94" y="81"/>
                    </a:cubicBezTo>
                    <a:lnTo>
                      <a:pt x="94" y="94"/>
                    </a:lnTo>
                    <a:lnTo>
                      <a:pt x="94" y="174"/>
                    </a:lnTo>
                    <a:lnTo>
                      <a:pt x="9589" y="376"/>
                    </a:lnTo>
                    <a:lnTo>
                      <a:pt x="9589" y="295"/>
                    </a:lnTo>
                    <a:lnTo>
                      <a:pt x="9750" y="295"/>
                    </a:lnTo>
                    <a:lnTo>
                      <a:pt x="9750" y="376"/>
                    </a:lnTo>
                    <a:lnTo>
                      <a:pt x="10246" y="389"/>
                    </a:lnTo>
                    <a:lnTo>
                      <a:pt x="10246" y="295"/>
                    </a:lnTo>
                    <a:lnTo>
                      <a:pt x="10421" y="295"/>
                    </a:lnTo>
                    <a:lnTo>
                      <a:pt x="10421" y="389"/>
                    </a:lnTo>
                    <a:lnTo>
                      <a:pt x="12902" y="443"/>
                    </a:lnTo>
                    <a:lnTo>
                      <a:pt x="12902" y="349"/>
                    </a:lnTo>
                    <a:lnTo>
                      <a:pt x="13076" y="349"/>
                    </a:lnTo>
                    <a:lnTo>
                      <a:pt x="13076" y="443"/>
                    </a:lnTo>
                    <a:lnTo>
                      <a:pt x="13572" y="456"/>
                    </a:lnTo>
                    <a:lnTo>
                      <a:pt x="13572" y="402"/>
                    </a:lnTo>
                    <a:lnTo>
                      <a:pt x="13733" y="402"/>
                    </a:lnTo>
                    <a:lnTo>
                      <a:pt x="13733" y="456"/>
                    </a:lnTo>
                    <a:lnTo>
                      <a:pt x="19849" y="590"/>
                    </a:lnTo>
                    <a:lnTo>
                      <a:pt x="19849" y="550"/>
                    </a:lnTo>
                    <a:lnTo>
                      <a:pt x="20023" y="550"/>
                    </a:lnTo>
                    <a:lnTo>
                      <a:pt x="20023" y="590"/>
                    </a:lnTo>
                    <a:lnTo>
                      <a:pt x="25093" y="697"/>
                    </a:lnTo>
                    <a:lnTo>
                      <a:pt x="25093" y="644"/>
                    </a:lnTo>
                    <a:lnTo>
                      <a:pt x="25173" y="644"/>
                    </a:lnTo>
                    <a:lnTo>
                      <a:pt x="25173" y="697"/>
                    </a:lnTo>
                    <a:lnTo>
                      <a:pt x="31007" y="818"/>
                    </a:lnTo>
                    <a:lnTo>
                      <a:pt x="31007" y="778"/>
                    </a:lnTo>
                    <a:lnTo>
                      <a:pt x="31087" y="778"/>
                    </a:lnTo>
                    <a:lnTo>
                      <a:pt x="31087" y="818"/>
                    </a:lnTo>
                    <a:lnTo>
                      <a:pt x="31396" y="832"/>
                    </a:lnTo>
                    <a:lnTo>
                      <a:pt x="31396" y="724"/>
                    </a:lnTo>
                    <a:lnTo>
                      <a:pt x="31570" y="724"/>
                    </a:lnTo>
                    <a:lnTo>
                      <a:pt x="31570" y="832"/>
                    </a:lnTo>
                    <a:lnTo>
                      <a:pt x="32375" y="845"/>
                    </a:lnTo>
                    <a:cubicBezTo>
                      <a:pt x="32442" y="791"/>
                      <a:pt x="32509" y="738"/>
                      <a:pt x="32576" y="684"/>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a:off x="3442650" y="1167938"/>
                <a:ext cx="25" cy="25"/>
              </a:xfrm>
              <a:custGeom>
                <a:rect b="b" l="l" r="r" t="t"/>
                <a:pathLst>
                  <a:path extrusionOk="0" h="1" w="1">
                    <a:moveTo>
                      <a:pt x="1" y="0"/>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3443650" y="1188063"/>
                <a:ext cx="797325" cy="38900"/>
              </a:xfrm>
              <a:custGeom>
                <a:rect b="b" l="l" r="r" t="t"/>
                <a:pathLst>
                  <a:path extrusionOk="0" h="1556" w="31893">
                    <a:moveTo>
                      <a:pt x="189" y="0"/>
                    </a:moveTo>
                    <a:lnTo>
                      <a:pt x="81" y="67"/>
                    </a:lnTo>
                    <a:lnTo>
                      <a:pt x="81" y="81"/>
                    </a:lnTo>
                    <a:cubicBezTo>
                      <a:pt x="81" y="107"/>
                      <a:pt x="54" y="148"/>
                      <a:pt x="14" y="161"/>
                    </a:cubicBezTo>
                    <a:lnTo>
                      <a:pt x="1" y="161"/>
                    </a:lnTo>
                    <a:lnTo>
                      <a:pt x="19822" y="1033"/>
                    </a:lnTo>
                    <a:lnTo>
                      <a:pt x="19997" y="1046"/>
                    </a:lnTo>
                    <a:lnTo>
                      <a:pt x="19997" y="1033"/>
                    </a:lnTo>
                    <a:lnTo>
                      <a:pt x="21767" y="1113"/>
                    </a:lnTo>
                    <a:cubicBezTo>
                      <a:pt x="21780" y="1100"/>
                      <a:pt x="21780" y="1086"/>
                      <a:pt x="21780" y="1060"/>
                    </a:cubicBezTo>
                    <a:lnTo>
                      <a:pt x="21861" y="1060"/>
                    </a:lnTo>
                    <a:cubicBezTo>
                      <a:pt x="21861" y="1086"/>
                      <a:pt x="21861" y="1100"/>
                      <a:pt x="21861" y="1113"/>
                    </a:cubicBezTo>
                    <a:lnTo>
                      <a:pt x="22049" y="1127"/>
                    </a:lnTo>
                    <a:lnTo>
                      <a:pt x="22210" y="1127"/>
                    </a:lnTo>
                    <a:lnTo>
                      <a:pt x="31892" y="1556"/>
                    </a:lnTo>
                    <a:lnTo>
                      <a:pt x="31892" y="1395"/>
                    </a:lnTo>
                    <a:lnTo>
                      <a:pt x="31571" y="1381"/>
                    </a:lnTo>
                    <a:lnTo>
                      <a:pt x="31571" y="1449"/>
                    </a:lnTo>
                    <a:lnTo>
                      <a:pt x="31410" y="1449"/>
                    </a:lnTo>
                    <a:lnTo>
                      <a:pt x="31410" y="1368"/>
                    </a:lnTo>
                    <a:lnTo>
                      <a:pt x="20292" y="885"/>
                    </a:lnTo>
                    <a:lnTo>
                      <a:pt x="20211" y="885"/>
                    </a:lnTo>
                    <a:lnTo>
                      <a:pt x="20211" y="872"/>
                    </a:lnTo>
                    <a:lnTo>
                      <a:pt x="20010" y="872"/>
                    </a:lnTo>
                    <a:lnTo>
                      <a:pt x="20010" y="1019"/>
                    </a:lnTo>
                    <a:lnTo>
                      <a:pt x="19836" y="1019"/>
                    </a:lnTo>
                    <a:lnTo>
                      <a:pt x="19836" y="858"/>
                    </a:lnTo>
                    <a:lnTo>
                      <a:pt x="189"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3"/>
              <p:cNvSpPr/>
              <p:nvPr/>
            </p:nvSpPr>
            <p:spPr>
              <a:xfrm>
                <a:off x="3405775" y="1167613"/>
                <a:ext cx="39925" cy="30200"/>
              </a:xfrm>
              <a:custGeom>
                <a:rect b="b" l="l" r="r" t="t"/>
                <a:pathLst>
                  <a:path extrusionOk="0" h="1208" w="1597">
                    <a:moveTo>
                      <a:pt x="1422" y="191"/>
                    </a:moveTo>
                    <a:lnTo>
                      <a:pt x="1422" y="832"/>
                    </a:lnTo>
                    <a:lnTo>
                      <a:pt x="564" y="1033"/>
                    </a:lnTo>
                    <a:cubicBezTo>
                      <a:pt x="537" y="1033"/>
                      <a:pt x="523" y="1046"/>
                      <a:pt x="497" y="1046"/>
                    </a:cubicBezTo>
                    <a:cubicBezTo>
                      <a:pt x="322" y="1046"/>
                      <a:pt x="175" y="899"/>
                      <a:pt x="175" y="724"/>
                    </a:cubicBezTo>
                    <a:cubicBezTo>
                      <a:pt x="175" y="563"/>
                      <a:pt x="282" y="429"/>
                      <a:pt x="430" y="402"/>
                    </a:cubicBezTo>
                    <a:lnTo>
                      <a:pt x="1422" y="191"/>
                    </a:lnTo>
                    <a:close/>
                    <a:moveTo>
                      <a:pt x="1489" y="0"/>
                    </a:moveTo>
                    <a:lnTo>
                      <a:pt x="1476" y="13"/>
                    </a:lnTo>
                    <a:lnTo>
                      <a:pt x="389" y="241"/>
                    </a:lnTo>
                    <a:cubicBezTo>
                      <a:pt x="175" y="282"/>
                      <a:pt x="0" y="496"/>
                      <a:pt x="0" y="724"/>
                    </a:cubicBezTo>
                    <a:cubicBezTo>
                      <a:pt x="0" y="992"/>
                      <a:pt x="228" y="1207"/>
                      <a:pt x="497" y="1207"/>
                    </a:cubicBezTo>
                    <a:cubicBezTo>
                      <a:pt x="537" y="1207"/>
                      <a:pt x="564" y="1207"/>
                      <a:pt x="604" y="1194"/>
                    </a:cubicBezTo>
                    <a:lnTo>
                      <a:pt x="1516" y="979"/>
                    </a:lnTo>
                    <a:lnTo>
                      <a:pt x="1529" y="979"/>
                    </a:lnTo>
                    <a:cubicBezTo>
                      <a:pt x="1569" y="966"/>
                      <a:pt x="1596" y="939"/>
                      <a:pt x="1596" y="899"/>
                    </a:cubicBezTo>
                    <a:lnTo>
                      <a:pt x="1596" y="885"/>
                    </a:lnTo>
                    <a:lnTo>
                      <a:pt x="1529" y="925"/>
                    </a:lnTo>
                    <a:lnTo>
                      <a:pt x="1489" y="858"/>
                    </a:lnTo>
                    <a:lnTo>
                      <a:pt x="1596" y="791"/>
                    </a:lnTo>
                    <a:lnTo>
                      <a:pt x="1596" y="81"/>
                    </a:lnTo>
                    <a:cubicBezTo>
                      <a:pt x="1596" y="67"/>
                      <a:pt x="1583" y="40"/>
                      <a:pt x="1569" y="27"/>
                    </a:cubicBezTo>
                    <a:cubicBezTo>
                      <a:pt x="1543" y="0"/>
                      <a:pt x="1529" y="0"/>
                      <a:pt x="150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3"/>
              <p:cNvSpPr/>
              <p:nvPr/>
            </p:nvSpPr>
            <p:spPr>
              <a:xfrm>
                <a:off x="3683050" y="1174988"/>
                <a:ext cx="103625" cy="20800"/>
              </a:xfrm>
              <a:custGeom>
                <a:rect b="b" l="l" r="r" t="t"/>
                <a:pathLst>
                  <a:path extrusionOk="0" h="832" w="4145">
                    <a:moveTo>
                      <a:pt x="0" y="0"/>
                    </a:moveTo>
                    <a:lnTo>
                      <a:pt x="0" y="590"/>
                    </a:lnTo>
                    <a:lnTo>
                      <a:pt x="175" y="604"/>
                    </a:lnTo>
                    <a:lnTo>
                      <a:pt x="161" y="604"/>
                    </a:lnTo>
                    <a:lnTo>
                      <a:pt x="161" y="684"/>
                    </a:lnTo>
                    <a:lnTo>
                      <a:pt x="41" y="684"/>
                    </a:lnTo>
                    <a:cubicBezTo>
                      <a:pt x="54" y="684"/>
                      <a:pt x="67" y="697"/>
                      <a:pt x="81" y="697"/>
                    </a:cubicBezTo>
                    <a:lnTo>
                      <a:pt x="4064" y="832"/>
                    </a:lnTo>
                    <a:cubicBezTo>
                      <a:pt x="4091" y="832"/>
                      <a:pt x="4104" y="832"/>
                      <a:pt x="4131" y="818"/>
                    </a:cubicBezTo>
                    <a:cubicBezTo>
                      <a:pt x="4144" y="805"/>
                      <a:pt x="4144" y="778"/>
                      <a:pt x="4144" y="751"/>
                    </a:cubicBezTo>
                    <a:lnTo>
                      <a:pt x="4144" y="107"/>
                    </a:lnTo>
                    <a:lnTo>
                      <a:pt x="3983" y="107"/>
                    </a:lnTo>
                    <a:lnTo>
                      <a:pt x="3983" y="671"/>
                    </a:lnTo>
                    <a:lnTo>
                      <a:pt x="161" y="523"/>
                    </a:lnTo>
                    <a:lnTo>
                      <a:pt x="16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3"/>
              <p:cNvSpPr/>
              <p:nvPr/>
            </p:nvSpPr>
            <p:spPr>
              <a:xfrm>
                <a:off x="3699475" y="1174988"/>
                <a:ext cx="70775" cy="11425"/>
              </a:xfrm>
              <a:custGeom>
                <a:rect b="b" l="l" r="r" t="t"/>
                <a:pathLst>
                  <a:path extrusionOk="0" h="457" w="2831">
                    <a:moveTo>
                      <a:pt x="0" y="0"/>
                    </a:moveTo>
                    <a:lnTo>
                      <a:pt x="0" y="309"/>
                    </a:lnTo>
                    <a:cubicBezTo>
                      <a:pt x="0" y="349"/>
                      <a:pt x="41" y="389"/>
                      <a:pt x="94" y="389"/>
                    </a:cubicBezTo>
                    <a:lnTo>
                      <a:pt x="2750" y="456"/>
                    </a:lnTo>
                    <a:cubicBezTo>
                      <a:pt x="2763" y="456"/>
                      <a:pt x="2790" y="443"/>
                      <a:pt x="2803" y="429"/>
                    </a:cubicBezTo>
                    <a:cubicBezTo>
                      <a:pt x="2817" y="416"/>
                      <a:pt x="2830" y="402"/>
                      <a:pt x="2830" y="376"/>
                    </a:cubicBezTo>
                    <a:lnTo>
                      <a:pt x="2830" y="54"/>
                    </a:lnTo>
                    <a:lnTo>
                      <a:pt x="2656" y="54"/>
                    </a:lnTo>
                    <a:lnTo>
                      <a:pt x="2656" y="282"/>
                    </a:lnTo>
                    <a:lnTo>
                      <a:pt x="175" y="215"/>
                    </a:lnTo>
                    <a:lnTo>
                      <a:pt x="17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3"/>
              <p:cNvSpPr/>
              <p:nvPr/>
            </p:nvSpPr>
            <p:spPr>
              <a:xfrm>
                <a:off x="4228200" y="1185713"/>
                <a:ext cx="4725" cy="38575"/>
              </a:xfrm>
              <a:custGeom>
                <a:rect b="b" l="l" r="r" t="t"/>
                <a:pathLst>
                  <a:path extrusionOk="0" h="1543" w="189">
                    <a:moveTo>
                      <a:pt x="175" y="0"/>
                    </a:moveTo>
                    <a:lnTo>
                      <a:pt x="1" y="14"/>
                    </a:lnTo>
                    <a:lnTo>
                      <a:pt x="1" y="108"/>
                    </a:lnTo>
                    <a:lnTo>
                      <a:pt x="28" y="1462"/>
                    </a:lnTo>
                    <a:lnTo>
                      <a:pt x="28" y="1543"/>
                    </a:lnTo>
                    <a:lnTo>
                      <a:pt x="189" y="1543"/>
                    </a:lnTo>
                    <a:lnTo>
                      <a:pt x="189" y="1475"/>
                    </a:lnTo>
                    <a:lnTo>
                      <a:pt x="175" y="108"/>
                    </a:lnTo>
                    <a:lnTo>
                      <a:pt x="17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3"/>
              <p:cNvSpPr/>
              <p:nvPr/>
            </p:nvSpPr>
            <p:spPr>
              <a:xfrm>
                <a:off x="3939525" y="1181338"/>
                <a:ext cx="4400" cy="32225"/>
              </a:xfrm>
              <a:custGeom>
                <a:rect b="b" l="l" r="r" t="t"/>
                <a:pathLst>
                  <a:path extrusionOk="0" h="1289" w="176">
                    <a:moveTo>
                      <a:pt x="1" y="1"/>
                    </a:moveTo>
                    <a:lnTo>
                      <a:pt x="1" y="41"/>
                    </a:lnTo>
                    <a:lnTo>
                      <a:pt x="1" y="1127"/>
                    </a:lnTo>
                    <a:lnTo>
                      <a:pt x="1" y="1288"/>
                    </a:lnTo>
                    <a:lnTo>
                      <a:pt x="175" y="1288"/>
                    </a:lnTo>
                    <a:lnTo>
                      <a:pt x="175" y="1141"/>
                    </a:lnTo>
                    <a:lnTo>
                      <a:pt x="175" y="41"/>
                    </a:lnTo>
                    <a:lnTo>
                      <a:pt x="17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3"/>
              <p:cNvSpPr/>
              <p:nvPr/>
            </p:nvSpPr>
            <p:spPr>
              <a:xfrm>
                <a:off x="4436425" y="1188063"/>
                <a:ext cx="797300" cy="38900"/>
              </a:xfrm>
              <a:custGeom>
                <a:rect b="b" l="l" r="r" t="t"/>
                <a:pathLst>
                  <a:path extrusionOk="0" h="1556" w="31892">
                    <a:moveTo>
                      <a:pt x="31704" y="0"/>
                    </a:moveTo>
                    <a:lnTo>
                      <a:pt x="12043" y="858"/>
                    </a:lnTo>
                    <a:lnTo>
                      <a:pt x="12043" y="1019"/>
                    </a:lnTo>
                    <a:lnTo>
                      <a:pt x="11882" y="1019"/>
                    </a:lnTo>
                    <a:lnTo>
                      <a:pt x="11882" y="872"/>
                    </a:lnTo>
                    <a:lnTo>
                      <a:pt x="11601" y="885"/>
                    </a:lnTo>
                    <a:lnTo>
                      <a:pt x="11601" y="979"/>
                    </a:lnTo>
                    <a:lnTo>
                      <a:pt x="11520" y="979"/>
                    </a:lnTo>
                    <a:lnTo>
                      <a:pt x="11520" y="885"/>
                    </a:lnTo>
                    <a:lnTo>
                      <a:pt x="483" y="1368"/>
                    </a:lnTo>
                    <a:lnTo>
                      <a:pt x="483" y="1449"/>
                    </a:lnTo>
                    <a:lnTo>
                      <a:pt x="309" y="1449"/>
                    </a:lnTo>
                    <a:lnTo>
                      <a:pt x="309" y="1381"/>
                    </a:lnTo>
                    <a:lnTo>
                      <a:pt x="0" y="1395"/>
                    </a:lnTo>
                    <a:lnTo>
                      <a:pt x="0" y="1556"/>
                    </a:lnTo>
                    <a:lnTo>
                      <a:pt x="9643" y="1127"/>
                    </a:lnTo>
                    <a:lnTo>
                      <a:pt x="9804" y="1127"/>
                    </a:lnTo>
                    <a:lnTo>
                      <a:pt x="10072" y="1113"/>
                    </a:lnTo>
                    <a:cubicBezTo>
                      <a:pt x="10072" y="1100"/>
                      <a:pt x="10072" y="1073"/>
                      <a:pt x="10072" y="1060"/>
                    </a:cubicBezTo>
                    <a:lnTo>
                      <a:pt x="10152" y="1060"/>
                    </a:lnTo>
                    <a:cubicBezTo>
                      <a:pt x="10152" y="1073"/>
                      <a:pt x="10152" y="1100"/>
                      <a:pt x="10166" y="1113"/>
                    </a:cubicBezTo>
                    <a:lnTo>
                      <a:pt x="11855" y="1033"/>
                    </a:lnTo>
                    <a:lnTo>
                      <a:pt x="12016" y="1033"/>
                    </a:lnTo>
                    <a:lnTo>
                      <a:pt x="31892" y="161"/>
                    </a:lnTo>
                    <a:lnTo>
                      <a:pt x="31878" y="148"/>
                    </a:lnTo>
                    <a:cubicBezTo>
                      <a:pt x="31838" y="148"/>
                      <a:pt x="31811" y="107"/>
                      <a:pt x="31811" y="67"/>
                    </a:cubicBezTo>
                    <a:lnTo>
                      <a:pt x="3170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3"/>
              <p:cNvSpPr/>
              <p:nvPr/>
            </p:nvSpPr>
            <p:spPr>
              <a:xfrm>
                <a:off x="4419325" y="1167938"/>
                <a:ext cx="814750" cy="21150"/>
              </a:xfrm>
              <a:custGeom>
                <a:rect b="b" l="l" r="r" t="t"/>
                <a:pathLst>
                  <a:path extrusionOk="0" h="846" w="32590">
                    <a:moveTo>
                      <a:pt x="32576" y="0"/>
                    </a:moveTo>
                    <a:lnTo>
                      <a:pt x="0" y="684"/>
                    </a:lnTo>
                    <a:cubicBezTo>
                      <a:pt x="81" y="725"/>
                      <a:pt x="148" y="778"/>
                      <a:pt x="201" y="845"/>
                    </a:cubicBezTo>
                    <a:lnTo>
                      <a:pt x="1019" y="819"/>
                    </a:lnTo>
                    <a:lnTo>
                      <a:pt x="1019" y="711"/>
                    </a:lnTo>
                    <a:lnTo>
                      <a:pt x="1194" y="725"/>
                    </a:lnTo>
                    <a:lnTo>
                      <a:pt x="1194" y="819"/>
                    </a:lnTo>
                    <a:lnTo>
                      <a:pt x="1408" y="819"/>
                    </a:lnTo>
                    <a:lnTo>
                      <a:pt x="1408" y="765"/>
                    </a:lnTo>
                    <a:lnTo>
                      <a:pt x="1502" y="765"/>
                    </a:lnTo>
                    <a:lnTo>
                      <a:pt x="1502" y="819"/>
                    </a:lnTo>
                    <a:lnTo>
                      <a:pt x="7323" y="698"/>
                    </a:lnTo>
                    <a:lnTo>
                      <a:pt x="7323" y="644"/>
                    </a:lnTo>
                    <a:lnTo>
                      <a:pt x="7416" y="644"/>
                    </a:lnTo>
                    <a:lnTo>
                      <a:pt x="7416" y="684"/>
                    </a:lnTo>
                    <a:lnTo>
                      <a:pt x="12566" y="577"/>
                    </a:lnTo>
                    <a:lnTo>
                      <a:pt x="12566" y="550"/>
                    </a:lnTo>
                    <a:lnTo>
                      <a:pt x="12727" y="550"/>
                    </a:lnTo>
                    <a:lnTo>
                      <a:pt x="12727" y="577"/>
                    </a:lnTo>
                    <a:lnTo>
                      <a:pt x="18843" y="443"/>
                    </a:lnTo>
                    <a:lnTo>
                      <a:pt x="18843" y="389"/>
                    </a:lnTo>
                    <a:lnTo>
                      <a:pt x="19017" y="389"/>
                    </a:lnTo>
                    <a:lnTo>
                      <a:pt x="19017" y="443"/>
                    </a:lnTo>
                    <a:lnTo>
                      <a:pt x="19513" y="430"/>
                    </a:lnTo>
                    <a:lnTo>
                      <a:pt x="19513" y="336"/>
                    </a:lnTo>
                    <a:lnTo>
                      <a:pt x="19674" y="336"/>
                    </a:lnTo>
                    <a:lnTo>
                      <a:pt x="19674" y="430"/>
                    </a:lnTo>
                    <a:lnTo>
                      <a:pt x="22169" y="376"/>
                    </a:lnTo>
                    <a:lnTo>
                      <a:pt x="22169" y="282"/>
                    </a:lnTo>
                    <a:lnTo>
                      <a:pt x="22330" y="282"/>
                    </a:lnTo>
                    <a:lnTo>
                      <a:pt x="22330" y="376"/>
                    </a:lnTo>
                    <a:lnTo>
                      <a:pt x="22826" y="363"/>
                    </a:lnTo>
                    <a:lnTo>
                      <a:pt x="22826" y="282"/>
                    </a:lnTo>
                    <a:lnTo>
                      <a:pt x="23000" y="282"/>
                    </a:lnTo>
                    <a:lnTo>
                      <a:pt x="23000" y="363"/>
                    </a:lnTo>
                    <a:lnTo>
                      <a:pt x="32495" y="161"/>
                    </a:lnTo>
                    <a:lnTo>
                      <a:pt x="32495" y="81"/>
                    </a:lnTo>
                    <a:cubicBezTo>
                      <a:pt x="32495" y="54"/>
                      <a:pt x="32509" y="27"/>
                      <a:pt x="32522" y="14"/>
                    </a:cubicBezTo>
                    <a:cubicBezTo>
                      <a:pt x="32535" y="0"/>
                      <a:pt x="32562" y="0"/>
                      <a:pt x="3258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3"/>
              <p:cNvSpPr/>
              <p:nvPr/>
            </p:nvSpPr>
            <p:spPr>
              <a:xfrm>
                <a:off x="4890375" y="1174988"/>
                <a:ext cx="103975" cy="21125"/>
              </a:xfrm>
              <a:custGeom>
                <a:rect b="b" l="l" r="r" t="t"/>
                <a:pathLst>
                  <a:path extrusionOk="0" h="845" w="4159">
                    <a:moveTo>
                      <a:pt x="3984" y="0"/>
                    </a:moveTo>
                    <a:lnTo>
                      <a:pt x="3984" y="523"/>
                    </a:lnTo>
                    <a:lnTo>
                      <a:pt x="175" y="671"/>
                    </a:lnTo>
                    <a:lnTo>
                      <a:pt x="175" y="107"/>
                    </a:lnTo>
                    <a:lnTo>
                      <a:pt x="1" y="107"/>
                    </a:lnTo>
                    <a:lnTo>
                      <a:pt x="1" y="751"/>
                    </a:lnTo>
                    <a:cubicBezTo>
                      <a:pt x="1" y="778"/>
                      <a:pt x="14" y="805"/>
                      <a:pt x="27" y="818"/>
                    </a:cubicBezTo>
                    <a:cubicBezTo>
                      <a:pt x="41" y="832"/>
                      <a:pt x="68" y="845"/>
                      <a:pt x="95" y="845"/>
                    </a:cubicBezTo>
                    <a:lnTo>
                      <a:pt x="4078" y="697"/>
                    </a:lnTo>
                    <a:cubicBezTo>
                      <a:pt x="4091" y="697"/>
                      <a:pt x="4104" y="684"/>
                      <a:pt x="4118" y="684"/>
                    </a:cubicBezTo>
                    <a:lnTo>
                      <a:pt x="3957" y="684"/>
                    </a:lnTo>
                    <a:lnTo>
                      <a:pt x="3957" y="604"/>
                    </a:lnTo>
                    <a:lnTo>
                      <a:pt x="4158" y="590"/>
                    </a:lnTo>
                    <a:lnTo>
                      <a:pt x="415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3"/>
              <p:cNvSpPr/>
              <p:nvPr/>
            </p:nvSpPr>
            <p:spPr>
              <a:xfrm>
                <a:off x="4907150" y="1174988"/>
                <a:ext cx="70425" cy="11425"/>
              </a:xfrm>
              <a:custGeom>
                <a:rect b="b" l="l" r="r" t="t"/>
                <a:pathLst>
                  <a:path extrusionOk="0" h="457" w="2817">
                    <a:moveTo>
                      <a:pt x="2656" y="0"/>
                    </a:moveTo>
                    <a:lnTo>
                      <a:pt x="2656" y="215"/>
                    </a:lnTo>
                    <a:lnTo>
                      <a:pt x="161" y="282"/>
                    </a:lnTo>
                    <a:lnTo>
                      <a:pt x="161" y="54"/>
                    </a:lnTo>
                    <a:lnTo>
                      <a:pt x="0" y="54"/>
                    </a:lnTo>
                    <a:lnTo>
                      <a:pt x="0" y="376"/>
                    </a:lnTo>
                    <a:cubicBezTo>
                      <a:pt x="0" y="389"/>
                      <a:pt x="14" y="416"/>
                      <a:pt x="27" y="429"/>
                    </a:cubicBezTo>
                    <a:cubicBezTo>
                      <a:pt x="40" y="443"/>
                      <a:pt x="67" y="456"/>
                      <a:pt x="81" y="456"/>
                    </a:cubicBezTo>
                    <a:lnTo>
                      <a:pt x="2736" y="389"/>
                    </a:lnTo>
                    <a:cubicBezTo>
                      <a:pt x="2790" y="389"/>
                      <a:pt x="2817" y="349"/>
                      <a:pt x="2817" y="295"/>
                    </a:cubicBezTo>
                    <a:lnTo>
                      <a:pt x="281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3"/>
              <p:cNvSpPr/>
              <p:nvPr/>
            </p:nvSpPr>
            <p:spPr>
              <a:xfrm>
                <a:off x="4444125" y="1185713"/>
                <a:ext cx="5050" cy="38575"/>
              </a:xfrm>
              <a:custGeom>
                <a:rect b="b" l="l" r="r" t="t"/>
                <a:pathLst>
                  <a:path extrusionOk="0" h="1543" w="202">
                    <a:moveTo>
                      <a:pt x="27" y="0"/>
                    </a:moveTo>
                    <a:lnTo>
                      <a:pt x="27" y="108"/>
                    </a:lnTo>
                    <a:lnTo>
                      <a:pt x="1" y="1475"/>
                    </a:lnTo>
                    <a:lnTo>
                      <a:pt x="1" y="1543"/>
                    </a:lnTo>
                    <a:lnTo>
                      <a:pt x="175" y="1543"/>
                    </a:lnTo>
                    <a:lnTo>
                      <a:pt x="175" y="1462"/>
                    </a:lnTo>
                    <a:lnTo>
                      <a:pt x="202" y="108"/>
                    </a:lnTo>
                    <a:lnTo>
                      <a:pt x="202" y="14"/>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3"/>
              <p:cNvSpPr/>
              <p:nvPr/>
            </p:nvSpPr>
            <p:spPr>
              <a:xfrm>
                <a:off x="4733475" y="1181338"/>
                <a:ext cx="4050" cy="32225"/>
              </a:xfrm>
              <a:custGeom>
                <a:rect b="b" l="l" r="r" t="t"/>
                <a:pathLst>
                  <a:path extrusionOk="0" h="1289" w="162">
                    <a:moveTo>
                      <a:pt x="0" y="1"/>
                    </a:moveTo>
                    <a:lnTo>
                      <a:pt x="0" y="41"/>
                    </a:lnTo>
                    <a:lnTo>
                      <a:pt x="0" y="1141"/>
                    </a:lnTo>
                    <a:lnTo>
                      <a:pt x="0" y="1288"/>
                    </a:lnTo>
                    <a:lnTo>
                      <a:pt x="161" y="1288"/>
                    </a:lnTo>
                    <a:lnTo>
                      <a:pt x="161" y="1127"/>
                    </a:lnTo>
                    <a:lnTo>
                      <a:pt x="161" y="41"/>
                    </a:lnTo>
                    <a:lnTo>
                      <a:pt x="16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a:off x="4243300" y="1359388"/>
                <a:ext cx="190800" cy="67750"/>
              </a:xfrm>
              <a:custGeom>
                <a:rect b="b" l="l" r="r" t="t"/>
                <a:pathLst>
                  <a:path extrusionOk="0" h="2710" w="7632">
                    <a:moveTo>
                      <a:pt x="0" y="0"/>
                    </a:moveTo>
                    <a:cubicBezTo>
                      <a:pt x="41" y="174"/>
                      <a:pt x="81" y="335"/>
                      <a:pt x="134" y="510"/>
                    </a:cubicBezTo>
                    <a:cubicBezTo>
                      <a:pt x="148" y="537"/>
                      <a:pt x="161" y="577"/>
                      <a:pt x="175" y="604"/>
                    </a:cubicBezTo>
                    <a:cubicBezTo>
                      <a:pt x="175" y="617"/>
                      <a:pt x="188" y="630"/>
                      <a:pt x="188" y="644"/>
                    </a:cubicBezTo>
                    <a:cubicBezTo>
                      <a:pt x="215" y="724"/>
                      <a:pt x="255" y="791"/>
                      <a:pt x="282" y="858"/>
                    </a:cubicBezTo>
                    <a:cubicBezTo>
                      <a:pt x="349" y="993"/>
                      <a:pt x="416" y="1140"/>
                      <a:pt x="483" y="1261"/>
                    </a:cubicBezTo>
                    <a:cubicBezTo>
                      <a:pt x="550" y="1368"/>
                      <a:pt x="617" y="1475"/>
                      <a:pt x="698" y="1569"/>
                    </a:cubicBezTo>
                    <a:cubicBezTo>
                      <a:pt x="724" y="1623"/>
                      <a:pt x="765" y="1677"/>
                      <a:pt x="805" y="1730"/>
                    </a:cubicBezTo>
                    <a:cubicBezTo>
                      <a:pt x="912" y="1864"/>
                      <a:pt x="1033" y="1985"/>
                      <a:pt x="1154" y="2092"/>
                    </a:cubicBezTo>
                    <a:cubicBezTo>
                      <a:pt x="1194" y="2132"/>
                      <a:pt x="1248" y="2159"/>
                      <a:pt x="1288" y="2200"/>
                    </a:cubicBezTo>
                    <a:cubicBezTo>
                      <a:pt x="1315" y="2226"/>
                      <a:pt x="1341" y="2240"/>
                      <a:pt x="1368" y="2253"/>
                    </a:cubicBezTo>
                    <a:lnTo>
                      <a:pt x="1422" y="2226"/>
                    </a:lnTo>
                    <a:lnTo>
                      <a:pt x="1449" y="2267"/>
                    </a:lnTo>
                    <a:lnTo>
                      <a:pt x="1408" y="2280"/>
                    </a:lnTo>
                    <a:cubicBezTo>
                      <a:pt x="1435" y="2293"/>
                      <a:pt x="1462" y="2320"/>
                      <a:pt x="1489" y="2334"/>
                    </a:cubicBezTo>
                    <a:cubicBezTo>
                      <a:pt x="1543" y="2360"/>
                      <a:pt x="1596" y="2401"/>
                      <a:pt x="1650" y="2428"/>
                    </a:cubicBezTo>
                    <a:cubicBezTo>
                      <a:pt x="1905" y="2548"/>
                      <a:pt x="2173" y="2642"/>
                      <a:pt x="2455" y="2682"/>
                    </a:cubicBezTo>
                    <a:cubicBezTo>
                      <a:pt x="2508" y="2682"/>
                      <a:pt x="2562" y="2696"/>
                      <a:pt x="2629" y="2696"/>
                    </a:cubicBezTo>
                    <a:cubicBezTo>
                      <a:pt x="2682" y="2696"/>
                      <a:pt x="2750" y="2709"/>
                      <a:pt x="2817" y="2709"/>
                    </a:cubicBezTo>
                    <a:lnTo>
                      <a:pt x="4868" y="2709"/>
                    </a:lnTo>
                    <a:cubicBezTo>
                      <a:pt x="4922" y="2709"/>
                      <a:pt x="4962" y="2696"/>
                      <a:pt x="5016" y="2696"/>
                    </a:cubicBezTo>
                    <a:cubicBezTo>
                      <a:pt x="5070" y="2696"/>
                      <a:pt x="5123" y="2696"/>
                      <a:pt x="5177" y="2682"/>
                    </a:cubicBezTo>
                    <a:cubicBezTo>
                      <a:pt x="5459" y="2642"/>
                      <a:pt x="5740" y="2562"/>
                      <a:pt x="5995" y="2428"/>
                    </a:cubicBezTo>
                    <a:cubicBezTo>
                      <a:pt x="6049" y="2401"/>
                      <a:pt x="6102" y="2360"/>
                      <a:pt x="6156" y="2334"/>
                    </a:cubicBezTo>
                    <a:cubicBezTo>
                      <a:pt x="6169" y="2320"/>
                      <a:pt x="6196" y="2307"/>
                      <a:pt x="6210" y="2307"/>
                    </a:cubicBezTo>
                    <a:lnTo>
                      <a:pt x="6143" y="2267"/>
                    </a:lnTo>
                    <a:lnTo>
                      <a:pt x="6169" y="2226"/>
                    </a:lnTo>
                    <a:lnTo>
                      <a:pt x="6250" y="2280"/>
                    </a:lnTo>
                    <a:cubicBezTo>
                      <a:pt x="6277" y="2253"/>
                      <a:pt x="6317" y="2226"/>
                      <a:pt x="6344" y="2200"/>
                    </a:cubicBezTo>
                    <a:cubicBezTo>
                      <a:pt x="6397" y="2173"/>
                      <a:pt x="6438" y="2132"/>
                      <a:pt x="6478" y="2092"/>
                    </a:cubicBezTo>
                    <a:cubicBezTo>
                      <a:pt x="6599" y="1985"/>
                      <a:pt x="6719" y="1864"/>
                      <a:pt x="6813" y="1744"/>
                    </a:cubicBezTo>
                    <a:cubicBezTo>
                      <a:pt x="6867" y="1677"/>
                      <a:pt x="6907" y="1609"/>
                      <a:pt x="6961" y="1542"/>
                    </a:cubicBezTo>
                    <a:cubicBezTo>
                      <a:pt x="7028" y="1435"/>
                      <a:pt x="7095" y="1341"/>
                      <a:pt x="7162" y="1234"/>
                    </a:cubicBezTo>
                    <a:lnTo>
                      <a:pt x="7148" y="1234"/>
                    </a:lnTo>
                    <a:cubicBezTo>
                      <a:pt x="7229" y="1100"/>
                      <a:pt x="7296" y="966"/>
                      <a:pt x="7363" y="832"/>
                    </a:cubicBezTo>
                    <a:cubicBezTo>
                      <a:pt x="7390" y="778"/>
                      <a:pt x="7417" y="711"/>
                      <a:pt x="7430" y="657"/>
                    </a:cubicBezTo>
                    <a:cubicBezTo>
                      <a:pt x="7443" y="630"/>
                      <a:pt x="7457" y="604"/>
                      <a:pt x="7457" y="577"/>
                    </a:cubicBezTo>
                    <a:cubicBezTo>
                      <a:pt x="7524" y="389"/>
                      <a:pt x="7591" y="201"/>
                      <a:pt x="7631" y="0"/>
                    </a:cubicBezTo>
                    <a:lnTo>
                      <a:pt x="7457" y="0"/>
                    </a:lnTo>
                    <a:cubicBezTo>
                      <a:pt x="7417" y="201"/>
                      <a:pt x="7350" y="389"/>
                      <a:pt x="7282" y="590"/>
                    </a:cubicBezTo>
                    <a:cubicBezTo>
                      <a:pt x="7135" y="966"/>
                      <a:pt x="6934" y="1314"/>
                      <a:pt x="6679" y="1636"/>
                    </a:cubicBezTo>
                    <a:cubicBezTo>
                      <a:pt x="6250" y="2200"/>
                      <a:pt x="5579" y="2535"/>
                      <a:pt x="4868" y="2535"/>
                    </a:cubicBezTo>
                    <a:lnTo>
                      <a:pt x="2817" y="2535"/>
                    </a:lnTo>
                    <a:cubicBezTo>
                      <a:pt x="2079" y="2535"/>
                      <a:pt x="1395" y="2200"/>
                      <a:pt x="939" y="1623"/>
                    </a:cubicBezTo>
                    <a:cubicBezTo>
                      <a:pt x="684" y="1314"/>
                      <a:pt x="496" y="966"/>
                      <a:pt x="349" y="590"/>
                    </a:cubicBezTo>
                    <a:cubicBezTo>
                      <a:pt x="322" y="537"/>
                      <a:pt x="309" y="496"/>
                      <a:pt x="295" y="456"/>
                    </a:cubicBezTo>
                    <a:cubicBezTo>
                      <a:pt x="242" y="295"/>
                      <a:pt x="201" y="148"/>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a:off x="4240950" y="1177988"/>
                <a:ext cx="195500" cy="141850"/>
              </a:xfrm>
              <a:custGeom>
                <a:rect b="b" l="l" r="r" t="t"/>
                <a:pathLst>
                  <a:path extrusionOk="0" h="5674" w="7820">
                    <a:moveTo>
                      <a:pt x="1583" y="1"/>
                    </a:moveTo>
                    <a:cubicBezTo>
                      <a:pt x="1248" y="1"/>
                      <a:pt x="939" y="95"/>
                      <a:pt x="684" y="282"/>
                    </a:cubicBezTo>
                    <a:cubicBezTo>
                      <a:pt x="604" y="323"/>
                      <a:pt x="537" y="376"/>
                      <a:pt x="483" y="443"/>
                    </a:cubicBezTo>
                    <a:cubicBezTo>
                      <a:pt x="188" y="725"/>
                      <a:pt x="0" y="1127"/>
                      <a:pt x="0" y="1570"/>
                    </a:cubicBezTo>
                    <a:lnTo>
                      <a:pt x="0" y="5674"/>
                    </a:lnTo>
                    <a:lnTo>
                      <a:pt x="161" y="5674"/>
                    </a:lnTo>
                    <a:lnTo>
                      <a:pt x="161" y="4748"/>
                    </a:lnTo>
                    <a:lnTo>
                      <a:pt x="135" y="4762"/>
                    </a:lnTo>
                    <a:lnTo>
                      <a:pt x="121" y="4721"/>
                    </a:lnTo>
                    <a:lnTo>
                      <a:pt x="161" y="4695"/>
                    </a:lnTo>
                    <a:lnTo>
                      <a:pt x="161" y="4507"/>
                    </a:lnTo>
                    <a:cubicBezTo>
                      <a:pt x="148" y="4520"/>
                      <a:pt x="135" y="4534"/>
                      <a:pt x="121" y="4534"/>
                    </a:cubicBezTo>
                    <a:lnTo>
                      <a:pt x="41" y="4386"/>
                    </a:lnTo>
                    <a:cubicBezTo>
                      <a:pt x="81" y="4373"/>
                      <a:pt x="121" y="4346"/>
                      <a:pt x="161" y="4319"/>
                    </a:cubicBezTo>
                    <a:lnTo>
                      <a:pt x="161" y="1570"/>
                    </a:lnTo>
                    <a:cubicBezTo>
                      <a:pt x="161" y="792"/>
                      <a:pt x="805" y="162"/>
                      <a:pt x="1569" y="162"/>
                    </a:cubicBezTo>
                    <a:lnTo>
                      <a:pt x="3675" y="162"/>
                    </a:lnTo>
                    <a:lnTo>
                      <a:pt x="3675" y="81"/>
                    </a:lnTo>
                    <a:lnTo>
                      <a:pt x="3836" y="81"/>
                    </a:lnTo>
                    <a:lnTo>
                      <a:pt x="3836" y="162"/>
                    </a:lnTo>
                    <a:lnTo>
                      <a:pt x="3983" y="162"/>
                    </a:lnTo>
                    <a:lnTo>
                      <a:pt x="3983" y="81"/>
                    </a:lnTo>
                    <a:lnTo>
                      <a:pt x="4144" y="81"/>
                    </a:lnTo>
                    <a:lnTo>
                      <a:pt x="4144" y="162"/>
                    </a:lnTo>
                    <a:lnTo>
                      <a:pt x="6250" y="162"/>
                    </a:lnTo>
                    <a:cubicBezTo>
                      <a:pt x="7028" y="162"/>
                      <a:pt x="7658" y="792"/>
                      <a:pt x="7658" y="1570"/>
                    </a:cubicBezTo>
                    <a:lnTo>
                      <a:pt x="7658" y="4319"/>
                    </a:lnTo>
                    <a:cubicBezTo>
                      <a:pt x="7698" y="4346"/>
                      <a:pt x="7739" y="4373"/>
                      <a:pt x="7779" y="4386"/>
                    </a:cubicBezTo>
                    <a:lnTo>
                      <a:pt x="7698" y="4534"/>
                    </a:lnTo>
                    <a:cubicBezTo>
                      <a:pt x="7685" y="4534"/>
                      <a:pt x="7672" y="4520"/>
                      <a:pt x="7658" y="4507"/>
                    </a:cubicBezTo>
                    <a:lnTo>
                      <a:pt x="7658" y="4695"/>
                    </a:lnTo>
                    <a:lnTo>
                      <a:pt x="7698" y="4721"/>
                    </a:lnTo>
                    <a:lnTo>
                      <a:pt x="7685" y="4762"/>
                    </a:lnTo>
                    <a:lnTo>
                      <a:pt x="7658" y="4748"/>
                    </a:lnTo>
                    <a:lnTo>
                      <a:pt x="7658" y="5674"/>
                    </a:lnTo>
                    <a:lnTo>
                      <a:pt x="7819" y="5674"/>
                    </a:lnTo>
                    <a:lnTo>
                      <a:pt x="7819" y="1570"/>
                    </a:lnTo>
                    <a:cubicBezTo>
                      <a:pt x="7819" y="1127"/>
                      <a:pt x="7631" y="725"/>
                      <a:pt x="7336" y="443"/>
                    </a:cubicBezTo>
                    <a:cubicBezTo>
                      <a:pt x="7283" y="376"/>
                      <a:pt x="7216" y="323"/>
                      <a:pt x="7149" y="282"/>
                    </a:cubicBezTo>
                    <a:cubicBezTo>
                      <a:pt x="6894" y="95"/>
                      <a:pt x="6585" y="1"/>
                      <a:pt x="6250" y="1"/>
                    </a:cubicBezTo>
                    <a:lnTo>
                      <a:pt x="3943" y="1"/>
                    </a:lnTo>
                    <a:lnTo>
                      <a:pt x="3943" y="81"/>
                    </a:lnTo>
                    <a:lnTo>
                      <a:pt x="3903" y="81"/>
                    </a:lnTo>
                    <a:lnTo>
                      <a:pt x="390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a:off x="4241950" y="1180013"/>
                <a:ext cx="94900" cy="111325"/>
              </a:xfrm>
              <a:custGeom>
                <a:rect b="b" l="l" r="r" t="t"/>
                <a:pathLst>
                  <a:path extrusionOk="0" h="4453" w="3796">
                    <a:moveTo>
                      <a:pt x="3635" y="0"/>
                    </a:moveTo>
                    <a:lnTo>
                      <a:pt x="3635" y="2334"/>
                    </a:lnTo>
                    <a:cubicBezTo>
                      <a:pt x="3662" y="2334"/>
                      <a:pt x="3689" y="2334"/>
                      <a:pt x="3716" y="2320"/>
                    </a:cubicBezTo>
                    <a:lnTo>
                      <a:pt x="3716" y="2414"/>
                    </a:lnTo>
                    <a:cubicBezTo>
                      <a:pt x="3689" y="2414"/>
                      <a:pt x="3662" y="2414"/>
                      <a:pt x="3635" y="2428"/>
                    </a:cubicBezTo>
                    <a:lnTo>
                      <a:pt x="3635" y="3085"/>
                    </a:lnTo>
                    <a:cubicBezTo>
                      <a:pt x="3635" y="3259"/>
                      <a:pt x="3488" y="3407"/>
                      <a:pt x="3313" y="3420"/>
                    </a:cubicBezTo>
                    <a:cubicBezTo>
                      <a:pt x="3072" y="3433"/>
                      <a:pt x="2830" y="3447"/>
                      <a:pt x="2589" y="3487"/>
                    </a:cubicBezTo>
                    <a:cubicBezTo>
                      <a:pt x="2589" y="3501"/>
                      <a:pt x="2589" y="3527"/>
                      <a:pt x="2576" y="3554"/>
                    </a:cubicBezTo>
                    <a:lnTo>
                      <a:pt x="2495" y="3541"/>
                    </a:lnTo>
                    <a:cubicBezTo>
                      <a:pt x="2495" y="3527"/>
                      <a:pt x="2509" y="3514"/>
                      <a:pt x="2509" y="3501"/>
                    </a:cubicBezTo>
                    <a:lnTo>
                      <a:pt x="2509" y="3501"/>
                    </a:lnTo>
                    <a:cubicBezTo>
                      <a:pt x="2348" y="3514"/>
                      <a:pt x="2187" y="3541"/>
                      <a:pt x="2039" y="3568"/>
                    </a:cubicBezTo>
                    <a:cubicBezTo>
                      <a:pt x="1315" y="3715"/>
                      <a:pt x="658" y="3943"/>
                      <a:pt x="121" y="4238"/>
                    </a:cubicBezTo>
                    <a:cubicBezTo>
                      <a:pt x="81" y="4265"/>
                      <a:pt x="41" y="4278"/>
                      <a:pt x="1" y="4305"/>
                    </a:cubicBezTo>
                    <a:lnTo>
                      <a:pt x="81" y="4453"/>
                    </a:lnTo>
                    <a:cubicBezTo>
                      <a:pt x="95" y="4439"/>
                      <a:pt x="108" y="4439"/>
                      <a:pt x="121" y="4426"/>
                    </a:cubicBezTo>
                    <a:cubicBezTo>
                      <a:pt x="644" y="4117"/>
                      <a:pt x="1315" y="3876"/>
                      <a:pt x="2066" y="3729"/>
                    </a:cubicBezTo>
                    <a:cubicBezTo>
                      <a:pt x="2455" y="3661"/>
                      <a:pt x="2884" y="3608"/>
                      <a:pt x="3327" y="3581"/>
                    </a:cubicBezTo>
                    <a:cubicBezTo>
                      <a:pt x="3595" y="3568"/>
                      <a:pt x="3796" y="3353"/>
                      <a:pt x="3796" y="3085"/>
                    </a:cubicBezTo>
                    <a:lnTo>
                      <a:pt x="379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3"/>
              <p:cNvSpPr/>
              <p:nvPr/>
            </p:nvSpPr>
            <p:spPr>
              <a:xfrm>
                <a:off x="4340525" y="1180013"/>
                <a:ext cx="94900" cy="111325"/>
              </a:xfrm>
              <a:custGeom>
                <a:rect b="b" l="l" r="r" t="t"/>
                <a:pathLst>
                  <a:path extrusionOk="0" h="4453" w="3796">
                    <a:moveTo>
                      <a:pt x="0" y="0"/>
                    </a:moveTo>
                    <a:lnTo>
                      <a:pt x="0" y="3085"/>
                    </a:lnTo>
                    <a:cubicBezTo>
                      <a:pt x="0" y="3353"/>
                      <a:pt x="202" y="3568"/>
                      <a:pt x="470" y="3581"/>
                    </a:cubicBezTo>
                    <a:cubicBezTo>
                      <a:pt x="912" y="3608"/>
                      <a:pt x="1342" y="3661"/>
                      <a:pt x="1731" y="3742"/>
                    </a:cubicBezTo>
                    <a:cubicBezTo>
                      <a:pt x="2468" y="3889"/>
                      <a:pt x="3139" y="4117"/>
                      <a:pt x="3675" y="4426"/>
                    </a:cubicBezTo>
                    <a:cubicBezTo>
                      <a:pt x="3689" y="4439"/>
                      <a:pt x="3702" y="4439"/>
                      <a:pt x="3715" y="4453"/>
                    </a:cubicBezTo>
                    <a:lnTo>
                      <a:pt x="3796" y="4305"/>
                    </a:lnTo>
                    <a:cubicBezTo>
                      <a:pt x="3756" y="4278"/>
                      <a:pt x="3715" y="4265"/>
                      <a:pt x="3662" y="4238"/>
                    </a:cubicBezTo>
                    <a:cubicBezTo>
                      <a:pt x="3139" y="3943"/>
                      <a:pt x="2482" y="3715"/>
                      <a:pt x="1757" y="3581"/>
                    </a:cubicBezTo>
                    <a:cubicBezTo>
                      <a:pt x="1610" y="3541"/>
                      <a:pt x="1449" y="3514"/>
                      <a:pt x="1288" y="3501"/>
                    </a:cubicBezTo>
                    <a:lnTo>
                      <a:pt x="1288" y="3501"/>
                    </a:lnTo>
                    <a:cubicBezTo>
                      <a:pt x="1288" y="3514"/>
                      <a:pt x="1288" y="3527"/>
                      <a:pt x="1301" y="3554"/>
                    </a:cubicBezTo>
                    <a:lnTo>
                      <a:pt x="1207" y="3554"/>
                    </a:lnTo>
                    <a:cubicBezTo>
                      <a:pt x="1207" y="3527"/>
                      <a:pt x="1207" y="3514"/>
                      <a:pt x="1194" y="3487"/>
                    </a:cubicBezTo>
                    <a:cubicBezTo>
                      <a:pt x="966" y="3460"/>
                      <a:pt x="725" y="3433"/>
                      <a:pt x="483" y="3420"/>
                    </a:cubicBezTo>
                    <a:cubicBezTo>
                      <a:pt x="296" y="3407"/>
                      <a:pt x="161" y="3259"/>
                      <a:pt x="161" y="3085"/>
                    </a:cubicBezTo>
                    <a:lnTo>
                      <a:pt x="161" y="2428"/>
                    </a:lnTo>
                    <a:cubicBezTo>
                      <a:pt x="148" y="2428"/>
                      <a:pt x="121" y="2414"/>
                      <a:pt x="108" y="2414"/>
                    </a:cubicBezTo>
                    <a:lnTo>
                      <a:pt x="121" y="2334"/>
                    </a:lnTo>
                    <a:lnTo>
                      <a:pt x="161" y="2334"/>
                    </a:lnTo>
                    <a:lnTo>
                      <a:pt x="16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p:cNvSpPr/>
              <p:nvPr/>
            </p:nvSpPr>
            <p:spPr>
              <a:xfrm>
                <a:off x="4270125" y="1381163"/>
                <a:ext cx="21475" cy="20825"/>
              </a:xfrm>
              <a:custGeom>
                <a:rect b="b" l="l" r="r" t="t"/>
                <a:pathLst>
                  <a:path extrusionOk="0" h="833" w="859">
                    <a:moveTo>
                      <a:pt x="429" y="1"/>
                    </a:moveTo>
                    <a:lnTo>
                      <a:pt x="81" y="336"/>
                    </a:lnTo>
                    <a:cubicBezTo>
                      <a:pt x="27" y="390"/>
                      <a:pt x="0" y="470"/>
                      <a:pt x="0" y="551"/>
                    </a:cubicBezTo>
                    <a:cubicBezTo>
                      <a:pt x="0" y="618"/>
                      <a:pt x="27" y="698"/>
                      <a:pt x="81" y="752"/>
                    </a:cubicBezTo>
                    <a:cubicBezTo>
                      <a:pt x="134" y="806"/>
                      <a:pt x="215" y="832"/>
                      <a:pt x="282" y="832"/>
                    </a:cubicBezTo>
                    <a:cubicBezTo>
                      <a:pt x="362" y="832"/>
                      <a:pt x="429" y="806"/>
                      <a:pt x="496" y="752"/>
                    </a:cubicBezTo>
                    <a:lnTo>
                      <a:pt x="858" y="390"/>
                    </a:lnTo>
                    <a:cubicBezTo>
                      <a:pt x="805" y="363"/>
                      <a:pt x="765" y="323"/>
                      <a:pt x="724" y="282"/>
                    </a:cubicBezTo>
                    <a:lnTo>
                      <a:pt x="376" y="631"/>
                    </a:lnTo>
                    <a:cubicBezTo>
                      <a:pt x="349" y="651"/>
                      <a:pt x="315" y="661"/>
                      <a:pt x="283" y="661"/>
                    </a:cubicBezTo>
                    <a:cubicBezTo>
                      <a:pt x="252" y="661"/>
                      <a:pt x="221" y="651"/>
                      <a:pt x="201" y="631"/>
                    </a:cubicBezTo>
                    <a:cubicBezTo>
                      <a:pt x="175" y="604"/>
                      <a:pt x="161" y="578"/>
                      <a:pt x="161" y="551"/>
                    </a:cubicBezTo>
                    <a:cubicBezTo>
                      <a:pt x="161" y="510"/>
                      <a:pt x="175" y="484"/>
                      <a:pt x="201" y="457"/>
                    </a:cubicBezTo>
                    <a:lnTo>
                      <a:pt x="550" y="122"/>
                    </a:lnTo>
                    <a:cubicBezTo>
                      <a:pt x="510" y="81"/>
                      <a:pt x="470" y="41"/>
                      <a:pt x="42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a:off x="4385775" y="1380838"/>
                <a:ext cx="21500" cy="21150"/>
              </a:xfrm>
              <a:custGeom>
                <a:rect b="b" l="l" r="r" t="t"/>
                <a:pathLst>
                  <a:path extrusionOk="0" h="846" w="860">
                    <a:moveTo>
                      <a:pt x="430" y="0"/>
                    </a:moveTo>
                    <a:cubicBezTo>
                      <a:pt x="390" y="54"/>
                      <a:pt x="350" y="94"/>
                      <a:pt x="309" y="135"/>
                    </a:cubicBezTo>
                    <a:lnTo>
                      <a:pt x="658" y="470"/>
                    </a:lnTo>
                    <a:cubicBezTo>
                      <a:pt x="685" y="497"/>
                      <a:pt x="698" y="523"/>
                      <a:pt x="698" y="550"/>
                    </a:cubicBezTo>
                    <a:cubicBezTo>
                      <a:pt x="698" y="591"/>
                      <a:pt x="685" y="617"/>
                      <a:pt x="658" y="644"/>
                    </a:cubicBezTo>
                    <a:cubicBezTo>
                      <a:pt x="631" y="671"/>
                      <a:pt x="604" y="671"/>
                      <a:pt x="578" y="671"/>
                    </a:cubicBezTo>
                    <a:cubicBezTo>
                      <a:pt x="537" y="671"/>
                      <a:pt x="511" y="658"/>
                      <a:pt x="484" y="644"/>
                    </a:cubicBezTo>
                    <a:lnTo>
                      <a:pt x="135" y="295"/>
                    </a:lnTo>
                    <a:cubicBezTo>
                      <a:pt x="95" y="336"/>
                      <a:pt x="55" y="363"/>
                      <a:pt x="1" y="403"/>
                    </a:cubicBezTo>
                    <a:lnTo>
                      <a:pt x="363" y="765"/>
                    </a:lnTo>
                    <a:cubicBezTo>
                      <a:pt x="430" y="819"/>
                      <a:pt x="497" y="845"/>
                      <a:pt x="578" y="845"/>
                    </a:cubicBezTo>
                    <a:cubicBezTo>
                      <a:pt x="645" y="845"/>
                      <a:pt x="725" y="819"/>
                      <a:pt x="779" y="765"/>
                    </a:cubicBezTo>
                    <a:cubicBezTo>
                      <a:pt x="832" y="711"/>
                      <a:pt x="859" y="631"/>
                      <a:pt x="859" y="550"/>
                    </a:cubicBezTo>
                    <a:cubicBezTo>
                      <a:pt x="859" y="483"/>
                      <a:pt x="832" y="403"/>
                      <a:pt x="779" y="349"/>
                    </a:cubicBezTo>
                    <a:lnTo>
                      <a:pt x="43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a:off x="4263750" y="1287963"/>
                <a:ext cx="149900" cy="32875"/>
              </a:xfrm>
              <a:custGeom>
                <a:rect b="b" l="l" r="r" t="t"/>
                <a:pathLst>
                  <a:path extrusionOk="0" h="1315" w="5996">
                    <a:moveTo>
                      <a:pt x="1543" y="1"/>
                    </a:moveTo>
                    <a:cubicBezTo>
                      <a:pt x="1046" y="1"/>
                      <a:pt x="604" y="229"/>
                      <a:pt x="309" y="591"/>
                    </a:cubicBezTo>
                    <a:lnTo>
                      <a:pt x="322" y="604"/>
                    </a:lnTo>
                    <a:lnTo>
                      <a:pt x="282" y="631"/>
                    </a:lnTo>
                    <a:cubicBezTo>
                      <a:pt x="148" y="819"/>
                      <a:pt x="41" y="1060"/>
                      <a:pt x="0" y="1301"/>
                    </a:cubicBezTo>
                    <a:lnTo>
                      <a:pt x="161" y="1315"/>
                    </a:lnTo>
                    <a:cubicBezTo>
                      <a:pt x="282" y="658"/>
                      <a:pt x="859" y="162"/>
                      <a:pt x="1543" y="162"/>
                    </a:cubicBezTo>
                    <a:lnTo>
                      <a:pt x="4453" y="162"/>
                    </a:lnTo>
                    <a:cubicBezTo>
                      <a:pt x="5137" y="162"/>
                      <a:pt x="5700" y="658"/>
                      <a:pt x="5821" y="1315"/>
                    </a:cubicBezTo>
                    <a:lnTo>
                      <a:pt x="5995" y="1301"/>
                    </a:lnTo>
                    <a:cubicBezTo>
                      <a:pt x="5955" y="1060"/>
                      <a:pt x="5848" y="819"/>
                      <a:pt x="5700" y="631"/>
                    </a:cubicBezTo>
                    <a:lnTo>
                      <a:pt x="5673" y="604"/>
                    </a:lnTo>
                    <a:lnTo>
                      <a:pt x="5687" y="591"/>
                    </a:lnTo>
                    <a:cubicBezTo>
                      <a:pt x="5392" y="229"/>
                      <a:pt x="4949" y="1"/>
                      <a:pt x="445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
              <p:cNvSpPr/>
              <p:nvPr/>
            </p:nvSpPr>
            <p:spPr>
              <a:xfrm>
                <a:off x="4267425" y="1358363"/>
                <a:ext cx="142200" cy="47300"/>
              </a:xfrm>
              <a:custGeom>
                <a:rect b="b" l="l" r="r" t="t"/>
                <a:pathLst>
                  <a:path extrusionOk="0" h="1892" w="5688">
                    <a:moveTo>
                      <a:pt x="175" y="1"/>
                    </a:moveTo>
                    <a:lnTo>
                      <a:pt x="1" y="14"/>
                    </a:lnTo>
                    <a:cubicBezTo>
                      <a:pt x="122" y="336"/>
                      <a:pt x="309" y="645"/>
                      <a:pt x="537" y="913"/>
                    </a:cubicBezTo>
                    <a:cubicBezTo>
                      <a:pt x="578" y="953"/>
                      <a:pt x="604" y="993"/>
                      <a:pt x="645" y="1034"/>
                    </a:cubicBezTo>
                    <a:cubicBezTo>
                      <a:pt x="698" y="1087"/>
                      <a:pt x="765" y="1141"/>
                      <a:pt x="819" y="1194"/>
                    </a:cubicBezTo>
                    <a:cubicBezTo>
                      <a:pt x="873" y="1235"/>
                      <a:pt x="913" y="1275"/>
                      <a:pt x="953" y="1302"/>
                    </a:cubicBezTo>
                    <a:cubicBezTo>
                      <a:pt x="1436" y="1664"/>
                      <a:pt x="2039" y="1892"/>
                      <a:pt x="2683" y="1892"/>
                    </a:cubicBezTo>
                    <a:lnTo>
                      <a:pt x="3005" y="1892"/>
                    </a:lnTo>
                    <a:cubicBezTo>
                      <a:pt x="3649" y="1892"/>
                      <a:pt x="4252" y="1664"/>
                      <a:pt x="4735" y="1302"/>
                    </a:cubicBezTo>
                    <a:cubicBezTo>
                      <a:pt x="4775" y="1275"/>
                      <a:pt x="4829" y="1235"/>
                      <a:pt x="4869" y="1194"/>
                    </a:cubicBezTo>
                    <a:cubicBezTo>
                      <a:pt x="4923" y="1141"/>
                      <a:pt x="4990" y="1087"/>
                      <a:pt x="5043" y="1034"/>
                    </a:cubicBezTo>
                    <a:cubicBezTo>
                      <a:pt x="5084" y="993"/>
                      <a:pt x="5124" y="953"/>
                      <a:pt x="5151" y="913"/>
                    </a:cubicBezTo>
                    <a:cubicBezTo>
                      <a:pt x="5379" y="645"/>
                      <a:pt x="5566" y="336"/>
                      <a:pt x="5687" y="14"/>
                    </a:cubicBezTo>
                    <a:lnTo>
                      <a:pt x="5513" y="1"/>
                    </a:lnTo>
                    <a:cubicBezTo>
                      <a:pt x="5124" y="1007"/>
                      <a:pt x="4145" y="1718"/>
                      <a:pt x="3005" y="1718"/>
                    </a:cubicBezTo>
                    <a:lnTo>
                      <a:pt x="2871" y="1718"/>
                    </a:lnTo>
                    <a:lnTo>
                      <a:pt x="2871" y="1798"/>
                    </a:lnTo>
                    <a:lnTo>
                      <a:pt x="2831" y="1798"/>
                    </a:lnTo>
                    <a:lnTo>
                      <a:pt x="2831" y="1718"/>
                    </a:lnTo>
                    <a:lnTo>
                      <a:pt x="2683" y="1718"/>
                    </a:lnTo>
                    <a:cubicBezTo>
                      <a:pt x="1543" y="1718"/>
                      <a:pt x="578" y="1007"/>
                      <a:pt x="17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p:cNvSpPr/>
              <p:nvPr/>
            </p:nvSpPr>
            <p:spPr>
              <a:xfrm>
                <a:off x="4285550" y="1300363"/>
                <a:ext cx="106300" cy="22150"/>
              </a:xfrm>
              <a:custGeom>
                <a:rect b="b" l="l" r="r" t="t"/>
                <a:pathLst>
                  <a:path extrusionOk="0" h="886" w="4252">
                    <a:moveTo>
                      <a:pt x="966" y="1"/>
                    </a:moveTo>
                    <a:cubicBezTo>
                      <a:pt x="469" y="1"/>
                      <a:pt x="54" y="376"/>
                      <a:pt x="0" y="859"/>
                    </a:cubicBezTo>
                    <a:cubicBezTo>
                      <a:pt x="27" y="873"/>
                      <a:pt x="54" y="873"/>
                      <a:pt x="81" y="886"/>
                    </a:cubicBezTo>
                    <a:cubicBezTo>
                      <a:pt x="134" y="443"/>
                      <a:pt x="510" y="81"/>
                      <a:pt x="966" y="81"/>
                    </a:cubicBezTo>
                    <a:lnTo>
                      <a:pt x="3286" y="81"/>
                    </a:lnTo>
                    <a:cubicBezTo>
                      <a:pt x="3742" y="81"/>
                      <a:pt x="4131" y="443"/>
                      <a:pt x="4171" y="886"/>
                    </a:cubicBezTo>
                    <a:cubicBezTo>
                      <a:pt x="4198" y="873"/>
                      <a:pt x="4225" y="873"/>
                      <a:pt x="4251" y="859"/>
                    </a:cubicBezTo>
                    <a:cubicBezTo>
                      <a:pt x="4198" y="376"/>
                      <a:pt x="3782" y="1"/>
                      <a:pt x="328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a:off x="4289575" y="1354688"/>
                <a:ext cx="98250" cy="23500"/>
              </a:xfrm>
              <a:custGeom>
                <a:rect b="b" l="l" r="r" t="t"/>
                <a:pathLst>
                  <a:path extrusionOk="0" h="940" w="3930">
                    <a:moveTo>
                      <a:pt x="67" y="0"/>
                    </a:moveTo>
                    <a:cubicBezTo>
                      <a:pt x="40" y="14"/>
                      <a:pt x="13" y="27"/>
                      <a:pt x="0" y="41"/>
                    </a:cubicBezTo>
                    <a:cubicBezTo>
                      <a:pt x="255" y="577"/>
                      <a:pt x="805" y="939"/>
                      <a:pt x="1435" y="939"/>
                    </a:cubicBezTo>
                    <a:lnTo>
                      <a:pt x="1945" y="939"/>
                    </a:lnTo>
                    <a:lnTo>
                      <a:pt x="1945" y="886"/>
                    </a:lnTo>
                    <a:lnTo>
                      <a:pt x="1985" y="886"/>
                    </a:lnTo>
                    <a:lnTo>
                      <a:pt x="1985" y="939"/>
                    </a:lnTo>
                    <a:lnTo>
                      <a:pt x="2494" y="939"/>
                    </a:lnTo>
                    <a:cubicBezTo>
                      <a:pt x="3125" y="939"/>
                      <a:pt x="3661" y="577"/>
                      <a:pt x="3929" y="41"/>
                    </a:cubicBezTo>
                    <a:cubicBezTo>
                      <a:pt x="3903" y="27"/>
                      <a:pt x="3876" y="14"/>
                      <a:pt x="3862" y="0"/>
                    </a:cubicBezTo>
                    <a:cubicBezTo>
                      <a:pt x="3608" y="510"/>
                      <a:pt x="3085" y="845"/>
                      <a:pt x="2494" y="845"/>
                    </a:cubicBezTo>
                    <a:lnTo>
                      <a:pt x="1435" y="845"/>
                    </a:lnTo>
                    <a:cubicBezTo>
                      <a:pt x="831" y="845"/>
                      <a:pt x="322" y="510"/>
                      <a:pt x="6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a:off x="4325425" y="1085524"/>
                <a:ext cx="26525" cy="26500"/>
              </a:xfrm>
              <a:custGeom>
                <a:rect b="b" l="l" r="r" t="t"/>
                <a:pathLst>
                  <a:path extrusionOk="0" h="1060" w="1061">
                    <a:moveTo>
                      <a:pt x="537" y="161"/>
                    </a:moveTo>
                    <a:cubicBezTo>
                      <a:pt x="739" y="161"/>
                      <a:pt x="900" y="336"/>
                      <a:pt x="900" y="523"/>
                    </a:cubicBezTo>
                    <a:cubicBezTo>
                      <a:pt x="900" y="725"/>
                      <a:pt x="725" y="899"/>
                      <a:pt x="537" y="899"/>
                    </a:cubicBezTo>
                    <a:cubicBezTo>
                      <a:pt x="336" y="899"/>
                      <a:pt x="162" y="725"/>
                      <a:pt x="162" y="523"/>
                    </a:cubicBezTo>
                    <a:cubicBezTo>
                      <a:pt x="162" y="336"/>
                      <a:pt x="336" y="161"/>
                      <a:pt x="537" y="161"/>
                    </a:cubicBezTo>
                    <a:close/>
                    <a:moveTo>
                      <a:pt x="524" y="0"/>
                    </a:moveTo>
                    <a:cubicBezTo>
                      <a:pt x="242" y="0"/>
                      <a:pt x="1" y="242"/>
                      <a:pt x="1" y="537"/>
                    </a:cubicBezTo>
                    <a:cubicBezTo>
                      <a:pt x="1" y="751"/>
                      <a:pt x="135" y="939"/>
                      <a:pt x="323" y="1020"/>
                    </a:cubicBezTo>
                    <a:cubicBezTo>
                      <a:pt x="377" y="1047"/>
                      <a:pt x="430" y="1060"/>
                      <a:pt x="497" y="1060"/>
                    </a:cubicBezTo>
                    <a:lnTo>
                      <a:pt x="524" y="1060"/>
                    </a:lnTo>
                    <a:lnTo>
                      <a:pt x="524" y="993"/>
                    </a:lnTo>
                    <a:lnTo>
                      <a:pt x="564" y="993"/>
                    </a:lnTo>
                    <a:lnTo>
                      <a:pt x="564" y="1060"/>
                    </a:lnTo>
                    <a:cubicBezTo>
                      <a:pt x="631" y="1060"/>
                      <a:pt x="685" y="1047"/>
                      <a:pt x="739" y="1020"/>
                    </a:cubicBezTo>
                    <a:cubicBezTo>
                      <a:pt x="926" y="939"/>
                      <a:pt x="1060" y="751"/>
                      <a:pt x="1060" y="537"/>
                    </a:cubicBezTo>
                    <a:cubicBezTo>
                      <a:pt x="1060" y="242"/>
                      <a:pt x="819" y="0"/>
                      <a:pt x="52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p:nvPr/>
            </p:nvSpPr>
            <p:spPr>
              <a:xfrm>
                <a:off x="4370375" y="1330888"/>
                <a:ext cx="10075" cy="4050"/>
              </a:xfrm>
              <a:custGeom>
                <a:rect b="b" l="l" r="r" t="t"/>
                <a:pathLst>
                  <a:path extrusionOk="0" h="162" w="403">
                    <a:moveTo>
                      <a:pt x="0" y="0"/>
                    </a:moveTo>
                    <a:cubicBezTo>
                      <a:pt x="27" y="54"/>
                      <a:pt x="27" y="107"/>
                      <a:pt x="40" y="161"/>
                    </a:cubicBezTo>
                    <a:lnTo>
                      <a:pt x="335" y="161"/>
                    </a:lnTo>
                    <a:cubicBezTo>
                      <a:pt x="349" y="107"/>
                      <a:pt x="376" y="54"/>
                      <a:pt x="40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
              <p:cNvSpPr/>
              <p:nvPr/>
            </p:nvSpPr>
            <p:spPr>
              <a:xfrm>
                <a:off x="4371375" y="1340938"/>
                <a:ext cx="7725" cy="4375"/>
              </a:xfrm>
              <a:custGeom>
                <a:rect b="b" l="l" r="r" t="t"/>
                <a:pathLst>
                  <a:path extrusionOk="0" h="175" w="309">
                    <a:moveTo>
                      <a:pt x="14" y="1"/>
                    </a:moveTo>
                    <a:cubicBezTo>
                      <a:pt x="14" y="54"/>
                      <a:pt x="14" y="121"/>
                      <a:pt x="0" y="175"/>
                    </a:cubicBezTo>
                    <a:lnTo>
                      <a:pt x="309" y="175"/>
                    </a:lnTo>
                    <a:cubicBezTo>
                      <a:pt x="295" y="121"/>
                      <a:pt x="282" y="68"/>
                      <a:pt x="28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3"/>
              <p:cNvSpPr/>
              <p:nvPr/>
            </p:nvSpPr>
            <p:spPr>
              <a:xfrm>
                <a:off x="4298275" y="1340938"/>
                <a:ext cx="7750" cy="4375"/>
              </a:xfrm>
              <a:custGeom>
                <a:rect b="b" l="l" r="r" t="t"/>
                <a:pathLst>
                  <a:path extrusionOk="0" h="175" w="310">
                    <a:moveTo>
                      <a:pt x="28" y="1"/>
                    </a:moveTo>
                    <a:cubicBezTo>
                      <a:pt x="28" y="68"/>
                      <a:pt x="14" y="121"/>
                      <a:pt x="1" y="175"/>
                    </a:cubicBezTo>
                    <a:lnTo>
                      <a:pt x="309" y="175"/>
                    </a:lnTo>
                    <a:cubicBezTo>
                      <a:pt x="296" y="121"/>
                      <a:pt x="296" y="54"/>
                      <a:pt x="29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3"/>
              <p:cNvSpPr/>
              <p:nvPr/>
            </p:nvSpPr>
            <p:spPr>
              <a:xfrm>
                <a:off x="4296950" y="1330888"/>
                <a:ext cx="9725" cy="4050"/>
              </a:xfrm>
              <a:custGeom>
                <a:rect b="b" l="l" r="r" t="t"/>
                <a:pathLst>
                  <a:path extrusionOk="0" h="162" w="389">
                    <a:moveTo>
                      <a:pt x="0" y="0"/>
                    </a:moveTo>
                    <a:cubicBezTo>
                      <a:pt x="27" y="54"/>
                      <a:pt x="54" y="107"/>
                      <a:pt x="67" y="161"/>
                    </a:cubicBezTo>
                    <a:lnTo>
                      <a:pt x="362" y="161"/>
                    </a:lnTo>
                    <a:cubicBezTo>
                      <a:pt x="362" y="107"/>
                      <a:pt x="376" y="54"/>
                      <a:pt x="38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3"/>
              <p:cNvSpPr/>
              <p:nvPr/>
            </p:nvSpPr>
            <p:spPr>
              <a:xfrm>
                <a:off x="4305325" y="1306413"/>
                <a:ext cx="66400" cy="66400"/>
              </a:xfrm>
              <a:custGeom>
                <a:rect b="b" l="l" r="r" t="t"/>
                <a:pathLst>
                  <a:path extrusionOk="0" h="2656" w="2656">
                    <a:moveTo>
                      <a:pt x="1328" y="175"/>
                    </a:moveTo>
                    <a:cubicBezTo>
                      <a:pt x="1972" y="175"/>
                      <a:pt x="2495" y="684"/>
                      <a:pt x="2495" y="1328"/>
                    </a:cubicBezTo>
                    <a:cubicBezTo>
                      <a:pt x="2495" y="1636"/>
                      <a:pt x="2361" y="1918"/>
                      <a:pt x="2160" y="2133"/>
                    </a:cubicBezTo>
                    <a:lnTo>
                      <a:pt x="2213" y="2173"/>
                    </a:lnTo>
                    <a:lnTo>
                      <a:pt x="2186" y="2213"/>
                    </a:lnTo>
                    <a:lnTo>
                      <a:pt x="2133" y="2159"/>
                    </a:lnTo>
                    <a:cubicBezTo>
                      <a:pt x="1932" y="2361"/>
                      <a:pt x="1650" y="2481"/>
                      <a:pt x="1328" y="2481"/>
                    </a:cubicBezTo>
                    <a:cubicBezTo>
                      <a:pt x="1020" y="2481"/>
                      <a:pt x="738" y="2361"/>
                      <a:pt x="523" y="2159"/>
                    </a:cubicBezTo>
                    <a:lnTo>
                      <a:pt x="483" y="2213"/>
                    </a:lnTo>
                    <a:lnTo>
                      <a:pt x="456" y="2173"/>
                    </a:lnTo>
                    <a:lnTo>
                      <a:pt x="497" y="2133"/>
                    </a:lnTo>
                    <a:cubicBezTo>
                      <a:pt x="295" y="1918"/>
                      <a:pt x="175" y="1636"/>
                      <a:pt x="175" y="1328"/>
                    </a:cubicBezTo>
                    <a:cubicBezTo>
                      <a:pt x="175" y="684"/>
                      <a:pt x="698" y="175"/>
                      <a:pt x="1328" y="175"/>
                    </a:cubicBezTo>
                    <a:close/>
                    <a:moveTo>
                      <a:pt x="1328" y="0"/>
                    </a:moveTo>
                    <a:cubicBezTo>
                      <a:pt x="725" y="0"/>
                      <a:pt x="201" y="416"/>
                      <a:pt x="54" y="979"/>
                    </a:cubicBezTo>
                    <a:cubicBezTo>
                      <a:pt x="41" y="1033"/>
                      <a:pt x="27" y="1086"/>
                      <a:pt x="14" y="1140"/>
                    </a:cubicBezTo>
                    <a:lnTo>
                      <a:pt x="27" y="1140"/>
                    </a:lnTo>
                    <a:cubicBezTo>
                      <a:pt x="14" y="1207"/>
                      <a:pt x="0" y="1261"/>
                      <a:pt x="0" y="1328"/>
                    </a:cubicBezTo>
                    <a:cubicBezTo>
                      <a:pt x="0" y="1341"/>
                      <a:pt x="14" y="1368"/>
                      <a:pt x="14" y="1382"/>
                    </a:cubicBezTo>
                    <a:cubicBezTo>
                      <a:pt x="14" y="1435"/>
                      <a:pt x="14" y="1489"/>
                      <a:pt x="27" y="1556"/>
                    </a:cubicBezTo>
                    <a:cubicBezTo>
                      <a:pt x="134" y="2173"/>
                      <a:pt x="671" y="2656"/>
                      <a:pt x="1328" y="2656"/>
                    </a:cubicBezTo>
                    <a:cubicBezTo>
                      <a:pt x="1985" y="2656"/>
                      <a:pt x="2535" y="2173"/>
                      <a:pt x="2642" y="1556"/>
                    </a:cubicBezTo>
                    <a:cubicBezTo>
                      <a:pt x="2642" y="1489"/>
                      <a:pt x="2656" y="1435"/>
                      <a:pt x="2656" y="1382"/>
                    </a:cubicBezTo>
                    <a:cubicBezTo>
                      <a:pt x="2656" y="1368"/>
                      <a:pt x="2656" y="1341"/>
                      <a:pt x="2656" y="1328"/>
                    </a:cubicBezTo>
                    <a:cubicBezTo>
                      <a:pt x="2656" y="1261"/>
                      <a:pt x="2656" y="1207"/>
                      <a:pt x="2642" y="1140"/>
                    </a:cubicBezTo>
                    <a:cubicBezTo>
                      <a:pt x="2629" y="1086"/>
                      <a:pt x="2615" y="1033"/>
                      <a:pt x="2602" y="979"/>
                    </a:cubicBezTo>
                    <a:cubicBezTo>
                      <a:pt x="2455" y="416"/>
                      <a:pt x="1945" y="0"/>
                      <a:pt x="132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a:off x="4089725" y="1315113"/>
                <a:ext cx="209575" cy="48975"/>
              </a:xfrm>
              <a:custGeom>
                <a:rect b="b" l="l" r="r" t="t"/>
                <a:pathLst>
                  <a:path extrusionOk="0" h="1959" w="8383">
                    <a:moveTo>
                      <a:pt x="993" y="162"/>
                    </a:moveTo>
                    <a:lnTo>
                      <a:pt x="2455" y="215"/>
                    </a:lnTo>
                    <a:lnTo>
                      <a:pt x="2455" y="175"/>
                    </a:lnTo>
                    <a:lnTo>
                      <a:pt x="2536" y="175"/>
                    </a:lnTo>
                    <a:lnTo>
                      <a:pt x="2536" y="215"/>
                    </a:lnTo>
                    <a:lnTo>
                      <a:pt x="7659" y="417"/>
                    </a:lnTo>
                    <a:cubicBezTo>
                      <a:pt x="7954" y="417"/>
                      <a:pt x="8182" y="645"/>
                      <a:pt x="8209" y="940"/>
                    </a:cubicBezTo>
                    <a:lnTo>
                      <a:pt x="8276" y="940"/>
                    </a:lnTo>
                    <a:lnTo>
                      <a:pt x="8276" y="1020"/>
                    </a:lnTo>
                    <a:lnTo>
                      <a:pt x="8209" y="1020"/>
                    </a:lnTo>
                    <a:cubicBezTo>
                      <a:pt x="8182" y="1302"/>
                      <a:pt x="7954" y="1543"/>
                      <a:pt x="7659" y="1543"/>
                    </a:cubicBezTo>
                    <a:lnTo>
                      <a:pt x="1060" y="1798"/>
                    </a:lnTo>
                    <a:lnTo>
                      <a:pt x="1034" y="1798"/>
                    </a:lnTo>
                    <a:cubicBezTo>
                      <a:pt x="886" y="1798"/>
                      <a:pt x="752" y="1758"/>
                      <a:pt x="631" y="1691"/>
                    </a:cubicBezTo>
                    <a:lnTo>
                      <a:pt x="417" y="1704"/>
                    </a:lnTo>
                    <a:lnTo>
                      <a:pt x="417" y="1624"/>
                    </a:lnTo>
                    <a:lnTo>
                      <a:pt x="524" y="1610"/>
                    </a:lnTo>
                    <a:lnTo>
                      <a:pt x="497" y="1597"/>
                    </a:lnTo>
                    <a:cubicBezTo>
                      <a:pt x="283" y="1436"/>
                      <a:pt x="175" y="1194"/>
                      <a:pt x="189" y="940"/>
                    </a:cubicBezTo>
                    <a:cubicBezTo>
                      <a:pt x="189" y="671"/>
                      <a:pt x="323" y="443"/>
                      <a:pt x="537" y="309"/>
                    </a:cubicBezTo>
                    <a:cubicBezTo>
                      <a:pt x="672" y="215"/>
                      <a:pt x="832" y="162"/>
                      <a:pt x="993" y="162"/>
                    </a:cubicBezTo>
                    <a:close/>
                    <a:moveTo>
                      <a:pt x="993" y="1"/>
                    </a:moveTo>
                    <a:cubicBezTo>
                      <a:pt x="792" y="1"/>
                      <a:pt x="604" y="55"/>
                      <a:pt x="444" y="162"/>
                    </a:cubicBezTo>
                    <a:cubicBezTo>
                      <a:pt x="175" y="336"/>
                      <a:pt x="28" y="618"/>
                      <a:pt x="14" y="926"/>
                    </a:cubicBezTo>
                    <a:cubicBezTo>
                      <a:pt x="1" y="1235"/>
                      <a:pt x="135" y="1530"/>
                      <a:pt x="390" y="1717"/>
                    </a:cubicBezTo>
                    <a:lnTo>
                      <a:pt x="417" y="1744"/>
                    </a:lnTo>
                    <a:cubicBezTo>
                      <a:pt x="591" y="1878"/>
                      <a:pt x="806" y="1959"/>
                      <a:pt x="1020" y="1959"/>
                    </a:cubicBezTo>
                    <a:lnTo>
                      <a:pt x="4212" y="1838"/>
                    </a:lnTo>
                    <a:lnTo>
                      <a:pt x="4521" y="1825"/>
                    </a:lnTo>
                    <a:lnTo>
                      <a:pt x="4534" y="1838"/>
                    </a:lnTo>
                    <a:lnTo>
                      <a:pt x="4789" y="1825"/>
                    </a:lnTo>
                    <a:lnTo>
                      <a:pt x="4869" y="1825"/>
                    </a:lnTo>
                    <a:lnTo>
                      <a:pt x="5003" y="1811"/>
                    </a:lnTo>
                    <a:lnTo>
                      <a:pt x="5312" y="1798"/>
                    </a:lnTo>
                    <a:lnTo>
                      <a:pt x="6143" y="1771"/>
                    </a:lnTo>
                    <a:lnTo>
                      <a:pt x="6318" y="1771"/>
                    </a:lnTo>
                    <a:lnTo>
                      <a:pt x="7109" y="1731"/>
                    </a:lnTo>
                    <a:lnTo>
                      <a:pt x="7297" y="1731"/>
                    </a:lnTo>
                    <a:lnTo>
                      <a:pt x="7672" y="1717"/>
                    </a:lnTo>
                    <a:cubicBezTo>
                      <a:pt x="7793" y="1704"/>
                      <a:pt x="7900" y="1677"/>
                      <a:pt x="7994" y="1624"/>
                    </a:cubicBezTo>
                    <a:cubicBezTo>
                      <a:pt x="8021" y="1610"/>
                      <a:pt x="8034" y="1597"/>
                      <a:pt x="8061" y="1583"/>
                    </a:cubicBezTo>
                    <a:cubicBezTo>
                      <a:pt x="8195" y="1490"/>
                      <a:pt x="8289" y="1355"/>
                      <a:pt x="8343" y="1194"/>
                    </a:cubicBezTo>
                    <a:cubicBezTo>
                      <a:pt x="8356" y="1141"/>
                      <a:pt x="8370" y="1087"/>
                      <a:pt x="8370" y="1034"/>
                    </a:cubicBezTo>
                    <a:cubicBezTo>
                      <a:pt x="8370" y="1007"/>
                      <a:pt x="8383" y="993"/>
                      <a:pt x="8383" y="980"/>
                    </a:cubicBezTo>
                    <a:cubicBezTo>
                      <a:pt x="8383" y="913"/>
                      <a:pt x="8370" y="846"/>
                      <a:pt x="8356" y="792"/>
                    </a:cubicBezTo>
                    <a:cubicBezTo>
                      <a:pt x="8329" y="738"/>
                      <a:pt x="8316" y="671"/>
                      <a:pt x="8289" y="618"/>
                    </a:cubicBezTo>
                    <a:cubicBezTo>
                      <a:pt x="8195" y="470"/>
                      <a:pt x="8074" y="363"/>
                      <a:pt x="7914" y="296"/>
                    </a:cubicBezTo>
                    <a:cubicBezTo>
                      <a:pt x="7887" y="283"/>
                      <a:pt x="7860" y="269"/>
                      <a:pt x="7820" y="269"/>
                    </a:cubicBezTo>
                    <a:cubicBezTo>
                      <a:pt x="7779" y="256"/>
                      <a:pt x="7726" y="242"/>
                      <a:pt x="7659" y="242"/>
                    </a:cubicBezTo>
                    <a:lnTo>
                      <a:pt x="7122" y="215"/>
                    </a:lnTo>
                    <a:lnTo>
                      <a:pt x="6961" y="215"/>
                    </a:lnTo>
                    <a:lnTo>
                      <a:pt x="6210" y="189"/>
                    </a:lnTo>
                    <a:lnTo>
                      <a:pt x="6049" y="175"/>
                    </a:lnTo>
                    <a:lnTo>
                      <a:pt x="2241" y="41"/>
                    </a:lnTo>
                    <a:lnTo>
                      <a:pt x="1879" y="28"/>
                    </a:lnTo>
                    <a:lnTo>
                      <a:pt x="1731" y="28"/>
                    </a:lnTo>
                    <a:lnTo>
                      <a:pt x="1637" y="14"/>
                    </a:lnTo>
                    <a:lnTo>
                      <a:pt x="1356" y="14"/>
                    </a:lnTo>
                    <a:lnTo>
                      <a:pt x="102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
              <p:cNvSpPr/>
              <p:nvPr/>
            </p:nvSpPr>
            <p:spPr>
              <a:xfrm>
                <a:off x="4151100" y="1319488"/>
                <a:ext cx="145525" cy="21150"/>
              </a:xfrm>
              <a:custGeom>
                <a:rect b="b" l="l" r="r" t="t"/>
                <a:pathLst>
                  <a:path extrusionOk="0" h="846" w="5821">
                    <a:moveTo>
                      <a:pt x="0" y="0"/>
                    </a:moveTo>
                    <a:lnTo>
                      <a:pt x="0" y="40"/>
                    </a:lnTo>
                    <a:lnTo>
                      <a:pt x="0" y="832"/>
                    </a:lnTo>
                    <a:lnTo>
                      <a:pt x="1931" y="845"/>
                    </a:lnTo>
                    <a:lnTo>
                      <a:pt x="1931" y="818"/>
                    </a:lnTo>
                    <a:lnTo>
                      <a:pt x="2012" y="818"/>
                    </a:lnTo>
                    <a:lnTo>
                      <a:pt x="2012" y="845"/>
                    </a:lnTo>
                    <a:lnTo>
                      <a:pt x="5821" y="845"/>
                    </a:lnTo>
                    <a:lnTo>
                      <a:pt x="5821" y="765"/>
                    </a:lnTo>
                    <a:lnTo>
                      <a:pt x="5754" y="765"/>
                    </a:lnTo>
                    <a:lnTo>
                      <a:pt x="81" y="751"/>
                    </a:lnTo>
                    <a:lnTo>
                      <a:pt x="81" y="54"/>
                    </a:ln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3"/>
              <p:cNvSpPr/>
              <p:nvPr/>
            </p:nvSpPr>
            <p:spPr>
              <a:xfrm>
                <a:off x="4100125" y="1339938"/>
                <a:ext cx="101275" cy="17800"/>
              </a:xfrm>
              <a:custGeom>
                <a:rect b="b" l="l" r="r" t="t"/>
                <a:pathLst>
                  <a:path extrusionOk="0" h="712" w="4051">
                    <a:moveTo>
                      <a:pt x="3970" y="0"/>
                    </a:moveTo>
                    <a:lnTo>
                      <a:pt x="3970" y="27"/>
                    </a:lnTo>
                    <a:lnTo>
                      <a:pt x="3970" y="456"/>
                    </a:lnTo>
                    <a:lnTo>
                      <a:pt x="108" y="617"/>
                    </a:lnTo>
                    <a:lnTo>
                      <a:pt x="1" y="631"/>
                    </a:lnTo>
                    <a:lnTo>
                      <a:pt x="1" y="711"/>
                    </a:lnTo>
                    <a:lnTo>
                      <a:pt x="215" y="698"/>
                    </a:lnTo>
                    <a:lnTo>
                      <a:pt x="4051" y="537"/>
                    </a:lnTo>
                    <a:lnTo>
                      <a:pt x="4051" y="27"/>
                    </a:lnTo>
                    <a:lnTo>
                      <a:pt x="405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a:off x="4378075" y="1315113"/>
                <a:ext cx="209250" cy="48975"/>
              </a:xfrm>
              <a:custGeom>
                <a:rect b="b" l="l" r="r" t="t"/>
                <a:pathLst>
                  <a:path extrusionOk="0" h="1959" w="8370">
                    <a:moveTo>
                      <a:pt x="7390" y="162"/>
                    </a:moveTo>
                    <a:cubicBezTo>
                      <a:pt x="7551" y="162"/>
                      <a:pt x="7698" y="215"/>
                      <a:pt x="7833" y="309"/>
                    </a:cubicBezTo>
                    <a:cubicBezTo>
                      <a:pt x="8061" y="443"/>
                      <a:pt x="8181" y="671"/>
                      <a:pt x="8195" y="940"/>
                    </a:cubicBezTo>
                    <a:cubicBezTo>
                      <a:pt x="8208" y="1194"/>
                      <a:pt x="8087" y="1436"/>
                      <a:pt x="7886" y="1597"/>
                    </a:cubicBezTo>
                    <a:lnTo>
                      <a:pt x="7859" y="1610"/>
                    </a:lnTo>
                    <a:lnTo>
                      <a:pt x="7940" y="1624"/>
                    </a:lnTo>
                    <a:lnTo>
                      <a:pt x="7940" y="1704"/>
                    </a:lnTo>
                    <a:lnTo>
                      <a:pt x="7739" y="1691"/>
                    </a:lnTo>
                    <a:cubicBezTo>
                      <a:pt x="7618" y="1758"/>
                      <a:pt x="7484" y="1798"/>
                      <a:pt x="7350" y="1798"/>
                    </a:cubicBezTo>
                    <a:lnTo>
                      <a:pt x="711" y="1557"/>
                    </a:lnTo>
                    <a:cubicBezTo>
                      <a:pt x="416" y="1543"/>
                      <a:pt x="188" y="1315"/>
                      <a:pt x="175" y="1020"/>
                    </a:cubicBezTo>
                    <a:lnTo>
                      <a:pt x="81" y="1020"/>
                    </a:lnTo>
                    <a:lnTo>
                      <a:pt x="81" y="940"/>
                    </a:lnTo>
                    <a:lnTo>
                      <a:pt x="175" y="940"/>
                    </a:lnTo>
                    <a:cubicBezTo>
                      <a:pt x="188" y="658"/>
                      <a:pt x="430" y="430"/>
                      <a:pt x="711" y="417"/>
                    </a:cubicBezTo>
                    <a:lnTo>
                      <a:pt x="5821" y="229"/>
                    </a:lnTo>
                    <a:lnTo>
                      <a:pt x="5821" y="175"/>
                    </a:lnTo>
                    <a:lnTo>
                      <a:pt x="5901" y="175"/>
                    </a:lnTo>
                    <a:lnTo>
                      <a:pt x="5901" y="215"/>
                    </a:lnTo>
                    <a:lnTo>
                      <a:pt x="7350" y="162"/>
                    </a:lnTo>
                    <a:close/>
                    <a:moveTo>
                      <a:pt x="7336" y="1"/>
                    </a:moveTo>
                    <a:lnTo>
                      <a:pt x="6974" y="14"/>
                    </a:lnTo>
                    <a:lnTo>
                      <a:pt x="6988" y="14"/>
                    </a:lnTo>
                    <a:lnTo>
                      <a:pt x="6719" y="28"/>
                    </a:lnTo>
                    <a:lnTo>
                      <a:pt x="6451" y="28"/>
                    </a:lnTo>
                    <a:lnTo>
                      <a:pt x="6089" y="41"/>
                    </a:lnTo>
                    <a:lnTo>
                      <a:pt x="2334" y="189"/>
                    </a:lnTo>
                    <a:lnTo>
                      <a:pt x="2160" y="189"/>
                    </a:lnTo>
                    <a:lnTo>
                      <a:pt x="1422" y="215"/>
                    </a:lnTo>
                    <a:lnTo>
                      <a:pt x="1248" y="229"/>
                    </a:lnTo>
                    <a:lnTo>
                      <a:pt x="711" y="242"/>
                    </a:lnTo>
                    <a:cubicBezTo>
                      <a:pt x="658" y="242"/>
                      <a:pt x="604" y="256"/>
                      <a:pt x="550" y="269"/>
                    </a:cubicBezTo>
                    <a:cubicBezTo>
                      <a:pt x="524" y="283"/>
                      <a:pt x="497" y="283"/>
                      <a:pt x="470" y="296"/>
                    </a:cubicBezTo>
                    <a:cubicBezTo>
                      <a:pt x="309" y="363"/>
                      <a:pt x="175" y="484"/>
                      <a:pt x="94" y="631"/>
                    </a:cubicBezTo>
                    <a:cubicBezTo>
                      <a:pt x="68" y="685"/>
                      <a:pt x="41" y="738"/>
                      <a:pt x="27" y="792"/>
                    </a:cubicBezTo>
                    <a:cubicBezTo>
                      <a:pt x="14" y="859"/>
                      <a:pt x="1" y="913"/>
                      <a:pt x="1" y="980"/>
                    </a:cubicBezTo>
                    <a:cubicBezTo>
                      <a:pt x="1" y="993"/>
                      <a:pt x="1" y="1020"/>
                      <a:pt x="1" y="1034"/>
                    </a:cubicBezTo>
                    <a:cubicBezTo>
                      <a:pt x="14" y="1101"/>
                      <a:pt x="14" y="1154"/>
                      <a:pt x="41" y="1208"/>
                    </a:cubicBezTo>
                    <a:cubicBezTo>
                      <a:pt x="81" y="1355"/>
                      <a:pt x="188" y="1490"/>
                      <a:pt x="309" y="1583"/>
                    </a:cubicBezTo>
                    <a:cubicBezTo>
                      <a:pt x="336" y="1597"/>
                      <a:pt x="363" y="1610"/>
                      <a:pt x="389" y="1624"/>
                    </a:cubicBezTo>
                    <a:cubicBezTo>
                      <a:pt x="483" y="1677"/>
                      <a:pt x="591" y="1717"/>
                      <a:pt x="711" y="1717"/>
                    </a:cubicBezTo>
                    <a:lnTo>
                      <a:pt x="1087" y="1731"/>
                    </a:lnTo>
                    <a:lnTo>
                      <a:pt x="1261" y="1744"/>
                    </a:lnTo>
                    <a:lnTo>
                      <a:pt x="2066" y="1771"/>
                    </a:lnTo>
                    <a:lnTo>
                      <a:pt x="2227" y="1771"/>
                    </a:lnTo>
                    <a:lnTo>
                      <a:pt x="3031" y="1798"/>
                    </a:lnTo>
                    <a:lnTo>
                      <a:pt x="3340" y="1811"/>
                    </a:lnTo>
                    <a:lnTo>
                      <a:pt x="3487" y="1825"/>
                    </a:lnTo>
                    <a:lnTo>
                      <a:pt x="3568" y="1825"/>
                    </a:lnTo>
                    <a:lnTo>
                      <a:pt x="3809" y="1838"/>
                    </a:lnTo>
                    <a:lnTo>
                      <a:pt x="4118" y="1838"/>
                    </a:lnTo>
                    <a:lnTo>
                      <a:pt x="7310" y="1959"/>
                    </a:lnTo>
                    <a:lnTo>
                      <a:pt x="7350" y="1959"/>
                    </a:lnTo>
                    <a:cubicBezTo>
                      <a:pt x="7564" y="1959"/>
                      <a:pt x="7779" y="1892"/>
                      <a:pt x="7953" y="1758"/>
                    </a:cubicBezTo>
                    <a:lnTo>
                      <a:pt x="7994" y="1731"/>
                    </a:lnTo>
                    <a:cubicBezTo>
                      <a:pt x="8235" y="1530"/>
                      <a:pt x="8369" y="1248"/>
                      <a:pt x="8356" y="926"/>
                    </a:cubicBezTo>
                    <a:cubicBezTo>
                      <a:pt x="8342" y="618"/>
                      <a:pt x="8195" y="336"/>
                      <a:pt x="7926" y="162"/>
                    </a:cubicBezTo>
                    <a:cubicBezTo>
                      <a:pt x="7766" y="55"/>
                      <a:pt x="7578" y="1"/>
                      <a:pt x="739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p:nvPr/>
            </p:nvSpPr>
            <p:spPr>
              <a:xfrm>
                <a:off x="4380075" y="1319488"/>
                <a:ext cx="145875" cy="21150"/>
              </a:xfrm>
              <a:custGeom>
                <a:rect b="b" l="l" r="r" t="t"/>
                <a:pathLst>
                  <a:path extrusionOk="0" h="846" w="5835">
                    <a:moveTo>
                      <a:pt x="5741" y="0"/>
                    </a:moveTo>
                    <a:lnTo>
                      <a:pt x="5741" y="54"/>
                    </a:lnTo>
                    <a:lnTo>
                      <a:pt x="5741" y="751"/>
                    </a:lnTo>
                    <a:lnTo>
                      <a:pt x="95" y="765"/>
                    </a:lnTo>
                    <a:lnTo>
                      <a:pt x="1" y="765"/>
                    </a:lnTo>
                    <a:lnTo>
                      <a:pt x="1" y="845"/>
                    </a:lnTo>
                    <a:lnTo>
                      <a:pt x="3810" y="845"/>
                    </a:lnTo>
                    <a:lnTo>
                      <a:pt x="3810" y="818"/>
                    </a:lnTo>
                    <a:lnTo>
                      <a:pt x="3890" y="818"/>
                    </a:lnTo>
                    <a:lnTo>
                      <a:pt x="3890" y="845"/>
                    </a:lnTo>
                    <a:lnTo>
                      <a:pt x="5781" y="832"/>
                    </a:lnTo>
                    <a:lnTo>
                      <a:pt x="5835" y="832"/>
                    </a:lnTo>
                    <a:lnTo>
                      <a:pt x="5835" y="40"/>
                    </a:lnTo>
                    <a:lnTo>
                      <a:pt x="583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p:nvPr/>
            </p:nvSpPr>
            <p:spPr>
              <a:xfrm>
                <a:off x="4475300" y="1339938"/>
                <a:ext cx="101275" cy="17800"/>
              </a:xfrm>
              <a:custGeom>
                <a:rect b="b" l="l" r="r" t="t"/>
                <a:pathLst>
                  <a:path extrusionOk="0" h="712" w="4051">
                    <a:moveTo>
                      <a:pt x="1" y="0"/>
                    </a:moveTo>
                    <a:lnTo>
                      <a:pt x="1" y="27"/>
                    </a:lnTo>
                    <a:lnTo>
                      <a:pt x="1" y="537"/>
                    </a:lnTo>
                    <a:lnTo>
                      <a:pt x="3850" y="698"/>
                    </a:lnTo>
                    <a:lnTo>
                      <a:pt x="4051" y="711"/>
                    </a:lnTo>
                    <a:lnTo>
                      <a:pt x="4051" y="631"/>
                    </a:lnTo>
                    <a:lnTo>
                      <a:pt x="3970" y="617"/>
                    </a:lnTo>
                    <a:lnTo>
                      <a:pt x="81" y="456"/>
                    </a:lnTo>
                    <a:lnTo>
                      <a:pt x="81" y="27"/>
                    </a:ln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3"/>
              <p:cNvSpPr/>
              <p:nvPr/>
            </p:nvSpPr>
            <p:spPr>
              <a:xfrm>
                <a:off x="4338525" y="1339263"/>
                <a:ext cx="22150" cy="22500"/>
              </a:xfrm>
              <a:custGeom>
                <a:rect b="b" l="l" r="r" t="t"/>
                <a:pathLst>
                  <a:path extrusionOk="0" h="900" w="886">
                    <a:moveTo>
                      <a:pt x="27" y="0"/>
                    </a:moveTo>
                    <a:lnTo>
                      <a:pt x="0" y="14"/>
                    </a:lnTo>
                    <a:lnTo>
                      <a:pt x="27" y="27"/>
                    </a:lnTo>
                    <a:lnTo>
                      <a:pt x="0" y="41"/>
                    </a:lnTo>
                    <a:lnTo>
                      <a:pt x="805" y="845"/>
                    </a:lnTo>
                    <a:lnTo>
                      <a:pt x="858" y="899"/>
                    </a:lnTo>
                    <a:lnTo>
                      <a:pt x="885" y="859"/>
                    </a:lnTo>
                    <a:lnTo>
                      <a:pt x="845" y="819"/>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3"/>
              <p:cNvSpPr/>
              <p:nvPr/>
            </p:nvSpPr>
            <p:spPr>
              <a:xfrm>
                <a:off x="4316725" y="1339263"/>
                <a:ext cx="22475" cy="22500"/>
              </a:xfrm>
              <a:custGeom>
                <a:rect b="b" l="l" r="r" t="t"/>
                <a:pathLst>
                  <a:path extrusionOk="0" h="900" w="899">
                    <a:moveTo>
                      <a:pt x="859" y="0"/>
                    </a:moveTo>
                    <a:lnTo>
                      <a:pt x="41" y="819"/>
                    </a:lnTo>
                    <a:lnTo>
                      <a:pt x="0" y="859"/>
                    </a:lnTo>
                    <a:lnTo>
                      <a:pt x="27" y="899"/>
                    </a:lnTo>
                    <a:lnTo>
                      <a:pt x="81" y="845"/>
                    </a:lnTo>
                    <a:lnTo>
                      <a:pt x="872" y="41"/>
                    </a:lnTo>
                    <a:lnTo>
                      <a:pt x="899" y="27"/>
                    </a:lnTo>
                    <a:lnTo>
                      <a:pt x="872" y="14"/>
                    </a:lnTo>
                    <a:lnTo>
                      <a:pt x="859"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3"/>
              <p:cNvSpPr/>
              <p:nvPr/>
            </p:nvSpPr>
            <p:spPr>
              <a:xfrm>
                <a:off x="4304325" y="1238013"/>
                <a:ext cx="30850" cy="30875"/>
              </a:xfrm>
              <a:custGeom>
                <a:rect b="b" l="l" r="r" t="t"/>
                <a:pathLst>
                  <a:path extrusionOk="0" h="1235" w="1234">
                    <a:moveTo>
                      <a:pt x="1221" y="0"/>
                    </a:moveTo>
                    <a:cubicBezTo>
                      <a:pt x="1194" y="14"/>
                      <a:pt x="1167" y="14"/>
                      <a:pt x="1140" y="14"/>
                    </a:cubicBezTo>
                    <a:cubicBezTo>
                      <a:pt x="563" y="121"/>
                      <a:pt x="94" y="590"/>
                      <a:pt x="14" y="1181"/>
                    </a:cubicBezTo>
                    <a:cubicBezTo>
                      <a:pt x="14" y="1194"/>
                      <a:pt x="0" y="1207"/>
                      <a:pt x="0" y="1221"/>
                    </a:cubicBezTo>
                    <a:lnTo>
                      <a:pt x="94" y="1234"/>
                    </a:lnTo>
                    <a:cubicBezTo>
                      <a:pt x="94" y="1207"/>
                      <a:pt x="94" y="1181"/>
                      <a:pt x="94" y="1167"/>
                    </a:cubicBezTo>
                    <a:cubicBezTo>
                      <a:pt x="188" y="631"/>
                      <a:pt x="604" y="202"/>
                      <a:pt x="1140" y="108"/>
                    </a:cubicBezTo>
                    <a:cubicBezTo>
                      <a:pt x="1167" y="94"/>
                      <a:pt x="1194" y="94"/>
                      <a:pt x="1234" y="94"/>
                    </a:cubicBezTo>
                    <a:lnTo>
                      <a:pt x="122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3"/>
              <p:cNvSpPr/>
              <p:nvPr/>
            </p:nvSpPr>
            <p:spPr>
              <a:xfrm>
                <a:off x="4343200" y="1238338"/>
                <a:ext cx="29875" cy="30550"/>
              </a:xfrm>
              <a:custGeom>
                <a:rect b="b" l="l" r="r" t="t"/>
                <a:pathLst>
                  <a:path extrusionOk="0" h="1222" w="1195">
                    <a:moveTo>
                      <a:pt x="14" y="1"/>
                    </a:moveTo>
                    <a:lnTo>
                      <a:pt x="1" y="81"/>
                    </a:lnTo>
                    <a:cubicBezTo>
                      <a:pt x="14" y="81"/>
                      <a:pt x="41" y="95"/>
                      <a:pt x="54" y="95"/>
                    </a:cubicBezTo>
                    <a:cubicBezTo>
                      <a:pt x="591" y="189"/>
                      <a:pt x="1007" y="618"/>
                      <a:pt x="1087" y="1154"/>
                    </a:cubicBezTo>
                    <a:cubicBezTo>
                      <a:pt x="1100" y="1181"/>
                      <a:pt x="1100" y="1194"/>
                      <a:pt x="1100" y="1221"/>
                    </a:cubicBezTo>
                    <a:lnTo>
                      <a:pt x="1194" y="1221"/>
                    </a:lnTo>
                    <a:cubicBezTo>
                      <a:pt x="1181" y="1194"/>
                      <a:pt x="1181" y="1181"/>
                      <a:pt x="1181" y="1168"/>
                    </a:cubicBezTo>
                    <a:cubicBezTo>
                      <a:pt x="1100" y="577"/>
                      <a:pt x="645" y="108"/>
                      <a:pt x="5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
              <p:cNvSpPr/>
              <p:nvPr/>
            </p:nvSpPr>
            <p:spPr>
              <a:xfrm>
                <a:off x="4454525" y="1187038"/>
                <a:ext cx="271925" cy="25850"/>
              </a:xfrm>
              <a:custGeom>
                <a:rect b="b" l="l" r="r" t="t"/>
                <a:pathLst>
                  <a:path extrusionOk="0" h="1034" w="10877">
                    <a:moveTo>
                      <a:pt x="0" y="1"/>
                    </a:moveTo>
                    <a:lnTo>
                      <a:pt x="0" y="55"/>
                    </a:lnTo>
                    <a:lnTo>
                      <a:pt x="0" y="966"/>
                    </a:lnTo>
                    <a:lnTo>
                      <a:pt x="10796" y="484"/>
                    </a:lnTo>
                    <a:lnTo>
                      <a:pt x="10796" y="926"/>
                    </a:lnTo>
                    <a:lnTo>
                      <a:pt x="10796" y="1034"/>
                    </a:lnTo>
                    <a:lnTo>
                      <a:pt x="10877" y="1034"/>
                    </a:lnTo>
                    <a:lnTo>
                      <a:pt x="10877" y="926"/>
                    </a:lnTo>
                    <a:lnTo>
                      <a:pt x="10877" y="390"/>
                    </a:lnTo>
                    <a:lnTo>
                      <a:pt x="6008" y="604"/>
                    </a:lnTo>
                    <a:lnTo>
                      <a:pt x="6008" y="671"/>
                    </a:lnTo>
                    <a:lnTo>
                      <a:pt x="5915" y="671"/>
                    </a:lnTo>
                    <a:lnTo>
                      <a:pt x="5915" y="618"/>
                    </a:lnTo>
                    <a:lnTo>
                      <a:pt x="94" y="873"/>
                    </a:lnTo>
                    <a:lnTo>
                      <a:pt x="94" y="55"/>
                    </a:lnTo>
                    <a:lnTo>
                      <a:pt x="9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
              <p:cNvSpPr/>
              <p:nvPr/>
            </p:nvSpPr>
            <p:spPr>
              <a:xfrm>
                <a:off x="4602375" y="1184038"/>
                <a:ext cx="2375" cy="19800"/>
              </a:xfrm>
              <a:custGeom>
                <a:rect b="b" l="l" r="r" t="t"/>
                <a:pathLst>
                  <a:path extrusionOk="0" h="792" w="95">
                    <a:moveTo>
                      <a:pt x="1" y="0"/>
                    </a:moveTo>
                    <a:lnTo>
                      <a:pt x="1" y="40"/>
                    </a:lnTo>
                    <a:lnTo>
                      <a:pt x="1" y="738"/>
                    </a:lnTo>
                    <a:lnTo>
                      <a:pt x="1" y="791"/>
                    </a:lnTo>
                    <a:lnTo>
                      <a:pt x="94" y="791"/>
                    </a:lnTo>
                    <a:lnTo>
                      <a:pt x="94" y="724"/>
                    </a:lnTo>
                    <a:lnTo>
                      <a:pt x="94" y="40"/>
                    </a:lnTo>
                    <a:lnTo>
                      <a:pt x="9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3"/>
              <p:cNvSpPr/>
              <p:nvPr/>
            </p:nvSpPr>
            <p:spPr>
              <a:xfrm>
                <a:off x="3948925" y="1187038"/>
                <a:ext cx="271600" cy="24175"/>
              </a:xfrm>
              <a:custGeom>
                <a:rect b="b" l="l" r="r" t="t"/>
                <a:pathLst>
                  <a:path extrusionOk="0" h="967" w="10864">
                    <a:moveTo>
                      <a:pt x="10783" y="1"/>
                    </a:moveTo>
                    <a:lnTo>
                      <a:pt x="10783" y="41"/>
                    </a:lnTo>
                    <a:lnTo>
                      <a:pt x="10783" y="873"/>
                    </a:lnTo>
                    <a:lnTo>
                      <a:pt x="4949" y="618"/>
                    </a:lnTo>
                    <a:lnTo>
                      <a:pt x="4949" y="671"/>
                    </a:lnTo>
                    <a:lnTo>
                      <a:pt x="4869" y="671"/>
                    </a:lnTo>
                    <a:lnTo>
                      <a:pt x="4869" y="604"/>
                    </a:lnTo>
                    <a:lnTo>
                      <a:pt x="41" y="390"/>
                    </a:lnTo>
                    <a:lnTo>
                      <a:pt x="0" y="390"/>
                    </a:lnTo>
                    <a:lnTo>
                      <a:pt x="0" y="926"/>
                    </a:lnTo>
                    <a:lnTo>
                      <a:pt x="81" y="926"/>
                    </a:lnTo>
                    <a:lnTo>
                      <a:pt x="81" y="484"/>
                    </a:lnTo>
                    <a:lnTo>
                      <a:pt x="10823" y="966"/>
                    </a:lnTo>
                    <a:lnTo>
                      <a:pt x="10863" y="966"/>
                    </a:lnTo>
                    <a:lnTo>
                      <a:pt x="10863" y="55"/>
                    </a:lnTo>
                    <a:lnTo>
                      <a:pt x="1086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a:off x="4070625" y="1184038"/>
                <a:ext cx="2050" cy="19800"/>
              </a:xfrm>
              <a:custGeom>
                <a:rect b="b" l="l" r="r" t="t"/>
                <a:pathLst>
                  <a:path extrusionOk="0" h="792" w="82">
                    <a:moveTo>
                      <a:pt x="1" y="0"/>
                    </a:moveTo>
                    <a:lnTo>
                      <a:pt x="1" y="40"/>
                    </a:lnTo>
                    <a:lnTo>
                      <a:pt x="1" y="724"/>
                    </a:lnTo>
                    <a:lnTo>
                      <a:pt x="1" y="791"/>
                    </a:lnTo>
                    <a:lnTo>
                      <a:pt x="81" y="791"/>
                    </a:lnTo>
                    <a:lnTo>
                      <a:pt x="81" y="738"/>
                    </a:lnTo>
                    <a:lnTo>
                      <a:pt x="81" y="40"/>
                    </a:ln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a:off x="4989275" y="1179013"/>
                <a:ext cx="245125" cy="13100"/>
              </a:xfrm>
              <a:custGeom>
                <a:rect b="b" l="l" r="r" t="t"/>
                <a:pathLst>
                  <a:path extrusionOk="0" h="524" w="9805">
                    <a:moveTo>
                      <a:pt x="9228" y="0"/>
                    </a:moveTo>
                    <a:lnTo>
                      <a:pt x="202" y="429"/>
                    </a:lnTo>
                    <a:lnTo>
                      <a:pt x="1" y="443"/>
                    </a:lnTo>
                    <a:lnTo>
                      <a:pt x="1" y="523"/>
                    </a:lnTo>
                    <a:lnTo>
                      <a:pt x="162" y="523"/>
                    </a:lnTo>
                    <a:lnTo>
                      <a:pt x="9201" y="94"/>
                    </a:lnTo>
                    <a:lnTo>
                      <a:pt x="9590" y="362"/>
                    </a:lnTo>
                    <a:lnTo>
                      <a:pt x="9697" y="429"/>
                    </a:lnTo>
                    <a:lnTo>
                      <a:pt x="9751" y="469"/>
                    </a:lnTo>
                    <a:lnTo>
                      <a:pt x="9804" y="402"/>
                    </a:lnTo>
                    <a:lnTo>
                      <a:pt x="9697" y="322"/>
                    </a:lnTo>
                    <a:lnTo>
                      <a:pt x="92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a:off x="3443000" y="1180338"/>
                <a:ext cx="244100" cy="11775"/>
              </a:xfrm>
              <a:custGeom>
                <a:rect b="b" l="l" r="r" t="t"/>
                <a:pathLst>
                  <a:path extrusionOk="0" h="471" w="9764">
                    <a:moveTo>
                      <a:pt x="563" y="1"/>
                    </a:moveTo>
                    <a:lnTo>
                      <a:pt x="107" y="282"/>
                    </a:lnTo>
                    <a:lnTo>
                      <a:pt x="0" y="349"/>
                    </a:lnTo>
                    <a:lnTo>
                      <a:pt x="40" y="416"/>
                    </a:lnTo>
                    <a:lnTo>
                      <a:pt x="107" y="376"/>
                    </a:lnTo>
                    <a:lnTo>
                      <a:pt x="228" y="309"/>
                    </a:lnTo>
                    <a:lnTo>
                      <a:pt x="577" y="95"/>
                    </a:lnTo>
                    <a:lnTo>
                      <a:pt x="9643" y="470"/>
                    </a:lnTo>
                    <a:lnTo>
                      <a:pt x="9763" y="470"/>
                    </a:lnTo>
                    <a:lnTo>
                      <a:pt x="9763" y="390"/>
                    </a:lnTo>
                    <a:lnTo>
                      <a:pt x="9602" y="376"/>
                    </a:lnTo>
                    <a:lnTo>
                      <a:pt x="57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a:off x="4338524" y="1110184"/>
                <a:ext cx="1025" cy="69855"/>
              </a:xfrm>
              <a:custGeom>
                <a:rect b="b" l="l" r="r" t="t"/>
                <a:pathLst>
                  <a:path extrusionOk="0" h="5594" w="41">
                    <a:moveTo>
                      <a:pt x="0" y="1"/>
                    </a:moveTo>
                    <a:lnTo>
                      <a:pt x="0" y="68"/>
                    </a:lnTo>
                    <a:lnTo>
                      <a:pt x="0" y="5499"/>
                    </a:lnTo>
                    <a:lnTo>
                      <a:pt x="0" y="5593"/>
                    </a:lnTo>
                    <a:lnTo>
                      <a:pt x="40" y="5593"/>
                    </a:lnTo>
                    <a:lnTo>
                      <a:pt x="40" y="5499"/>
                    </a:lnTo>
                    <a:lnTo>
                      <a:pt x="40" y="68"/>
                    </a:lnTo>
                    <a:lnTo>
                      <a:pt x="4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a:off x="4338175" y="1376813"/>
                <a:ext cx="1025" cy="26500"/>
              </a:xfrm>
              <a:custGeom>
                <a:rect b="b" l="l" r="r" t="t"/>
                <a:pathLst>
                  <a:path extrusionOk="0" h="1060" w="41">
                    <a:moveTo>
                      <a:pt x="1" y="1"/>
                    </a:moveTo>
                    <a:lnTo>
                      <a:pt x="1" y="54"/>
                    </a:lnTo>
                    <a:lnTo>
                      <a:pt x="1" y="980"/>
                    </a:lnTo>
                    <a:lnTo>
                      <a:pt x="1" y="1060"/>
                    </a:lnTo>
                    <a:lnTo>
                      <a:pt x="41" y="1060"/>
                    </a:lnTo>
                    <a:lnTo>
                      <a:pt x="41" y="980"/>
                    </a:lnTo>
                    <a:lnTo>
                      <a:pt x="41" y="54"/>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p:nvPr/>
            </p:nvSpPr>
            <p:spPr>
              <a:xfrm>
                <a:off x="4243975" y="1290588"/>
                <a:ext cx="27850" cy="13150"/>
              </a:xfrm>
              <a:custGeom>
                <a:rect b="b" l="l" r="r" t="t"/>
                <a:pathLst>
                  <a:path extrusionOk="0" h="526" w="1114">
                    <a:moveTo>
                      <a:pt x="453" y="0"/>
                    </a:moveTo>
                    <a:cubicBezTo>
                      <a:pt x="408" y="0"/>
                      <a:pt x="363" y="14"/>
                      <a:pt x="322" y="43"/>
                    </a:cubicBezTo>
                    <a:lnTo>
                      <a:pt x="40" y="191"/>
                    </a:lnTo>
                    <a:lnTo>
                      <a:pt x="0" y="217"/>
                    </a:lnTo>
                    <a:lnTo>
                      <a:pt x="14" y="258"/>
                    </a:lnTo>
                    <a:lnTo>
                      <a:pt x="40" y="244"/>
                    </a:lnTo>
                    <a:lnTo>
                      <a:pt x="349" y="70"/>
                    </a:lnTo>
                    <a:cubicBezTo>
                      <a:pt x="381" y="54"/>
                      <a:pt x="414" y="47"/>
                      <a:pt x="448" y="47"/>
                    </a:cubicBezTo>
                    <a:cubicBezTo>
                      <a:pt x="499" y="47"/>
                      <a:pt x="550" y="64"/>
                      <a:pt x="590" y="97"/>
                    </a:cubicBezTo>
                    <a:lnTo>
                      <a:pt x="1073" y="526"/>
                    </a:lnTo>
                    <a:lnTo>
                      <a:pt x="1113" y="499"/>
                    </a:lnTo>
                    <a:lnTo>
                      <a:pt x="1100" y="486"/>
                    </a:lnTo>
                    <a:lnTo>
                      <a:pt x="617" y="70"/>
                    </a:lnTo>
                    <a:cubicBezTo>
                      <a:pt x="571" y="24"/>
                      <a:pt x="513" y="0"/>
                      <a:pt x="45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a:off x="4405575" y="1290513"/>
                <a:ext cx="27850" cy="13225"/>
              </a:xfrm>
              <a:custGeom>
                <a:rect b="b" l="l" r="r" t="t"/>
                <a:pathLst>
                  <a:path extrusionOk="0" h="529" w="1114">
                    <a:moveTo>
                      <a:pt x="660" y="1"/>
                    </a:moveTo>
                    <a:cubicBezTo>
                      <a:pt x="594" y="1"/>
                      <a:pt x="531" y="25"/>
                      <a:pt x="483" y="73"/>
                    </a:cubicBezTo>
                    <a:lnTo>
                      <a:pt x="14" y="489"/>
                    </a:lnTo>
                    <a:lnTo>
                      <a:pt x="0" y="502"/>
                    </a:lnTo>
                    <a:lnTo>
                      <a:pt x="27" y="529"/>
                    </a:lnTo>
                    <a:lnTo>
                      <a:pt x="510" y="100"/>
                    </a:lnTo>
                    <a:cubicBezTo>
                      <a:pt x="550" y="67"/>
                      <a:pt x="606" y="50"/>
                      <a:pt x="661" y="50"/>
                    </a:cubicBezTo>
                    <a:cubicBezTo>
                      <a:pt x="697" y="50"/>
                      <a:pt x="733" y="57"/>
                      <a:pt x="765" y="73"/>
                    </a:cubicBezTo>
                    <a:lnTo>
                      <a:pt x="1060" y="247"/>
                    </a:lnTo>
                    <a:lnTo>
                      <a:pt x="1087" y="261"/>
                    </a:lnTo>
                    <a:lnTo>
                      <a:pt x="1113" y="220"/>
                    </a:lnTo>
                    <a:lnTo>
                      <a:pt x="1060" y="194"/>
                    </a:lnTo>
                    <a:lnTo>
                      <a:pt x="791" y="33"/>
                    </a:lnTo>
                    <a:cubicBezTo>
                      <a:pt x="749" y="11"/>
                      <a:pt x="704" y="1"/>
                      <a:pt x="66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p:nvPr/>
            </p:nvSpPr>
            <p:spPr>
              <a:xfrm>
                <a:off x="4687875" y="1214538"/>
                <a:ext cx="46625" cy="6400"/>
              </a:xfrm>
              <a:custGeom>
                <a:rect b="b" l="l" r="r" t="t"/>
                <a:pathLst>
                  <a:path extrusionOk="0" h="256" w="1865">
                    <a:moveTo>
                      <a:pt x="0" y="1"/>
                    </a:moveTo>
                    <a:cubicBezTo>
                      <a:pt x="0" y="27"/>
                      <a:pt x="14" y="41"/>
                      <a:pt x="14" y="54"/>
                    </a:cubicBezTo>
                    <a:cubicBezTo>
                      <a:pt x="41" y="162"/>
                      <a:pt x="134" y="255"/>
                      <a:pt x="255" y="255"/>
                    </a:cubicBezTo>
                    <a:lnTo>
                      <a:pt x="1824" y="255"/>
                    </a:lnTo>
                    <a:lnTo>
                      <a:pt x="1824" y="242"/>
                    </a:lnTo>
                    <a:lnTo>
                      <a:pt x="1865" y="242"/>
                    </a:lnTo>
                    <a:lnTo>
                      <a:pt x="1865" y="162"/>
                    </a:lnTo>
                    <a:lnTo>
                      <a:pt x="255" y="162"/>
                    </a:lnTo>
                    <a:cubicBezTo>
                      <a:pt x="175" y="162"/>
                      <a:pt x="121" y="121"/>
                      <a:pt x="94" y="54"/>
                    </a:cubicBezTo>
                    <a:cubicBezTo>
                      <a:pt x="94" y="41"/>
                      <a:pt x="94" y="27"/>
                      <a:pt x="9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3943550" y="1214538"/>
                <a:ext cx="46625" cy="6400"/>
              </a:xfrm>
              <a:custGeom>
                <a:rect b="b" l="l" r="r" t="t"/>
                <a:pathLst>
                  <a:path extrusionOk="0" h="256" w="1865">
                    <a:moveTo>
                      <a:pt x="1784" y="1"/>
                    </a:moveTo>
                    <a:cubicBezTo>
                      <a:pt x="1784" y="27"/>
                      <a:pt x="1784" y="41"/>
                      <a:pt x="1771" y="54"/>
                    </a:cubicBezTo>
                    <a:cubicBezTo>
                      <a:pt x="1758" y="121"/>
                      <a:pt x="1691" y="162"/>
                      <a:pt x="1624" y="162"/>
                    </a:cubicBezTo>
                    <a:lnTo>
                      <a:pt x="1" y="162"/>
                    </a:lnTo>
                    <a:lnTo>
                      <a:pt x="1" y="242"/>
                    </a:lnTo>
                    <a:lnTo>
                      <a:pt x="54" y="242"/>
                    </a:lnTo>
                    <a:lnTo>
                      <a:pt x="54" y="255"/>
                    </a:lnTo>
                    <a:lnTo>
                      <a:pt x="1624" y="255"/>
                    </a:lnTo>
                    <a:cubicBezTo>
                      <a:pt x="1744" y="255"/>
                      <a:pt x="1838" y="175"/>
                      <a:pt x="1865" y="68"/>
                    </a:cubicBezTo>
                    <a:cubicBezTo>
                      <a:pt x="1865" y="41"/>
                      <a:pt x="1865" y="27"/>
                      <a:pt x="186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4319400" y="1523338"/>
                <a:ext cx="38925" cy="19450"/>
              </a:xfrm>
              <a:custGeom>
                <a:rect b="b" l="l" r="r" t="t"/>
                <a:pathLst>
                  <a:path extrusionOk="0" h="778" w="1557">
                    <a:moveTo>
                      <a:pt x="349" y="0"/>
                    </a:moveTo>
                    <a:lnTo>
                      <a:pt x="81" y="537"/>
                    </a:lnTo>
                    <a:lnTo>
                      <a:pt x="1" y="711"/>
                    </a:lnTo>
                    <a:lnTo>
                      <a:pt x="81" y="751"/>
                    </a:lnTo>
                    <a:lnTo>
                      <a:pt x="108" y="671"/>
                    </a:lnTo>
                    <a:lnTo>
                      <a:pt x="403" y="81"/>
                    </a:lnTo>
                    <a:lnTo>
                      <a:pt x="1167" y="81"/>
                    </a:lnTo>
                    <a:lnTo>
                      <a:pt x="1436" y="671"/>
                    </a:lnTo>
                    <a:lnTo>
                      <a:pt x="1489" y="778"/>
                    </a:lnTo>
                    <a:lnTo>
                      <a:pt x="1556" y="738"/>
                    </a:lnTo>
                    <a:lnTo>
                      <a:pt x="1462" y="523"/>
                    </a:lnTo>
                    <a:lnTo>
                      <a:pt x="1221" y="0"/>
                    </a:lnTo>
                    <a:lnTo>
                      <a:pt x="832" y="0"/>
                    </a:lnTo>
                    <a:lnTo>
                      <a:pt x="832" y="40"/>
                    </a:lnTo>
                    <a:lnTo>
                      <a:pt x="752" y="40"/>
                    </a:lnTo>
                    <a:lnTo>
                      <a:pt x="752"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4338175" y="1482088"/>
                <a:ext cx="2050" cy="42275"/>
              </a:xfrm>
              <a:custGeom>
                <a:rect b="b" l="l" r="r" t="t"/>
                <a:pathLst>
                  <a:path extrusionOk="0" h="1691" w="82">
                    <a:moveTo>
                      <a:pt x="1" y="1"/>
                    </a:moveTo>
                    <a:lnTo>
                      <a:pt x="1" y="41"/>
                    </a:lnTo>
                    <a:lnTo>
                      <a:pt x="1" y="1650"/>
                    </a:lnTo>
                    <a:lnTo>
                      <a:pt x="1" y="1690"/>
                    </a:lnTo>
                    <a:lnTo>
                      <a:pt x="81" y="1690"/>
                    </a:lnTo>
                    <a:lnTo>
                      <a:pt x="81" y="1650"/>
                    </a:lnTo>
                    <a:lnTo>
                      <a:pt x="81" y="54"/>
                    </a:lnTo>
                    <a:lnTo>
                      <a:pt x="8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4526950" y="1492138"/>
                <a:ext cx="39250" cy="19475"/>
              </a:xfrm>
              <a:custGeom>
                <a:rect b="b" l="l" r="r" t="t"/>
                <a:pathLst>
                  <a:path extrusionOk="0" h="779" w="1570">
                    <a:moveTo>
                      <a:pt x="362" y="1"/>
                    </a:moveTo>
                    <a:lnTo>
                      <a:pt x="94" y="551"/>
                    </a:lnTo>
                    <a:lnTo>
                      <a:pt x="0" y="712"/>
                    </a:lnTo>
                    <a:lnTo>
                      <a:pt x="81" y="752"/>
                    </a:lnTo>
                    <a:lnTo>
                      <a:pt x="107" y="698"/>
                    </a:lnTo>
                    <a:lnTo>
                      <a:pt x="402" y="81"/>
                    </a:lnTo>
                    <a:lnTo>
                      <a:pt x="1167" y="81"/>
                    </a:lnTo>
                    <a:lnTo>
                      <a:pt x="1448" y="698"/>
                    </a:lnTo>
                    <a:lnTo>
                      <a:pt x="1489" y="779"/>
                    </a:lnTo>
                    <a:lnTo>
                      <a:pt x="1569" y="738"/>
                    </a:lnTo>
                    <a:lnTo>
                      <a:pt x="1462" y="524"/>
                    </a:lnTo>
                    <a:lnTo>
                      <a:pt x="1220" y="1"/>
                    </a:lnTo>
                    <a:lnTo>
                      <a:pt x="845" y="1"/>
                    </a:lnTo>
                    <a:lnTo>
                      <a:pt x="845" y="28"/>
                    </a:lnTo>
                    <a:lnTo>
                      <a:pt x="751" y="28"/>
                    </a:lnTo>
                    <a:lnTo>
                      <a:pt x="75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3"/>
              <p:cNvSpPr/>
              <p:nvPr/>
            </p:nvSpPr>
            <p:spPr>
              <a:xfrm>
                <a:off x="4545725" y="1450563"/>
                <a:ext cx="2350" cy="42275"/>
              </a:xfrm>
              <a:custGeom>
                <a:rect b="b" l="l" r="r" t="t"/>
                <a:pathLst>
                  <a:path extrusionOk="0" h="1691" w="94">
                    <a:moveTo>
                      <a:pt x="0" y="1"/>
                    </a:moveTo>
                    <a:lnTo>
                      <a:pt x="0" y="81"/>
                    </a:lnTo>
                    <a:lnTo>
                      <a:pt x="0" y="1664"/>
                    </a:lnTo>
                    <a:lnTo>
                      <a:pt x="0" y="1691"/>
                    </a:lnTo>
                    <a:lnTo>
                      <a:pt x="94" y="1691"/>
                    </a:lnTo>
                    <a:lnTo>
                      <a:pt x="94" y="1664"/>
                    </a:lnTo>
                    <a:lnTo>
                      <a:pt x="94" y="95"/>
                    </a:lnTo>
                    <a:lnTo>
                      <a:pt x="9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3"/>
              <p:cNvSpPr/>
              <p:nvPr/>
            </p:nvSpPr>
            <p:spPr>
              <a:xfrm>
                <a:off x="4111200" y="1492138"/>
                <a:ext cx="39250" cy="19475"/>
              </a:xfrm>
              <a:custGeom>
                <a:rect b="b" l="l" r="r" t="t"/>
                <a:pathLst>
                  <a:path extrusionOk="0" h="779" w="1570">
                    <a:moveTo>
                      <a:pt x="362" y="1"/>
                    </a:moveTo>
                    <a:lnTo>
                      <a:pt x="94" y="524"/>
                    </a:lnTo>
                    <a:lnTo>
                      <a:pt x="0" y="712"/>
                    </a:lnTo>
                    <a:lnTo>
                      <a:pt x="81" y="752"/>
                    </a:lnTo>
                    <a:lnTo>
                      <a:pt x="121" y="685"/>
                    </a:lnTo>
                    <a:lnTo>
                      <a:pt x="403" y="81"/>
                    </a:lnTo>
                    <a:lnTo>
                      <a:pt x="1180" y="81"/>
                    </a:lnTo>
                    <a:lnTo>
                      <a:pt x="1449" y="698"/>
                    </a:lnTo>
                    <a:lnTo>
                      <a:pt x="1489" y="779"/>
                    </a:lnTo>
                    <a:lnTo>
                      <a:pt x="1569" y="738"/>
                    </a:lnTo>
                    <a:lnTo>
                      <a:pt x="1476" y="551"/>
                    </a:lnTo>
                    <a:lnTo>
                      <a:pt x="1234" y="1"/>
                    </a:lnTo>
                    <a:lnTo>
                      <a:pt x="845" y="1"/>
                    </a:lnTo>
                    <a:lnTo>
                      <a:pt x="845" y="28"/>
                    </a:lnTo>
                    <a:lnTo>
                      <a:pt x="751" y="28"/>
                    </a:lnTo>
                    <a:lnTo>
                      <a:pt x="75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3"/>
              <p:cNvSpPr/>
              <p:nvPr/>
            </p:nvSpPr>
            <p:spPr>
              <a:xfrm>
                <a:off x="4129975" y="1450563"/>
                <a:ext cx="2375" cy="42275"/>
              </a:xfrm>
              <a:custGeom>
                <a:rect b="b" l="l" r="r" t="t"/>
                <a:pathLst>
                  <a:path extrusionOk="0" h="1691" w="95">
                    <a:moveTo>
                      <a:pt x="0" y="1"/>
                    </a:moveTo>
                    <a:lnTo>
                      <a:pt x="0" y="81"/>
                    </a:lnTo>
                    <a:lnTo>
                      <a:pt x="0" y="1664"/>
                    </a:lnTo>
                    <a:lnTo>
                      <a:pt x="0" y="1691"/>
                    </a:lnTo>
                    <a:lnTo>
                      <a:pt x="94" y="1691"/>
                    </a:lnTo>
                    <a:lnTo>
                      <a:pt x="94" y="1664"/>
                    </a:lnTo>
                    <a:lnTo>
                      <a:pt x="94" y="95"/>
                    </a:lnTo>
                    <a:lnTo>
                      <a:pt x="9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3"/>
              <p:cNvSpPr/>
              <p:nvPr/>
            </p:nvSpPr>
            <p:spPr>
              <a:xfrm>
                <a:off x="4158800" y="1415038"/>
                <a:ext cx="120725" cy="78475"/>
              </a:xfrm>
              <a:custGeom>
                <a:rect b="b" l="l" r="r" t="t"/>
                <a:pathLst>
                  <a:path extrusionOk="0" h="3139" w="4829">
                    <a:moveTo>
                      <a:pt x="4802" y="0"/>
                    </a:moveTo>
                    <a:lnTo>
                      <a:pt x="4748" y="27"/>
                    </a:lnTo>
                    <a:lnTo>
                      <a:pt x="14" y="2911"/>
                    </a:lnTo>
                    <a:lnTo>
                      <a:pt x="1" y="2911"/>
                    </a:lnTo>
                    <a:lnTo>
                      <a:pt x="1" y="3045"/>
                    </a:lnTo>
                    <a:lnTo>
                      <a:pt x="1" y="3139"/>
                    </a:lnTo>
                    <a:lnTo>
                      <a:pt x="41" y="3139"/>
                    </a:lnTo>
                    <a:lnTo>
                      <a:pt x="41" y="3018"/>
                    </a:lnTo>
                    <a:lnTo>
                      <a:pt x="41" y="2937"/>
                    </a:lnTo>
                    <a:lnTo>
                      <a:pt x="4788" y="54"/>
                    </a:lnTo>
                    <a:lnTo>
                      <a:pt x="4829" y="41"/>
                    </a:lnTo>
                    <a:lnTo>
                      <a:pt x="4802"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3"/>
              <p:cNvSpPr/>
              <p:nvPr/>
            </p:nvSpPr>
            <p:spPr>
              <a:xfrm>
                <a:off x="4396850" y="1415038"/>
                <a:ext cx="122075" cy="79150"/>
              </a:xfrm>
              <a:custGeom>
                <a:rect b="b" l="l" r="r" t="t"/>
                <a:pathLst>
                  <a:path extrusionOk="0" h="3166" w="4883">
                    <a:moveTo>
                      <a:pt x="27" y="0"/>
                    </a:moveTo>
                    <a:lnTo>
                      <a:pt x="1" y="41"/>
                    </a:lnTo>
                    <a:lnTo>
                      <a:pt x="68" y="81"/>
                    </a:lnTo>
                    <a:lnTo>
                      <a:pt x="4842" y="2937"/>
                    </a:lnTo>
                    <a:lnTo>
                      <a:pt x="4842" y="3031"/>
                    </a:lnTo>
                    <a:lnTo>
                      <a:pt x="4842" y="3165"/>
                    </a:lnTo>
                    <a:lnTo>
                      <a:pt x="4882" y="3165"/>
                    </a:lnTo>
                    <a:lnTo>
                      <a:pt x="4882" y="3058"/>
                    </a:lnTo>
                    <a:lnTo>
                      <a:pt x="4882" y="2911"/>
                    </a:lnTo>
                    <a:lnTo>
                      <a:pt x="94" y="54"/>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2" name="Google Shape;222;p13"/>
            <p:cNvCxnSpPr/>
            <p:nvPr/>
          </p:nvCxnSpPr>
          <p:spPr>
            <a:xfrm>
              <a:off x="8210300" y="1365800"/>
              <a:ext cx="0" cy="3170400"/>
            </a:xfrm>
            <a:prstGeom prst="straightConnector1">
              <a:avLst/>
            </a:prstGeom>
            <a:noFill/>
            <a:ln cap="flat" cmpd="sng" w="9525">
              <a:solidFill>
                <a:schemeClr val="lt2"/>
              </a:solidFill>
              <a:prstDash val="dash"/>
              <a:round/>
              <a:headEnd len="med" w="med" type="triangle"/>
              <a:tailEnd len="med" w="med" type="triangle"/>
            </a:ln>
          </p:spPr>
        </p:cxnSp>
        <p:cxnSp>
          <p:nvCxnSpPr>
            <p:cNvPr id="223" name="Google Shape;223;p13"/>
            <p:cNvCxnSpPr/>
            <p:nvPr/>
          </p:nvCxnSpPr>
          <p:spPr>
            <a:xfrm>
              <a:off x="8210300" y="4521586"/>
              <a:ext cx="200700" cy="0"/>
            </a:xfrm>
            <a:prstGeom prst="straightConnector1">
              <a:avLst/>
            </a:prstGeom>
            <a:noFill/>
            <a:ln cap="flat" cmpd="sng" w="9525">
              <a:solidFill>
                <a:schemeClr val="lt2"/>
              </a:solidFill>
              <a:prstDash val="solid"/>
              <a:round/>
              <a:headEnd len="med" w="med" type="none"/>
              <a:tailEnd len="med" w="med" type="none"/>
            </a:ln>
          </p:spPr>
        </p:cxnSp>
        <p:cxnSp>
          <p:nvCxnSpPr>
            <p:cNvPr id="224" name="Google Shape;224;p13"/>
            <p:cNvCxnSpPr/>
            <p:nvPr/>
          </p:nvCxnSpPr>
          <p:spPr>
            <a:xfrm>
              <a:off x="8343140" y="1365800"/>
              <a:ext cx="0" cy="1748100"/>
            </a:xfrm>
            <a:prstGeom prst="straightConnector1">
              <a:avLst/>
            </a:prstGeom>
            <a:noFill/>
            <a:ln cap="flat" cmpd="sng" w="9525">
              <a:solidFill>
                <a:schemeClr val="lt2"/>
              </a:solidFill>
              <a:prstDash val="dash"/>
              <a:round/>
              <a:headEnd len="med" w="med" type="triangle"/>
              <a:tailEnd len="med" w="med" type="triangle"/>
            </a:ln>
          </p:spPr>
        </p:cxnSp>
        <p:cxnSp>
          <p:nvCxnSpPr>
            <p:cNvPr id="225" name="Google Shape;225;p13"/>
            <p:cNvCxnSpPr/>
            <p:nvPr/>
          </p:nvCxnSpPr>
          <p:spPr>
            <a:xfrm>
              <a:off x="8210300" y="3100988"/>
              <a:ext cx="177600" cy="0"/>
            </a:xfrm>
            <a:prstGeom prst="straightConnector1">
              <a:avLst/>
            </a:prstGeom>
            <a:noFill/>
            <a:ln cap="flat" cmpd="sng" w="9525">
              <a:solidFill>
                <a:schemeClr val="lt2"/>
              </a:solidFill>
              <a:prstDash val="solid"/>
              <a:round/>
              <a:headEnd len="med" w="med" type="none"/>
              <a:tailEnd len="med" w="med" type="none"/>
            </a:ln>
          </p:spPr>
        </p:cxnSp>
        <p:cxnSp>
          <p:nvCxnSpPr>
            <p:cNvPr id="226" name="Google Shape;226;p13"/>
            <p:cNvCxnSpPr/>
            <p:nvPr/>
          </p:nvCxnSpPr>
          <p:spPr>
            <a:xfrm>
              <a:off x="8210300" y="1367695"/>
              <a:ext cx="200700" cy="0"/>
            </a:xfrm>
            <a:prstGeom prst="straightConnector1">
              <a:avLst/>
            </a:prstGeom>
            <a:noFill/>
            <a:ln cap="flat" cmpd="sng" w="9525">
              <a:solidFill>
                <a:schemeClr val="lt2"/>
              </a:solidFill>
              <a:prstDash val="solid"/>
              <a:round/>
              <a:headEnd len="med" w="med" type="none"/>
              <a:tailEnd len="med" w="med" type="none"/>
            </a:ln>
          </p:spPr>
        </p:cxnSp>
      </p:grpSp>
      <p:grpSp>
        <p:nvGrpSpPr>
          <p:cNvPr id="227" name="Google Shape;227;p13"/>
          <p:cNvGrpSpPr/>
          <p:nvPr/>
        </p:nvGrpSpPr>
        <p:grpSpPr>
          <a:xfrm>
            <a:off x="789978" y="4450075"/>
            <a:ext cx="6003266" cy="251700"/>
            <a:chOff x="2357533" y="3245275"/>
            <a:chExt cx="4420667" cy="251700"/>
          </a:xfrm>
        </p:grpSpPr>
        <p:cxnSp>
          <p:nvCxnSpPr>
            <p:cNvPr id="228" name="Google Shape;228;p1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229" name="Google Shape;229;p1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0" name="Google Shape;230;p13"/>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31" name="Shape 231"/>
        <p:cNvGrpSpPr/>
        <p:nvPr/>
      </p:nvGrpSpPr>
      <p:grpSpPr>
        <a:xfrm>
          <a:off x="0" y="0"/>
          <a:ext cx="0" cy="0"/>
          <a:chOff x="0" y="0"/>
          <a:chExt cx="0" cy="0"/>
        </a:xfrm>
      </p:grpSpPr>
      <p:pic>
        <p:nvPicPr>
          <p:cNvPr id="232" name="Google Shape;232;p14"/>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33" name="Google Shape;233;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34" name="Google Shape;234;p14"/>
          <p:cNvGrpSpPr/>
          <p:nvPr/>
        </p:nvGrpSpPr>
        <p:grpSpPr>
          <a:xfrm>
            <a:off x="8306781" y="-227600"/>
            <a:ext cx="1328419" cy="3631475"/>
            <a:chOff x="-516245" y="-213949"/>
            <a:chExt cx="1983900" cy="5423350"/>
          </a:xfrm>
        </p:grpSpPr>
        <p:cxnSp>
          <p:nvCxnSpPr>
            <p:cNvPr id="235" name="Google Shape;235;p14"/>
            <p:cNvCxnSpPr/>
            <p:nvPr/>
          </p:nvCxnSpPr>
          <p:spPr>
            <a:xfrm>
              <a:off x="267275" y="-213949"/>
              <a:ext cx="12900" cy="5407800"/>
            </a:xfrm>
            <a:prstGeom prst="straightConnector1">
              <a:avLst/>
            </a:prstGeom>
            <a:noFill/>
            <a:ln cap="flat" cmpd="sng" w="9525">
              <a:solidFill>
                <a:schemeClr val="lt2"/>
              </a:solidFill>
              <a:prstDash val="dash"/>
              <a:round/>
              <a:headEnd len="med" w="med" type="triangle"/>
              <a:tailEnd len="med" w="med" type="triangle"/>
            </a:ln>
          </p:spPr>
        </p:cxnSp>
        <p:cxnSp>
          <p:nvCxnSpPr>
            <p:cNvPr id="236" name="Google Shape;236;p14"/>
            <p:cNvCxnSpPr/>
            <p:nvPr/>
          </p:nvCxnSpPr>
          <p:spPr>
            <a:xfrm>
              <a:off x="-516245" y="538588"/>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237" name="Google Shape;237;p14"/>
            <p:cNvCxnSpPr/>
            <p:nvPr/>
          </p:nvCxnSpPr>
          <p:spPr>
            <a:xfrm rot="10800000">
              <a:off x="147723" y="5209401"/>
              <a:ext cx="239100" cy="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238" name="Shape 238"/>
        <p:cNvGrpSpPr/>
        <p:nvPr/>
      </p:nvGrpSpPr>
      <p:grpSpPr>
        <a:xfrm>
          <a:off x="0" y="0"/>
          <a:ext cx="0" cy="0"/>
          <a:chOff x="0" y="0"/>
          <a:chExt cx="0" cy="0"/>
        </a:xfrm>
      </p:grpSpPr>
      <p:pic>
        <p:nvPicPr>
          <p:cNvPr id="239" name="Google Shape;239;p15"/>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40" name="Google Shape;240;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41" name="Google Shape;241;p15"/>
          <p:cNvGrpSpPr/>
          <p:nvPr/>
        </p:nvGrpSpPr>
        <p:grpSpPr>
          <a:xfrm rot="10800000">
            <a:off x="-1699945" y="-357525"/>
            <a:ext cx="11173420" cy="2348450"/>
            <a:chOff x="-70295" y="3492425"/>
            <a:chExt cx="11173420" cy="2348450"/>
          </a:xfrm>
        </p:grpSpPr>
        <p:cxnSp>
          <p:nvCxnSpPr>
            <p:cNvPr id="242" name="Google Shape;242;p15"/>
            <p:cNvCxnSpPr/>
            <p:nvPr/>
          </p:nvCxnSpPr>
          <p:spPr>
            <a:xfrm>
              <a:off x="713225" y="3506575"/>
              <a:ext cx="0" cy="2334300"/>
            </a:xfrm>
            <a:prstGeom prst="straightConnector1">
              <a:avLst/>
            </a:prstGeom>
            <a:noFill/>
            <a:ln cap="flat" cmpd="sng" w="9525">
              <a:solidFill>
                <a:schemeClr val="lt2"/>
              </a:solidFill>
              <a:prstDash val="dash"/>
              <a:round/>
              <a:headEnd len="med" w="med" type="triangle"/>
              <a:tailEnd len="med" w="med" type="triangle"/>
            </a:ln>
          </p:spPr>
        </p:cxnSp>
        <p:cxnSp>
          <p:nvCxnSpPr>
            <p:cNvPr id="243" name="Google Shape;243;p15"/>
            <p:cNvCxnSpPr/>
            <p:nvPr/>
          </p:nvCxnSpPr>
          <p:spPr>
            <a:xfrm>
              <a:off x="-70295" y="50972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244" name="Google Shape;244;p15"/>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245" name="Google Shape;245;p15"/>
            <p:cNvSpPr/>
            <p:nvPr/>
          </p:nvSpPr>
          <p:spPr>
            <a:xfrm rot="10800000">
              <a:off x="8548050" y="4044750"/>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6" name="Google Shape;246;p15"/>
            <p:cNvCxnSpPr>
              <a:stCxn id="245" idx="3"/>
            </p:cNvCxnSpPr>
            <p:nvPr/>
          </p:nvCxnSpPr>
          <p:spPr>
            <a:xfrm>
              <a:off x="8843550" y="4635750"/>
              <a:ext cx="0" cy="931800"/>
            </a:xfrm>
            <a:prstGeom prst="straightConnector1">
              <a:avLst/>
            </a:prstGeom>
            <a:noFill/>
            <a:ln cap="flat" cmpd="sng" w="9525">
              <a:solidFill>
                <a:schemeClr val="lt2"/>
              </a:solidFill>
              <a:prstDash val="dash"/>
              <a:round/>
              <a:headEnd len="med" w="med" type="none"/>
              <a:tailEnd len="med" w="med" type="none"/>
            </a:ln>
          </p:spPr>
        </p:cxnSp>
        <p:cxnSp>
          <p:nvCxnSpPr>
            <p:cNvPr id="247" name="Google Shape;247;p15"/>
            <p:cNvCxnSpPr/>
            <p:nvPr/>
          </p:nvCxnSpPr>
          <p:spPr>
            <a:xfrm>
              <a:off x="8849225" y="4338350"/>
              <a:ext cx="2253900" cy="1038000"/>
            </a:xfrm>
            <a:prstGeom prst="straightConnector1">
              <a:avLst/>
            </a:prstGeom>
            <a:noFill/>
            <a:ln cap="flat" cmpd="sng" w="9525">
              <a:solidFill>
                <a:schemeClr val="lt2"/>
              </a:solidFill>
              <a:prstDash val="dash"/>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248" name="Shape 248"/>
        <p:cNvGrpSpPr/>
        <p:nvPr/>
      </p:nvGrpSpPr>
      <p:grpSpPr>
        <a:xfrm>
          <a:off x="0" y="0"/>
          <a:ext cx="0" cy="0"/>
          <a:chOff x="0" y="0"/>
          <a:chExt cx="0" cy="0"/>
        </a:xfrm>
      </p:grpSpPr>
      <p:pic>
        <p:nvPicPr>
          <p:cNvPr id="249" name="Google Shape;249;p16"/>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50" name="Google Shape;250;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51" name="Google Shape;251;p16"/>
          <p:cNvGrpSpPr/>
          <p:nvPr/>
        </p:nvGrpSpPr>
        <p:grpSpPr>
          <a:xfrm>
            <a:off x="-221425" y="3180200"/>
            <a:ext cx="3679800" cy="2126700"/>
            <a:chOff x="7254400" y="-993400"/>
            <a:chExt cx="3679800" cy="2126700"/>
          </a:xfrm>
        </p:grpSpPr>
        <p:grpSp>
          <p:nvGrpSpPr>
            <p:cNvPr id="252" name="Google Shape;252;p16"/>
            <p:cNvGrpSpPr/>
            <p:nvPr/>
          </p:nvGrpSpPr>
          <p:grpSpPr>
            <a:xfrm>
              <a:off x="7254400" y="-993400"/>
              <a:ext cx="3679800" cy="2126700"/>
              <a:chOff x="229300" y="2565000"/>
              <a:chExt cx="3679800" cy="2126700"/>
            </a:xfrm>
          </p:grpSpPr>
          <p:cxnSp>
            <p:nvCxnSpPr>
              <p:cNvPr id="253" name="Google Shape;253;p16"/>
              <p:cNvCxnSpPr>
                <a:endCxn id="254" idx="4"/>
              </p:cNvCxnSpPr>
              <p:nvPr/>
            </p:nvCxnSpPr>
            <p:spPr>
              <a:xfrm>
                <a:off x="641800" y="2565000"/>
                <a:ext cx="0" cy="2126700"/>
              </a:xfrm>
              <a:prstGeom prst="straightConnector1">
                <a:avLst/>
              </a:prstGeom>
              <a:noFill/>
              <a:ln cap="flat" cmpd="sng" w="9525">
                <a:solidFill>
                  <a:schemeClr val="lt2"/>
                </a:solidFill>
                <a:prstDash val="dash"/>
                <a:round/>
                <a:headEnd len="med" w="med" type="triangle"/>
                <a:tailEnd len="med" w="med" type="triangle"/>
              </a:ln>
            </p:spPr>
          </p:cxnSp>
          <p:cxnSp>
            <p:nvCxnSpPr>
              <p:cNvPr id="255" name="Google Shape;255;p16"/>
              <p:cNvCxnSpPr>
                <a:stCxn id="254" idx="2"/>
              </p:cNvCxnSpPr>
              <p:nvPr/>
            </p:nvCxnSpPr>
            <p:spPr>
              <a:xfrm>
                <a:off x="229300" y="4279200"/>
                <a:ext cx="3679800" cy="0"/>
              </a:xfrm>
              <a:prstGeom prst="straightConnector1">
                <a:avLst/>
              </a:prstGeom>
              <a:noFill/>
              <a:ln cap="flat" cmpd="sng" w="9525">
                <a:solidFill>
                  <a:schemeClr val="lt2"/>
                </a:solidFill>
                <a:prstDash val="dash"/>
                <a:round/>
                <a:headEnd len="med" w="med" type="triangle"/>
                <a:tailEnd len="med" w="med" type="triangle"/>
              </a:ln>
            </p:spPr>
          </p:cxnSp>
        </p:grpSp>
        <p:sp>
          <p:nvSpPr>
            <p:cNvPr id="254" name="Google Shape;254;p16"/>
            <p:cNvSpPr/>
            <p:nvPr/>
          </p:nvSpPr>
          <p:spPr>
            <a:xfrm>
              <a:off x="7254400" y="308300"/>
              <a:ext cx="825000" cy="8250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16"/>
          <p:cNvGrpSpPr/>
          <p:nvPr/>
        </p:nvGrpSpPr>
        <p:grpSpPr>
          <a:xfrm rot="5400000">
            <a:off x="7254348" y="-1549650"/>
            <a:ext cx="343650" cy="3725175"/>
            <a:chOff x="599925" y="709400"/>
            <a:chExt cx="343650" cy="3725175"/>
          </a:xfrm>
        </p:grpSpPr>
        <p:cxnSp>
          <p:nvCxnSpPr>
            <p:cNvPr id="257" name="Google Shape;257;p16"/>
            <p:cNvCxnSpPr/>
            <p:nvPr/>
          </p:nvCxnSpPr>
          <p:spPr>
            <a:xfrm>
              <a:off x="670575" y="709400"/>
              <a:ext cx="0" cy="3724800"/>
            </a:xfrm>
            <a:prstGeom prst="straightConnector1">
              <a:avLst/>
            </a:prstGeom>
            <a:noFill/>
            <a:ln cap="flat" cmpd="sng" w="9525">
              <a:solidFill>
                <a:schemeClr val="lt2"/>
              </a:solidFill>
              <a:prstDash val="dash"/>
              <a:round/>
              <a:headEnd len="med" w="med" type="triangle"/>
              <a:tailEnd len="med" w="med" type="triangle"/>
            </a:ln>
          </p:spPr>
        </p:cxnSp>
        <p:cxnSp>
          <p:nvCxnSpPr>
            <p:cNvPr id="258" name="Google Shape;258;p16"/>
            <p:cNvCxnSpPr/>
            <p:nvPr/>
          </p:nvCxnSpPr>
          <p:spPr>
            <a:xfrm rot="10800000">
              <a:off x="670575" y="4363925"/>
              <a:ext cx="0" cy="141300"/>
            </a:xfrm>
            <a:prstGeom prst="straightConnector1">
              <a:avLst/>
            </a:prstGeom>
            <a:noFill/>
            <a:ln cap="flat" cmpd="sng" w="9525">
              <a:solidFill>
                <a:schemeClr val="lt2"/>
              </a:solidFill>
              <a:prstDash val="solid"/>
              <a:round/>
              <a:headEnd len="med" w="med" type="none"/>
              <a:tailEnd len="med" w="med" type="none"/>
            </a:ln>
          </p:spPr>
        </p:cxnSp>
        <p:cxnSp>
          <p:nvCxnSpPr>
            <p:cNvPr id="259" name="Google Shape;259;p16"/>
            <p:cNvCxnSpPr/>
            <p:nvPr/>
          </p:nvCxnSpPr>
          <p:spPr>
            <a:xfrm>
              <a:off x="851237" y="709400"/>
              <a:ext cx="0" cy="2053800"/>
            </a:xfrm>
            <a:prstGeom prst="straightConnector1">
              <a:avLst/>
            </a:prstGeom>
            <a:noFill/>
            <a:ln cap="flat" cmpd="sng" w="9525">
              <a:solidFill>
                <a:schemeClr val="lt2"/>
              </a:solidFill>
              <a:prstDash val="dash"/>
              <a:round/>
              <a:headEnd len="med" w="med" type="triangle"/>
              <a:tailEnd len="med" w="med" type="triangle"/>
            </a:ln>
          </p:spPr>
        </p:cxnSp>
        <p:cxnSp>
          <p:nvCxnSpPr>
            <p:cNvPr id="260" name="Google Shape;260;p16"/>
            <p:cNvCxnSpPr/>
            <p:nvPr/>
          </p:nvCxnSpPr>
          <p:spPr>
            <a:xfrm>
              <a:off x="670575" y="2747961"/>
              <a:ext cx="241500" cy="0"/>
            </a:xfrm>
            <a:prstGeom prst="straightConnector1">
              <a:avLst/>
            </a:prstGeom>
            <a:noFill/>
            <a:ln cap="flat" cmpd="sng" w="9525">
              <a:solidFill>
                <a:schemeClr val="lt2"/>
              </a:solidFill>
              <a:prstDash val="solid"/>
              <a:round/>
              <a:headEnd len="med" w="med" type="none"/>
              <a:tailEnd len="med" w="med" type="none"/>
            </a:ln>
          </p:spPr>
        </p:cxnSp>
        <p:cxnSp>
          <p:nvCxnSpPr>
            <p:cNvPr id="261" name="Google Shape;261;p16"/>
            <p:cNvCxnSpPr/>
            <p:nvPr/>
          </p:nvCxnSpPr>
          <p:spPr>
            <a:xfrm>
              <a:off x="670575" y="711627"/>
              <a:ext cx="273000" cy="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262" name="Shape 262"/>
        <p:cNvGrpSpPr/>
        <p:nvPr/>
      </p:nvGrpSpPr>
      <p:grpSpPr>
        <a:xfrm>
          <a:off x="0" y="0"/>
          <a:ext cx="0" cy="0"/>
          <a:chOff x="0" y="0"/>
          <a:chExt cx="0" cy="0"/>
        </a:xfrm>
      </p:grpSpPr>
      <p:pic>
        <p:nvPicPr>
          <p:cNvPr id="263" name="Google Shape;263;p17"/>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64" name="Google Shape;264;p17"/>
          <p:cNvSpPr txBox="1"/>
          <p:nvPr>
            <p:ph type="title"/>
          </p:nvPr>
        </p:nvSpPr>
        <p:spPr>
          <a:xfrm>
            <a:off x="3328550" y="1094375"/>
            <a:ext cx="5010600" cy="105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5" name="Google Shape;265;p17"/>
          <p:cNvSpPr txBox="1"/>
          <p:nvPr>
            <p:ph idx="1" type="subTitle"/>
          </p:nvPr>
        </p:nvSpPr>
        <p:spPr>
          <a:xfrm>
            <a:off x="3328550" y="2302475"/>
            <a:ext cx="5010600" cy="174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AutoNum type="arabicPeriod"/>
              <a:defRPr/>
            </a:lvl1pPr>
            <a:lvl2pPr lvl="1" rtl="0" algn="ctr">
              <a:lnSpc>
                <a:spcPct val="100000"/>
              </a:lnSpc>
              <a:spcBef>
                <a:spcPts val="0"/>
              </a:spcBef>
              <a:spcAft>
                <a:spcPts val="0"/>
              </a:spcAft>
              <a:buSzPts val="1200"/>
              <a:buAutoNum type="alphaLcPeriod"/>
              <a:defRPr/>
            </a:lvl2pPr>
            <a:lvl3pPr lvl="2" rtl="0" algn="ctr">
              <a:lnSpc>
                <a:spcPct val="100000"/>
              </a:lnSpc>
              <a:spcBef>
                <a:spcPts val="0"/>
              </a:spcBef>
              <a:spcAft>
                <a:spcPts val="0"/>
              </a:spcAft>
              <a:buSzPts val="1200"/>
              <a:buAutoNum type="romanLcPeriod"/>
              <a:defRPr/>
            </a:lvl3pPr>
            <a:lvl4pPr lvl="3" rtl="0" algn="ctr">
              <a:lnSpc>
                <a:spcPct val="100000"/>
              </a:lnSpc>
              <a:spcBef>
                <a:spcPts val="0"/>
              </a:spcBef>
              <a:spcAft>
                <a:spcPts val="0"/>
              </a:spcAft>
              <a:buSzPts val="1200"/>
              <a:buAutoNum type="arabicPeriod"/>
              <a:defRPr/>
            </a:lvl4pPr>
            <a:lvl5pPr lvl="4" rtl="0" algn="ctr">
              <a:lnSpc>
                <a:spcPct val="100000"/>
              </a:lnSpc>
              <a:spcBef>
                <a:spcPts val="0"/>
              </a:spcBef>
              <a:spcAft>
                <a:spcPts val="0"/>
              </a:spcAft>
              <a:buSzPts val="1200"/>
              <a:buAutoNum type="alphaLcPeriod"/>
              <a:defRPr/>
            </a:lvl5pPr>
            <a:lvl6pPr lvl="5" rtl="0" algn="ctr">
              <a:lnSpc>
                <a:spcPct val="100000"/>
              </a:lnSpc>
              <a:spcBef>
                <a:spcPts val="0"/>
              </a:spcBef>
              <a:spcAft>
                <a:spcPts val="0"/>
              </a:spcAft>
              <a:buSzPts val="1200"/>
              <a:buAutoNum type="romanLcPeriod"/>
              <a:defRPr/>
            </a:lvl6pPr>
            <a:lvl7pPr lvl="6" rtl="0" algn="ctr">
              <a:lnSpc>
                <a:spcPct val="100000"/>
              </a:lnSpc>
              <a:spcBef>
                <a:spcPts val="0"/>
              </a:spcBef>
              <a:spcAft>
                <a:spcPts val="0"/>
              </a:spcAft>
              <a:buSzPts val="1200"/>
              <a:buAutoNum type="arabicPeriod"/>
              <a:defRPr/>
            </a:lvl7pPr>
            <a:lvl8pPr lvl="7" rtl="0" algn="ctr">
              <a:lnSpc>
                <a:spcPct val="100000"/>
              </a:lnSpc>
              <a:spcBef>
                <a:spcPts val="0"/>
              </a:spcBef>
              <a:spcAft>
                <a:spcPts val="0"/>
              </a:spcAft>
              <a:buSzPts val="1200"/>
              <a:buAutoNum type="alphaLcPeriod"/>
              <a:defRPr/>
            </a:lvl8pPr>
            <a:lvl9pPr lvl="8" rtl="0" algn="ctr">
              <a:lnSpc>
                <a:spcPct val="100000"/>
              </a:lnSpc>
              <a:spcBef>
                <a:spcPts val="0"/>
              </a:spcBef>
              <a:spcAft>
                <a:spcPts val="0"/>
              </a:spcAft>
              <a:buSzPts val="1200"/>
              <a:buAutoNum type="romanLcPeriod"/>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266" name="Shape 266"/>
        <p:cNvGrpSpPr/>
        <p:nvPr/>
      </p:nvGrpSpPr>
      <p:grpSpPr>
        <a:xfrm>
          <a:off x="0" y="0"/>
          <a:ext cx="0" cy="0"/>
          <a:chOff x="0" y="0"/>
          <a:chExt cx="0" cy="0"/>
        </a:xfrm>
      </p:grpSpPr>
      <p:pic>
        <p:nvPicPr>
          <p:cNvPr id="267" name="Google Shape;267;p18"/>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68" name="Google Shape;268;p18"/>
          <p:cNvSpPr/>
          <p:nvPr>
            <p:ph idx="2" type="pic"/>
          </p:nvPr>
        </p:nvSpPr>
        <p:spPr>
          <a:xfrm>
            <a:off x="3182550" y="-31225"/>
            <a:ext cx="2779200" cy="2759700"/>
          </a:xfrm>
          <a:prstGeom prst="rect">
            <a:avLst/>
          </a:prstGeom>
          <a:noFill/>
          <a:ln cap="flat" cmpd="sng" w="9525">
            <a:solidFill>
              <a:schemeClr val="lt2"/>
            </a:solidFill>
            <a:prstDash val="solid"/>
            <a:round/>
            <a:headEnd len="sm" w="sm" type="none"/>
            <a:tailEnd len="sm" w="sm" type="none"/>
          </a:ln>
        </p:spPr>
      </p:sp>
      <p:sp>
        <p:nvSpPr>
          <p:cNvPr id="269" name="Google Shape;269;p18"/>
          <p:cNvSpPr/>
          <p:nvPr>
            <p:ph idx="3" type="pic"/>
          </p:nvPr>
        </p:nvSpPr>
        <p:spPr>
          <a:xfrm>
            <a:off x="3182700" y="2999700"/>
            <a:ext cx="2779200" cy="2143800"/>
          </a:xfrm>
          <a:prstGeom prst="rect">
            <a:avLst/>
          </a:prstGeom>
          <a:noFill/>
          <a:ln cap="flat" cmpd="sng" w="9525">
            <a:solidFill>
              <a:schemeClr val="lt2"/>
            </a:solidFill>
            <a:prstDash val="solid"/>
            <a:round/>
            <a:headEnd len="sm" w="sm" type="none"/>
            <a:tailEnd len="sm" w="sm" type="none"/>
          </a:ln>
        </p:spPr>
      </p:sp>
      <p:sp>
        <p:nvSpPr>
          <p:cNvPr id="270" name="Google Shape;270;p18"/>
          <p:cNvSpPr/>
          <p:nvPr>
            <p:ph idx="4" type="pic"/>
          </p:nvPr>
        </p:nvSpPr>
        <p:spPr>
          <a:xfrm>
            <a:off x="6364800" y="1150975"/>
            <a:ext cx="2779200" cy="3992400"/>
          </a:xfrm>
          <a:prstGeom prst="rect">
            <a:avLst/>
          </a:prstGeom>
          <a:noFill/>
          <a:ln cap="flat" cmpd="sng" w="9525">
            <a:solidFill>
              <a:schemeClr val="lt2"/>
            </a:solidFill>
            <a:prstDash val="solid"/>
            <a:round/>
            <a:headEnd len="sm" w="sm" type="none"/>
            <a:tailEnd len="sm" w="sm" type="none"/>
          </a:ln>
        </p:spPr>
      </p:sp>
      <p:sp>
        <p:nvSpPr>
          <p:cNvPr id="271" name="Google Shape;271;p18"/>
          <p:cNvSpPr txBox="1"/>
          <p:nvPr>
            <p:ph type="title"/>
          </p:nvPr>
        </p:nvSpPr>
        <p:spPr>
          <a:xfrm>
            <a:off x="713225" y="1688874"/>
            <a:ext cx="2092500" cy="956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2" name="Google Shape;272;p18"/>
          <p:cNvSpPr txBox="1"/>
          <p:nvPr>
            <p:ph idx="1" type="subTitle"/>
          </p:nvPr>
        </p:nvSpPr>
        <p:spPr>
          <a:xfrm>
            <a:off x="713225" y="2893370"/>
            <a:ext cx="2092500" cy="13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73" name="Shape 273"/>
        <p:cNvGrpSpPr/>
        <p:nvPr/>
      </p:nvGrpSpPr>
      <p:grpSpPr>
        <a:xfrm>
          <a:off x="0" y="0"/>
          <a:ext cx="0" cy="0"/>
          <a:chOff x="0" y="0"/>
          <a:chExt cx="0" cy="0"/>
        </a:xfrm>
      </p:grpSpPr>
      <p:pic>
        <p:nvPicPr>
          <p:cNvPr id="274" name="Google Shape;274;p19"/>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75" name="Google Shape;275;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6" name="Google Shape;276;p19"/>
          <p:cNvSpPr txBox="1"/>
          <p:nvPr>
            <p:ph idx="1" type="subTitle"/>
          </p:nvPr>
        </p:nvSpPr>
        <p:spPr>
          <a:xfrm>
            <a:off x="713225" y="2447158"/>
            <a:ext cx="2305800" cy="186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7" name="Google Shape;277;p19"/>
          <p:cNvSpPr txBox="1"/>
          <p:nvPr>
            <p:ph idx="2" type="subTitle"/>
          </p:nvPr>
        </p:nvSpPr>
        <p:spPr>
          <a:xfrm>
            <a:off x="3419100" y="2447158"/>
            <a:ext cx="2305800" cy="186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8" name="Google Shape;278;p19"/>
          <p:cNvSpPr txBox="1"/>
          <p:nvPr>
            <p:ph idx="3" type="subTitle"/>
          </p:nvPr>
        </p:nvSpPr>
        <p:spPr>
          <a:xfrm>
            <a:off x="6111534" y="2447158"/>
            <a:ext cx="2305800" cy="186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9" name="Google Shape;279;p19"/>
          <p:cNvSpPr txBox="1"/>
          <p:nvPr>
            <p:ph idx="4" type="subTitle"/>
          </p:nvPr>
        </p:nvSpPr>
        <p:spPr>
          <a:xfrm>
            <a:off x="713225" y="1652467"/>
            <a:ext cx="23058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280" name="Google Shape;280;p19"/>
          <p:cNvSpPr txBox="1"/>
          <p:nvPr>
            <p:ph idx="5" type="subTitle"/>
          </p:nvPr>
        </p:nvSpPr>
        <p:spPr>
          <a:xfrm>
            <a:off x="3419100" y="1652467"/>
            <a:ext cx="23058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281" name="Google Shape;281;p19"/>
          <p:cNvSpPr txBox="1"/>
          <p:nvPr>
            <p:ph idx="6" type="subTitle"/>
          </p:nvPr>
        </p:nvSpPr>
        <p:spPr>
          <a:xfrm>
            <a:off x="6111534" y="1652467"/>
            <a:ext cx="23058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grpSp>
        <p:nvGrpSpPr>
          <p:cNvPr id="282" name="Google Shape;282;p19"/>
          <p:cNvGrpSpPr/>
          <p:nvPr/>
        </p:nvGrpSpPr>
        <p:grpSpPr>
          <a:xfrm rot="-5400000">
            <a:off x="7072039" y="-1209793"/>
            <a:ext cx="1236522" cy="2161500"/>
            <a:chOff x="1217550" y="1662700"/>
            <a:chExt cx="2611450" cy="2161500"/>
          </a:xfrm>
        </p:grpSpPr>
        <p:cxnSp>
          <p:nvCxnSpPr>
            <p:cNvPr id="283" name="Google Shape;283;p19"/>
            <p:cNvCxnSpPr/>
            <p:nvPr/>
          </p:nvCxnSpPr>
          <p:spPr>
            <a:xfrm>
              <a:off x="1667500" y="1662700"/>
              <a:ext cx="1632000" cy="0"/>
            </a:xfrm>
            <a:prstGeom prst="straightConnector1">
              <a:avLst/>
            </a:prstGeom>
            <a:noFill/>
            <a:ln cap="flat" cmpd="sng" w="9525">
              <a:solidFill>
                <a:schemeClr val="lt2"/>
              </a:solidFill>
              <a:prstDash val="solid"/>
              <a:round/>
              <a:headEnd len="med" w="med" type="none"/>
              <a:tailEnd len="med" w="med" type="none"/>
            </a:ln>
          </p:spPr>
        </p:cxnSp>
        <p:cxnSp>
          <p:nvCxnSpPr>
            <p:cNvPr id="284" name="Google Shape;284;p19"/>
            <p:cNvCxnSpPr/>
            <p:nvPr/>
          </p:nvCxnSpPr>
          <p:spPr>
            <a:xfrm>
              <a:off x="1235200" y="2430250"/>
              <a:ext cx="2593800" cy="0"/>
            </a:xfrm>
            <a:prstGeom prst="straightConnector1">
              <a:avLst/>
            </a:prstGeom>
            <a:noFill/>
            <a:ln cap="flat" cmpd="sng" w="9525">
              <a:solidFill>
                <a:schemeClr val="lt2"/>
              </a:solidFill>
              <a:prstDash val="solid"/>
              <a:round/>
              <a:headEnd len="med" w="med" type="none"/>
              <a:tailEnd len="med" w="med" type="none"/>
            </a:ln>
          </p:spPr>
        </p:cxnSp>
        <p:cxnSp>
          <p:nvCxnSpPr>
            <p:cNvPr id="285" name="Google Shape;285;p19"/>
            <p:cNvCxnSpPr/>
            <p:nvPr/>
          </p:nvCxnSpPr>
          <p:spPr>
            <a:xfrm>
              <a:off x="1226375" y="3480125"/>
              <a:ext cx="1367400" cy="0"/>
            </a:xfrm>
            <a:prstGeom prst="straightConnector1">
              <a:avLst/>
            </a:prstGeom>
            <a:noFill/>
            <a:ln cap="flat" cmpd="sng" w="9525">
              <a:solidFill>
                <a:schemeClr val="lt2"/>
              </a:solidFill>
              <a:prstDash val="solid"/>
              <a:round/>
              <a:headEnd len="med" w="med" type="none"/>
              <a:tailEnd len="med" w="med" type="none"/>
            </a:ln>
          </p:spPr>
        </p:cxnSp>
        <p:cxnSp>
          <p:nvCxnSpPr>
            <p:cNvPr id="286" name="Google Shape;286;p19"/>
            <p:cNvCxnSpPr/>
            <p:nvPr/>
          </p:nvCxnSpPr>
          <p:spPr>
            <a:xfrm>
              <a:off x="1217550" y="3824200"/>
              <a:ext cx="1376400" cy="0"/>
            </a:xfrm>
            <a:prstGeom prst="straightConnector1">
              <a:avLst/>
            </a:prstGeom>
            <a:noFill/>
            <a:ln cap="flat" cmpd="sng" w="9525">
              <a:solidFill>
                <a:schemeClr val="lt2"/>
              </a:solidFill>
              <a:prstDash val="solid"/>
              <a:round/>
              <a:headEnd len="med" w="med" type="none"/>
              <a:tailEnd len="med" w="med" type="none"/>
            </a:ln>
          </p:spPr>
        </p:cxnSp>
        <p:cxnSp>
          <p:nvCxnSpPr>
            <p:cNvPr id="287" name="Google Shape;287;p19"/>
            <p:cNvCxnSpPr/>
            <p:nvPr/>
          </p:nvCxnSpPr>
          <p:spPr>
            <a:xfrm>
              <a:off x="1746900" y="1680325"/>
              <a:ext cx="0" cy="1791000"/>
            </a:xfrm>
            <a:prstGeom prst="straightConnector1">
              <a:avLst/>
            </a:prstGeom>
            <a:noFill/>
            <a:ln cap="flat" cmpd="sng" w="9525">
              <a:solidFill>
                <a:schemeClr val="lt2"/>
              </a:solidFill>
              <a:prstDash val="dash"/>
              <a:round/>
              <a:headEnd len="med" w="med" type="triangle"/>
              <a:tailEnd len="med" w="med" type="triangle"/>
            </a:ln>
          </p:spPr>
        </p:cxnSp>
        <p:cxnSp>
          <p:nvCxnSpPr>
            <p:cNvPr id="288" name="Google Shape;288;p19"/>
            <p:cNvCxnSpPr/>
            <p:nvPr/>
          </p:nvCxnSpPr>
          <p:spPr>
            <a:xfrm>
              <a:off x="1349900" y="2456700"/>
              <a:ext cx="0" cy="1367400"/>
            </a:xfrm>
            <a:prstGeom prst="straightConnector1">
              <a:avLst/>
            </a:prstGeom>
            <a:noFill/>
            <a:ln cap="flat" cmpd="sng" w="9525">
              <a:solidFill>
                <a:schemeClr val="lt2"/>
              </a:solidFill>
              <a:prstDash val="dash"/>
              <a:round/>
              <a:headEnd len="med" w="med" type="triangle"/>
              <a:tailEnd len="med" w="med" type="triangl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89" name="Shape 289"/>
        <p:cNvGrpSpPr/>
        <p:nvPr/>
      </p:nvGrpSpPr>
      <p:grpSpPr>
        <a:xfrm>
          <a:off x="0" y="0"/>
          <a:ext cx="0" cy="0"/>
          <a:chOff x="0" y="0"/>
          <a:chExt cx="0" cy="0"/>
        </a:xfrm>
      </p:grpSpPr>
      <p:pic>
        <p:nvPicPr>
          <p:cNvPr id="290" name="Google Shape;290;p20"/>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91" name="Google Shape;291;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2" name="Google Shape;292;p20"/>
          <p:cNvSpPr txBox="1"/>
          <p:nvPr>
            <p:ph idx="1" type="subTitle"/>
          </p:nvPr>
        </p:nvSpPr>
        <p:spPr>
          <a:xfrm>
            <a:off x="720001" y="1811825"/>
            <a:ext cx="37218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3" name="Google Shape;293;p20"/>
          <p:cNvSpPr txBox="1"/>
          <p:nvPr>
            <p:ph idx="2" type="subTitle"/>
          </p:nvPr>
        </p:nvSpPr>
        <p:spPr>
          <a:xfrm>
            <a:off x="4730326" y="1811825"/>
            <a:ext cx="37218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4" name="Google Shape;294;p20"/>
          <p:cNvSpPr txBox="1"/>
          <p:nvPr>
            <p:ph idx="3" type="subTitle"/>
          </p:nvPr>
        </p:nvSpPr>
        <p:spPr>
          <a:xfrm>
            <a:off x="720001" y="3472400"/>
            <a:ext cx="37218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5" name="Google Shape;295;p20"/>
          <p:cNvSpPr txBox="1"/>
          <p:nvPr>
            <p:ph idx="4" type="subTitle"/>
          </p:nvPr>
        </p:nvSpPr>
        <p:spPr>
          <a:xfrm>
            <a:off x="4730326" y="3472400"/>
            <a:ext cx="37218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6" name="Google Shape;296;p20"/>
          <p:cNvSpPr txBox="1"/>
          <p:nvPr>
            <p:ph idx="5" type="subTitle"/>
          </p:nvPr>
        </p:nvSpPr>
        <p:spPr>
          <a:xfrm>
            <a:off x="720001" y="1090375"/>
            <a:ext cx="3721800" cy="652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297" name="Google Shape;297;p20"/>
          <p:cNvSpPr txBox="1"/>
          <p:nvPr>
            <p:ph idx="6" type="subTitle"/>
          </p:nvPr>
        </p:nvSpPr>
        <p:spPr>
          <a:xfrm>
            <a:off x="720001" y="2751075"/>
            <a:ext cx="3721800" cy="652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298" name="Google Shape;298;p20"/>
          <p:cNvSpPr txBox="1"/>
          <p:nvPr>
            <p:ph idx="7" type="subTitle"/>
          </p:nvPr>
        </p:nvSpPr>
        <p:spPr>
          <a:xfrm>
            <a:off x="4730326" y="1090375"/>
            <a:ext cx="3721800" cy="652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299" name="Google Shape;299;p20"/>
          <p:cNvSpPr txBox="1"/>
          <p:nvPr>
            <p:ph idx="8" type="subTitle"/>
          </p:nvPr>
        </p:nvSpPr>
        <p:spPr>
          <a:xfrm>
            <a:off x="4730326" y="2751075"/>
            <a:ext cx="3721800" cy="652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grpSp>
        <p:nvGrpSpPr>
          <p:cNvPr id="300" name="Google Shape;300;p20"/>
          <p:cNvGrpSpPr/>
          <p:nvPr/>
        </p:nvGrpSpPr>
        <p:grpSpPr>
          <a:xfrm>
            <a:off x="-71481" y="-227600"/>
            <a:ext cx="9706681" cy="1122517"/>
            <a:chOff x="-71481" y="-227600"/>
            <a:chExt cx="9706681" cy="1122517"/>
          </a:xfrm>
        </p:grpSpPr>
        <p:grpSp>
          <p:nvGrpSpPr>
            <p:cNvPr id="301" name="Google Shape;301;p20"/>
            <p:cNvGrpSpPr/>
            <p:nvPr/>
          </p:nvGrpSpPr>
          <p:grpSpPr>
            <a:xfrm flipH="1" rot="10800000">
              <a:off x="-71481" y="206219"/>
              <a:ext cx="3230182" cy="114272"/>
              <a:chOff x="2357533" y="3245275"/>
              <a:chExt cx="4420667" cy="251700"/>
            </a:xfrm>
          </p:grpSpPr>
          <p:cxnSp>
            <p:nvCxnSpPr>
              <p:cNvPr id="302" name="Google Shape;302;p20"/>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303" name="Google Shape;303;p20"/>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304" name="Google Shape;304;p20"/>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305" name="Google Shape;305;p20"/>
            <p:cNvGrpSpPr/>
            <p:nvPr/>
          </p:nvGrpSpPr>
          <p:grpSpPr>
            <a:xfrm>
              <a:off x="8306781" y="-227600"/>
              <a:ext cx="1328419" cy="1122517"/>
              <a:chOff x="-516245" y="-213949"/>
              <a:chExt cx="1983900" cy="1676400"/>
            </a:xfrm>
          </p:grpSpPr>
          <p:cxnSp>
            <p:nvCxnSpPr>
              <p:cNvPr id="306" name="Google Shape;306;p20"/>
              <p:cNvCxnSpPr/>
              <p:nvPr/>
            </p:nvCxnSpPr>
            <p:spPr>
              <a:xfrm>
                <a:off x="267275" y="-213949"/>
                <a:ext cx="0" cy="1676400"/>
              </a:xfrm>
              <a:prstGeom prst="straightConnector1">
                <a:avLst/>
              </a:prstGeom>
              <a:noFill/>
              <a:ln cap="flat" cmpd="sng" w="9525">
                <a:solidFill>
                  <a:schemeClr val="lt2"/>
                </a:solidFill>
                <a:prstDash val="dash"/>
                <a:round/>
                <a:headEnd len="med" w="med" type="triangle"/>
                <a:tailEnd len="med" w="med" type="triangle"/>
              </a:ln>
            </p:spPr>
          </p:cxnSp>
          <p:cxnSp>
            <p:nvCxnSpPr>
              <p:cNvPr id="307" name="Google Shape;307;p20"/>
              <p:cNvCxnSpPr/>
              <p:nvPr/>
            </p:nvCxnSpPr>
            <p:spPr>
              <a:xfrm>
                <a:off x="-516245" y="538588"/>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308" name="Google Shape;308;p20"/>
              <p:cNvCxnSpPr/>
              <p:nvPr/>
            </p:nvCxnSpPr>
            <p:spPr>
              <a:xfrm rot="10800000">
                <a:off x="147723" y="1454025"/>
                <a:ext cx="239100" cy="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14" name="Google Shape;14;p3"/>
          <p:cNvSpPr txBox="1"/>
          <p:nvPr>
            <p:ph type="title"/>
          </p:nvPr>
        </p:nvSpPr>
        <p:spPr>
          <a:xfrm>
            <a:off x="4191525" y="2125700"/>
            <a:ext cx="4010700" cy="12060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4299813" y="1024550"/>
            <a:ext cx="1182300" cy="10323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atin typeface="Roboto Mono Light"/>
                <a:ea typeface="Roboto Mono Light"/>
                <a:cs typeface="Roboto Mono Light"/>
                <a:sym typeface="Roboto Mono Light"/>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p:nvPr>
            <p:ph idx="3" type="pic"/>
          </p:nvPr>
        </p:nvSpPr>
        <p:spPr>
          <a:xfrm>
            <a:off x="713225" y="1024550"/>
            <a:ext cx="2999700" cy="3449400"/>
          </a:xfrm>
          <a:prstGeom prst="rect">
            <a:avLst/>
          </a:prstGeom>
          <a:noFill/>
          <a:ln cap="flat" cmpd="sng" w="9525">
            <a:solidFill>
              <a:schemeClr val="lt2"/>
            </a:solidFill>
            <a:prstDash val="solid"/>
            <a:round/>
            <a:headEnd len="sm" w="sm" type="none"/>
            <a:tailEnd len="sm" w="sm" type="none"/>
          </a:ln>
        </p:spPr>
      </p:sp>
      <p:grpSp>
        <p:nvGrpSpPr>
          <p:cNvPr id="17" name="Google Shape;17;p3"/>
          <p:cNvGrpSpPr/>
          <p:nvPr/>
        </p:nvGrpSpPr>
        <p:grpSpPr>
          <a:xfrm>
            <a:off x="-707792" y="-329438"/>
            <a:ext cx="4420667" cy="4803497"/>
            <a:chOff x="-707792" y="-329438"/>
            <a:chExt cx="4420667" cy="4803497"/>
          </a:xfrm>
        </p:grpSpPr>
        <p:grpSp>
          <p:nvGrpSpPr>
            <p:cNvPr id="18" name="Google Shape;18;p3"/>
            <p:cNvGrpSpPr/>
            <p:nvPr/>
          </p:nvGrpSpPr>
          <p:grpSpPr>
            <a:xfrm rot="-5400000">
              <a:off x="-2094574" y="1946460"/>
              <a:ext cx="4803497" cy="251700"/>
              <a:chOff x="2357533" y="3245275"/>
              <a:chExt cx="4420667" cy="251700"/>
            </a:xfrm>
          </p:grpSpPr>
          <p:cxnSp>
            <p:nvCxnSpPr>
              <p:cNvPr id="19" name="Google Shape;19;p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20" name="Google Shape;20;p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1" name="Google Shape;21;p3"/>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22" name="Google Shape;22;p3"/>
            <p:cNvGrpSpPr/>
            <p:nvPr/>
          </p:nvGrpSpPr>
          <p:grpSpPr>
            <a:xfrm>
              <a:off x="-707792" y="424950"/>
              <a:ext cx="4420667" cy="251700"/>
              <a:chOff x="2357533" y="3245275"/>
              <a:chExt cx="4420667" cy="251700"/>
            </a:xfrm>
          </p:grpSpPr>
          <p:cxnSp>
            <p:nvCxnSpPr>
              <p:cNvPr id="23" name="Google Shape;23;p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24" name="Google Shape;24;p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5" name="Google Shape;25;p3"/>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09" name="Shape 309"/>
        <p:cNvGrpSpPr/>
        <p:nvPr/>
      </p:nvGrpSpPr>
      <p:grpSpPr>
        <a:xfrm>
          <a:off x="0" y="0"/>
          <a:ext cx="0" cy="0"/>
          <a:chOff x="0" y="0"/>
          <a:chExt cx="0" cy="0"/>
        </a:xfrm>
      </p:grpSpPr>
      <p:pic>
        <p:nvPicPr>
          <p:cNvPr id="310" name="Google Shape;310;p21"/>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311" name="Google Shape;311;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12" name="Google Shape;312;p21"/>
          <p:cNvSpPr txBox="1"/>
          <p:nvPr>
            <p:ph idx="1" type="subTitle"/>
          </p:nvPr>
        </p:nvSpPr>
        <p:spPr>
          <a:xfrm>
            <a:off x="720000" y="1710160"/>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3" name="Google Shape;313;p21"/>
          <p:cNvSpPr txBox="1"/>
          <p:nvPr>
            <p:ph idx="2" type="subTitle"/>
          </p:nvPr>
        </p:nvSpPr>
        <p:spPr>
          <a:xfrm>
            <a:off x="3459222" y="1710160"/>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4" name="Google Shape;314;p21"/>
          <p:cNvSpPr txBox="1"/>
          <p:nvPr>
            <p:ph idx="3" type="subTitle"/>
          </p:nvPr>
        </p:nvSpPr>
        <p:spPr>
          <a:xfrm>
            <a:off x="720000"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5" name="Google Shape;315;p21"/>
          <p:cNvSpPr txBox="1"/>
          <p:nvPr>
            <p:ph idx="4" type="subTitle"/>
          </p:nvPr>
        </p:nvSpPr>
        <p:spPr>
          <a:xfrm>
            <a:off x="3459222"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6" name="Google Shape;316;p21"/>
          <p:cNvSpPr txBox="1"/>
          <p:nvPr>
            <p:ph idx="5" type="subTitle"/>
          </p:nvPr>
        </p:nvSpPr>
        <p:spPr>
          <a:xfrm>
            <a:off x="6198447" y="1710160"/>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7" name="Google Shape;317;p21"/>
          <p:cNvSpPr txBox="1"/>
          <p:nvPr>
            <p:ph idx="6" type="subTitle"/>
          </p:nvPr>
        </p:nvSpPr>
        <p:spPr>
          <a:xfrm>
            <a:off x="6198447"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8" name="Google Shape;318;p21"/>
          <p:cNvSpPr txBox="1"/>
          <p:nvPr>
            <p:ph idx="7" type="subTitle"/>
          </p:nvPr>
        </p:nvSpPr>
        <p:spPr>
          <a:xfrm>
            <a:off x="720000" y="1295365"/>
            <a:ext cx="2233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319" name="Google Shape;319;p21"/>
          <p:cNvSpPr txBox="1"/>
          <p:nvPr>
            <p:ph idx="8" type="subTitle"/>
          </p:nvPr>
        </p:nvSpPr>
        <p:spPr>
          <a:xfrm>
            <a:off x="3460422" y="1295365"/>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320" name="Google Shape;320;p21"/>
          <p:cNvSpPr txBox="1"/>
          <p:nvPr>
            <p:ph idx="9" type="subTitle"/>
          </p:nvPr>
        </p:nvSpPr>
        <p:spPr>
          <a:xfrm>
            <a:off x="6199647" y="1295365"/>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321" name="Google Shape;321;p21"/>
          <p:cNvSpPr txBox="1"/>
          <p:nvPr>
            <p:ph idx="13" type="subTitle"/>
          </p:nvPr>
        </p:nvSpPr>
        <p:spPr>
          <a:xfrm>
            <a:off x="720000" y="3022441"/>
            <a:ext cx="2233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322" name="Google Shape;322;p21"/>
          <p:cNvSpPr txBox="1"/>
          <p:nvPr>
            <p:ph idx="14" type="subTitle"/>
          </p:nvPr>
        </p:nvSpPr>
        <p:spPr>
          <a:xfrm>
            <a:off x="3460422" y="3022446"/>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323" name="Google Shape;323;p21"/>
          <p:cNvSpPr txBox="1"/>
          <p:nvPr>
            <p:ph idx="15" type="subTitle"/>
          </p:nvPr>
        </p:nvSpPr>
        <p:spPr>
          <a:xfrm>
            <a:off x="6199647" y="3022446"/>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grpSp>
        <p:nvGrpSpPr>
          <p:cNvPr id="324" name="Google Shape;324;p21"/>
          <p:cNvGrpSpPr/>
          <p:nvPr/>
        </p:nvGrpSpPr>
        <p:grpSpPr>
          <a:xfrm rot="5400000">
            <a:off x="3198290" y="2289544"/>
            <a:ext cx="686550" cy="5656663"/>
            <a:chOff x="1217550" y="-1832463"/>
            <a:chExt cx="2611450" cy="5656663"/>
          </a:xfrm>
        </p:grpSpPr>
        <p:cxnSp>
          <p:nvCxnSpPr>
            <p:cNvPr id="325" name="Google Shape;325;p21"/>
            <p:cNvCxnSpPr/>
            <p:nvPr/>
          </p:nvCxnSpPr>
          <p:spPr>
            <a:xfrm>
              <a:off x="1824906" y="-1832463"/>
              <a:ext cx="1474500" cy="0"/>
            </a:xfrm>
            <a:prstGeom prst="straightConnector1">
              <a:avLst/>
            </a:prstGeom>
            <a:noFill/>
            <a:ln cap="flat" cmpd="sng" w="9525">
              <a:solidFill>
                <a:schemeClr val="lt2"/>
              </a:solidFill>
              <a:prstDash val="solid"/>
              <a:round/>
              <a:headEnd len="med" w="med" type="none"/>
              <a:tailEnd len="med" w="med" type="none"/>
            </a:ln>
          </p:spPr>
        </p:cxnSp>
        <p:cxnSp>
          <p:nvCxnSpPr>
            <p:cNvPr id="326" name="Google Shape;326;p21"/>
            <p:cNvCxnSpPr/>
            <p:nvPr/>
          </p:nvCxnSpPr>
          <p:spPr>
            <a:xfrm>
              <a:off x="1235200" y="2430250"/>
              <a:ext cx="2593800" cy="0"/>
            </a:xfrm>
            <a:prstGeom prst="straightConnector1">
              <a:avLst/>
            </a:prstGeom>
            <a:noFill/>
            <a:ln cap="flat" cmpd="sng" w="9525">
              <a:solidFill>
                <a:schemeClr val="lt2"/>
              </a:solidFill>
              <a:prstDash val="solid"/>
              <a:round/>
              <a:headEnd len="med" w="med" type="none"/>
              <a:tailEnd len="med" w="med" type="none"/>
            </a:ln>
          </p:spPr>
        </p:cxnSp>
        <p:cxnSp>
          <p:nvCxnSpPr>
            <p:cNvPr id="327" name="Google Shape;327;p21"/>
            <p:cNvCxnSpPr/>
            <p:nvPr/>
          </p:nvCxnSpPr>
          <p:spPr>
            <a:xfrm>
              <a:off x="1226375" y="3480125"/>
              <a:ext cx="1367400" cy="0"/>
            </a:xfrm>
            <a:prstGeom prst="straightConnector1">
              <a:avLst/>
            </a:prstGeom>
            <a:noFill/>
            <a:ln cap="flat" cmpd="sng" w="9525">
              <a:solidFill>
                <a:schemeClr val="lt2"/>
              </a:solidFill>
              <a:prstDash val="solid"/>
              <a:round/>
              <a:headEnd len="med" w="med" type="none"/>
              <a:tailEnd len="med" w="med" type="none"/>
            </a:ln>
          </p:spPr>
        </p:cxnSp>
        <p:cxnSp>
          <p:nvCxnSpPr>
            <p:cNvPr id="328" name="Google Shape;328;p21"/>
            <p:cNvCxnSpPr/>
            <p:nvPr/>
          </p:nvCxnSpPr>
          <p:spPr>
            <a:xfrm>
              <a:off x="1217550" y="3824200"/>
              <a:ext cx="1376400" cy="0"/>
            </a:xfrm>
            <a:prstGeom prst="straightConnector1">
              <a:avLst/>
            </a:prstGeom>
            <a:noFill/>
            <a:ln cap="flat" cmpd="sng" w="9525">
              <a:solidFill>
                <a:schemeClr val="lt2"/>
              </a:solidFill>
              <a:prstDash val="solid"/>
              <a:round/>
              <a:headEnd len="med" w="med" type="none"/>
              <a:tailEnd len="med" w="med" type="none"/>
            </a:ln>
          </p:spPr>
        </p:cxnSp>
        <p:cxnSp>
          <p:nvCxnSpPr>
            <p:cNvPr id="329" name="Google Shape;329;p21"/>
            <p:cNvCxnSpPr/>
            <p:nvPr/>
          </p:nvCxnSpPr>
          <p:spPr>
            <a:xfrm>
              <a:off x="1896649" y="-1824460"/>
              <a:ext cx="0" cy="5295900"/>
            </a:xfrm>
            <a:prstGeom prst="straightConnector1">
              <a:avLst/>
            </a:prstGeom>
            <a:noFill/>
            <a:ln cap="flat" cmpd="sng" w="9525">
              <a:solidFill>
                <a:schemeClr val="lt2"/>
              </a:solidFill>
              <a:prstDash val="dash"/>
              <a:round/>
              <a:headEnd len="med" w="med" type="triangle"/>
              <a:tailEnd len="med" w="med" type="triangle"/>
            </a:ln>
          </p:spPr>
        </p:cxnSp>
        <p:cxnSp>
          <p:nvCxnSpPr>
            <p:cNvPr id="330" name="Google Shape;330;p21"/>
            <p:cNvCxnSpPr/>
            <p:nvPr/>
          </p:nvCxnSpPr>
          <p:spPr>
            <a:xfrm>
              <a:off x="1349900" y="2456700"/>
              <a:ext cx="0" cy="1367400"/>
            </a:xfrm>
            <a:prstGeom prst="straightConnector1">
              <a:avLst/>
            </a:prstGeom>
            <a:noFill/>
            <a:ln cap="flat" cmpd="sng" w="9525">
              <a:solidFill>
                <a:schemeClr val="lt2"/>
              </a:solidFill>
              <a:prstDash val="dash"/>
              <a:round/>
              <a:headEnd len="med" w="med" type="triangle"/>
              <a:tailEnd len="med" w="med" type="triangle"/>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31" name="Shape 331"/>
        <p:cNvGrpSpPr/>
        <p:nvPr/>
      </p:nvGrpSpPr>
      <p:grpSpPr>
        <a:xfrm>
          <a:off x="0" y="0"/>
          <a:ext cx="0" cy="0"/>
          <a:chOff x="0" y="0"/>
          <a:chExt cx="0" cy="0"/>
        </a:xfrm>
      </p:grpSpPr>
      <p:pic>
        <p:nvPicPr>
          <p:cNvPr id="332" name="Google Shape;332;p22"/>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333" name="Google Shape;333;p22"/>
          <p:cNvSpPr txBox="1"/>
          <p:nvPr>
            <p:ph hasCustomPrompt="1" type="title"/>
          </p:nvPr>
        </p:nvSpPr>
        <p:spPr>
          <a:xfrm>
            <a:off x="1329979" y="2976980"/>
            <a:ext cx="3000600" cy="76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atin typeface="Roboto Mono Light"/>
                <a:ea typeface="Roboto Mono Light"/>
                <a:cs typeface="Roboto Mono Light"/>
                <a:sym typeface="Roboto Mono Light"/>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4" name="Google Shape;334;p22"/>
          <p:cNvSpPr txBox="1"/>
          <p:nvPr>
            <p:ph idx="1" type="subTitle"/>
          </p:nvPr>
        </p:nvSpPr>
        <p:spPr>
          <a:xfrm>
            <a:off x="1329979" y="3659700"/>
            <a:ext cx="30006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335" name="Google Shape;335;p22"/>
          <p:cNvSpPr txBox="1"/>
          <p:nvPr>
            <p:ph hasCustomPrompt="1" idx="2" type="title"/>
          </p:nvPr>
        </p:nvSpPr>
        <p:spPr>
          <a:xfrm>
            <a:off x="3071700" y="1494600"/>
            <a:ext cx="3000600" cy="76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atin typeface="Roboto Mono Light"/>
                <a:ea typeface="Roboto Mono Light"/>
                <a:cs typeface="Roboto Mono Light"/>
                <a:sym typeface="Roboto Mono Light"/>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6" name="Google Shape;336;p22"/>
          <p:cNvSpPr txBox="1"/>
          <p:nvPr>
            <p:ph idx="3" type="subTitle"/>
          </p:nvPr>
        </p:nvSpPr>
        <p:spPr>
          <a:xfrm>
            <a:off x="3071700" y="2177310"/>
            <a:ext cx="30006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337" name="Google Shape;337;p22"/>
          <p:cNvSpPr txBox="1"/>
          <p:nvPr>
            <p:ph hasCustomPrompt="1" idx="4" type="title"/>
          </p:nvPr>
        </p:nvSpPr>
        <p:spPr>
          <a:xfrm>
            <a:off x="4813421" y="2976980"/>
            <a:ext cx="3000600" cy="76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atin typeface="Roboto Mono Light"/>
                <a:ea typeface="Roboto Mono Light"/>
                <a:cs typeface="Roboto Mono Light"/>
                <a:sym typeface="Roboto Mono Light"/>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8" name="Google Shape;338;p22"/>
          <p:cNvSpPr txBox="1"/>
          <p:nvPr>
            <p:ph idx="5" type="subTitle"/>
          </p:nvPr>
        </p:nvSpPr>
        <p:spPr>
          <a:xfrm>
            <a:off x="4813421" y="3659700"/>
            <a:ext cx="30006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grpSp>
        <p:nvGrpSpPr>
          <p:cNvPr id="339" name="Google Shape;339;p22"/>
          <p:cNvGrpSpPr/>
          <p:nvPr/>
        </p:nvGrpSpPr>
        <p:grpSpPr>
          <a:xfrm>
            <a:off x="4412775" y="-518497"/>
            <a:ext cx="6244391" cy="6254940"/>
            <a:chOff x="4412775" y="-518497"/>
            <a:chExt cx="6244391" cy="6254940"/>
          </a:xfrm>
        </p:grpSpPr>
        <p:grpSp>
          <p:nvGrpSpPr>
            <p:cNvPr id="340" name="Google Shape;340;p22"/>
            <p:cNvGrpSpPr/>
            <p:nvPr/>
          </p:nvGrpSpPr>
          <p:grpSpPr>
            <a:xfrm rot="-5400000">
              <a:off x="6102135" y="-2207858"/>
              <a:ext cx="979555" cy="4358275"/>
              <a:chOff x="1217550" y="-534075"/>
              <a:chExt cx="2611450" cy="4358275"/>
            </a:xfrm>
          </p:grpSpPr>
          <p:cxnSp>
            <p:nvCxnSpPr>
              <p:cNvPr id="341" name="Google Shape;341;p22"/>
              <p:cNvCxnSpPr/>
              <p:nvPr/>
            </p:nvCxnSpPr>
            <p:spPr>
              <a:xfrm>
                <a:off x="1707286" y="-534075"/>
                <a:ext cx="1632000" cy="0"/>
              </a:xfrm>
              <a:prstGeom prst="straightConnector1">
                <a:avLst/>
              </a:prstGeom>
              <a:noFill/>
              <a:ln cap="flat" cmpd="sng" w="9525">
                <a:solidFill>
                  <a:schemeClr val="lt2"/>
                </a:solidFill>
                <a:prstDash val="solid"/>
                <a:round/>
                <a:headEnd len="med" w="med" type="none"/>
                <a:tailEnd len="med" w="med" type="none"/>
              </a:ln>
            </p:spPr>
          </p:cxnSp>
          <p:cxnSp>
            <p:nvCxnSpPr>
              <p:cNvPr id="342" name="Google Shape;342;p22"/>
              <p:cNvCxnSpPr/>
              <p:nvPr/>
            </p:nvCxnSpPr>
            <p:spPr>
              <a:xfrm>
                <a:off x="1235200" y="2430250"/>
                <a:ext cx="2593800" cy="0"/>
              </a:xfrm>
              <a:prstGeom prst="straightConnector1">
                <a:avLst/>
              </a:prstGeom>
              <a:noFill/>
              <a:ln cap="flat" cmpd="sng" w="9525">
                <a:solidFill>
                  <a:schemeClr val="lt2"/>
                </a:solidFill>
                <a:prstDash val="solid"/>
                <a:round/>
                <a:headEnd len="med" w="med" type="none"/>
                <a:tailEnd len="med" w="med" type="none"/>
              </a:ln>
            </p:spPr>
          </p:cxnSp>
          <p:cxnSp>
            <p:nvCxnSpPr>
              <p:cNvPr id="343" name="Google Shape;343;p22"/>
              <p:cNvCxnSpPr/>
              <p:nvPr/>
            </p:nvCxnSpPr>
            <p:spPr>
              <a:xfrm>
                <a:off x="1226375" y="3480125"/>
                <a:ext cx="1367400" cy="0"/>
              </a:xfrm>
              <a:prstGeom prst="straightConnector1">
                <a:avLst/>
              </a:prstGeom>
              <a:noFill/>
              <a:ln cap="flat" cmpd="sng" w="9525">
                <a:solidFill>
                  <a:schemeClr val="lt2"/>
                </a:solidFill>
                <a:prstDash val="solid"/>
                <a:round/>
                <a:headEnd len="med" w="med" type="none"/>
                <a:tailEnd len="med" w="med" type="none"/>
              </a:ln>
            </p:spPr>
          </p:cxnSp>
          <p:cxnSp>
            <p:nvCxnSpPr>
              <p:cNvPr id="344" name="Google Shape;344;p22"/>
              <p:cNvCxnSpPr/>
              <p:nvPr/>
            </p:nvCxnSpPr>
            <p:spPr>
              <a:xfrm>
                <a:off x="1217550" y="3824200"/>
                <a:ext cx="1376400" cy="0"/>
              </a:xfrm>
              <a:prstGeom prst="straightConnector1">
                <a:avLst/>
              </a:prstGeom>
              <a:noFill/>
              <a:ln cap="flat" cmpd="sng" w="9525">
                <a:solidFill>
                  <a:schemeClr val="lt2"/>
                </a:solidFill>
                <a:prstDash val="solid"/>
                <a:round/>
                <a:headEnd len="med" w="med" type="none"/>
                <a:tailEnd len="med" w="med" type="none"/>
              </a:ln>
            </p:spPr>
          </p:cxnSp>
          <p:cxnSp>
            <p:nvCxnSpPr>
              <p:cNvPr id="345" name="Google Shape;345;p22"/>
              <p:cNvCxnSpPr/>
              <p:nvPr/>
            </p:nvCxnSpPr>
            <p:spPr>
              <a:xfrm rot="5400000">
                <a:off x="-254546" y="1469825"/>
                <a:ext cx="4002900" cy="0"/>
              </a:xfrm>
              <a:prstGeom prst="straightConnector1">
                <a:avLst/>
              </a:prstGeom>
              <a:noFill/>
              <a:ln cap="flat" cmpd="sng" w="9525">
                <a:solidFill>
                  <a:schemeClr val="lt2"/>
                </a:solidFill>
                <a:prstDash val="dash"/>
                <a:round/>
                <a:headEnd len="med" w="med" type="triangle"/>
                <a:tailEnd len="med" w="med" type="triangle"/>
              </a:ln>
            </p:spPr>
          </p:cxnSp>
          <p:cxnSp>
            <p:nvCxnSpPr>
              <p:cNvPr id="346" name="Google Shape;346;p22"/>
              <p:cNvCxnSpPr/>
              <p:nvPr/>
            </p:nvCxnSpPr>
            <p:spPr>
              <a:xfrm>
                <a:off x="1349900" y="2456700"/>
                <a:ext cx="0" cy="1367400"/>
              </a:xfrm>
              <a:prstGeom prst="straightConnector1">
                <a:avLst/>
              </a:prstGeom>
              <a:noFill/>
              <a:ln cap="flat" cmpd="sng" w="9525">
                <a:solidFill>
                  <a:schemeClr val="lt2"/>
                </a:solidFill>
                <a:prstDash val="dash"/>
                <a:round/>
                <a:headEnd len="med" w="med" type="triangle"/>
                <a:tailEnd len="med" w="med" type="triangle"/>
              </a:ln>
            </p:spPr>
          </p:cxnSp>
        </p:grpSp>
        <p:grpSp>
          <p:nvGrpSpPr>
            <p:cNvPr id="347" name="Google Shape;347;p22"/>
            <p:cNvGrpSpPr/>
            <p:nvPr/>
          </p:nvGrpSpPr>
          <p:grpSpPr>
            <a:xfrm>
              <a:off x="7671517" y="2507650"/>
              <a:ext cx="2985649" cy="3228792"/>
              <a:chOff x="-70295" y="2156728"/>
              <a:chExt cx="3254823" cy="3519887"/>
            </a:xfrm>
          </p:grpSpPr>
          <p:cxnSp>
            <p:nvCxnSpPr>
              <p:cNvPr id="348" name="Google Shape;348;p22"/>
              <p:cNvCxnSpPr/>
              <p:nvPr/>
            </p:nvCxnSpPr>
            <p:spPr>
              <a:xfrm>
                <a:off x="713236" y="2156728"/>
                <a:ext cx="0" cy="3209700"/>
              </a:xfrm>
              <a:prstGeom prst="straightConnector1">
                <a:avLst/>
              </a:prstGeom>
              <a:noFill/>
              <a:ln cap="flat" cmpd="sng" w="9525">
                <a:solidFill>
                  <a:schemeClr val="lt2"/>
                </a:solidFill>
                <a:prstDash val="dash"/>
                <a:round/>
                <a:headEnd len="med" w="med" type="triangle"/>
                <a:tailEnd len="med" w="med" type="triangle"/>
              </a:ln>
            </p:spPr>
          </p:cxnSp>
          <p:cxnSp>
            <p:nvCxnSpPr>
              <p:cNvPr id="349" name="Google Shape;349;p22"/>
              <p:cNvCxnSpPr/>
              <p:nvPr/>
            </p:nvCxnSpPr>
            <p:spPr>
              <a:xfrm>
                <a:off x="-70295" y="4259063"/>
                <a:ext cx="2398800" cy="0"/>
              </a:xfrm>
              <a:prstGeom prst="straightConnector1">
                <a:avLst/>
              </a:prstGeom>
              <a:noFill/>
              <a:ln cap="flat" cmpd="sng" w="9525">
                <a:solidFill>
                  <a:schemeClr val="lt2"/>
                </a:solidFill>
                <a:prstDash val="dash"/>
                <a:round/>
                <a:headEnd len="med" w="med" type="triangle"/>
                <a:tailEnd len="med" w="med" type="triangle"/>
              </a:ln>
            </p:spPr>
          </p:cxnSp>
          <p:sp>
            <p:nvSpPr>
              <p:cNvPr id="350" name="Google Shape;350;p22"/>
              <p:cNvSpPr/>
              <p:nvPr/>
            </p:nvSpPr>
            <p:spPr>
              <a:xfrm rot="10800000">
                <a:off x="629453" y="415381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1" name="Google Shape;351;p22"/>
              <p:cNvCxnSpPr>
                <a:stCxn id="350" idx="3"/>
              </p:cNvCxnSpPr>
              <p:nvPr/>
            </p:nvCxnSpPr>
            <p:spPr>
              <a:xfrm>
                <a:off x="924953" y="4744815"/>
                <a:ext cx="0" cy="931800"/>
              </a:xfrm>
              <a:prstGeom prst="straightConnector1">
                <a:avLst/>
              </a:prstGeom>
              <a:noFill/>
              <a:ln cap="flat" cmpd="sng" w="9525">
                <a:solidFill>
                  <a:schemeClr val="lt2"/>
                </a:solidFill>
                <a:prstDash val="dash"/>
                <a:round/>
                <a:headEnd len="med" w="med" type="none"/>
                <a:tailEnd len="med" w="med" type="none"/>
              </a:ln>
            </p:spPr>
          </p:cxnSp>
          <p:cxnSp>
            <p:nvCxnSpPr>
              <p:cNvPr id="352" name="Google Shape;352;p22"/>
              <p:cNvCxnSpPr/>
              <p:nvPr/>
            </p:nvCxnSpPr>
            <p:spPr>
              <a:xfrm>
                <a:off x="930628" y="4447415"/>
                <a:ext cx="2253900" cy="1038000"/>
              </a:xfrm>
              <a:prstGeom prst="straightConnector1">
                <a:avLst/>
              </a:prstGeom>
              <a:noFill/>
              <a:ln cap="flat" cmpd="sng" w="9525">
                <a:solidFill>
                  <a:schemeClr val="lt2"/>
                </a:solidFill>
                <a:prstDash val="dash"/>
                <a:round/>
                <a:headEnd len="med" w="med" type="none"/>
                <a:tailEnd len="med" w="med" type="none"/>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53" name="Shape 353"/>
        <p:cNvGrpSpPr/>
        <p:nvPr/>
      </p:nvGrpSpPr>
      <p:grpSpPr>
        <a:xfrm>
          <a:off x="0" y="0"/>
          <a:ext cx="0" cy="0"/>
          <a:chOff x="0" y="0"/>
          <a:chExt cx="0" cy="0"/>
        </a:xfrm>
      </p:grpSpPr>
      <p:pic>
        <p:nvPicPr>
          <p:cNvPr id="354" name="Google Shape;354;p23"/>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355" name="Google Shape;355;p23"/>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6" name="Google Shape;356;p23"/>
          <p:cNvSpPr txBox="1"/>
          <p:nvPr>
            <p:ph idx="1" type="subTitle"/>
          </p:nvPr>
        </p:nvSpPr>
        <p:spPr>
          <a:xfrm>
            <a:off x="2347900" y="1745009"/>
            <a:ext cx="44481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57" name="Google Shape;357;p23"/>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Commissioner"/>
                <a:ea typeface="Commissioner"/>
                <a:cs typeface="Commissioner"/>
                <a:sym typeface="Commissioner"/>
              </a:rPr>
              <a:t>CREDITS:</a:t>
            </a:r>
            <a:r>
              <a:rPr lang="en" sz="1000">
                <a:solidFill>
                  <a:schemeClr val="dk1"/>
                </a:solidFill>
                <a:latin typeface="Commissioner"/>
                <a:ea typeface="Commissioner"/>
                <a:cs typeface="Commissioner"/>
                <a:sym typeface="Commissioner"/>
              </a:rPr>
              <a:t> This presentation template was created by </a:t>
            </a:r>
            <a:r>
              <a:rPr b="1" lang="en" sz="1000" u="sng">
                <a:solidFill>
                  <a:schemeClr val="dk1"/>
                </a:solidFill>
                <a:latin typeface="Commissioner"/>
                <a:ea typeface="Commissioner"/>
                <a:cs typeface="Commissioner"/>
                <a:sym typeface="Commissioner"/>
                <a:hlinkClick r:id="rId3">
                  <a:extLst>
                    <a:ext uri="{A12FA001-AC4F-418D-AE19-62706E023703}">
                      <ahyp:hlinkClr val="tx"/>
                    </a:ext>
                  </a:extLst>
                </a:hlinkClick>
              </a:rPr>
              <a:t>Slidesgo</a:t>
            </a:r>
            <a:r>
              <a:rPr lang="en" sz="1000">
                <a:solidFill>
                  <a:schemeClr val="dk1"/>
                </a:solidFill>
                <a:latin typeface="Commissioner"/>
                <a:ea typeface="Commissioner"/>
                <a:cs typeface="Commissioner"/>
                <a:sym typeface="Commissioner"/>
              </a:rPr>
              <a:t>, and includes icons by </a:t>
            </a:r>
            <a:r>
              <a:rPr b="1" lang="en" sz="1000" u="sng">
                <a:solidFill>
                  <a:schemeClr val="dk1"/>
                </a:solidFill>
                <a:latin typeface="Commissioner"/>
                <a:ea typeface="Commissioner"/>
                <a:cs typeface="Commissioner"/>
                <a:sym typeface="Commissioner"/>
                <a:hlinkClick r:id="rId4">
                  <a:extLst>
                    <a:ext uri="{A12FA001-AC4F-418D-AE19-62706E023703}">
                      <ahyp:hlinkClr val="tx"/>
                    </a:ext>
                  </a:extLst>
                </a:hlinkClick>
              </a:rPr>
              <a:t>Flaticon</a:t>
            </a:r>
            <a:r>
              <a:rPr lang="en" sz="1000">
                <a:solidFill>
                  <a:schemeClr val="dk1"/>
                </a:solidFill>
                <a:latin typeface="Commissioner"/>
                <a:ea typeface="Commissioner"/>
                <a:cs typeface="Commissioner"/>
                <a:sym typeface="Commissioner"/>
              </a:rPr>
              <a:t>, and infographics &amp; images by </a:t>
            </a:r>
            <a:r>
              <a:rPr b="1" lang="en" sz="1000" u="sng">
                <a:solidFill>
                  <a:schemeClr val="dk1"/>
                </a:solidFill>
                <a:latin typeface="Commissioner"/>
                <a:ea typeface="Commissioner"/>
                <a:cs typeface="Commissioner"/>
                <a:sym typeface="Commissioner"/>
                <a:hlinkClick r:id="rId5">
                  <a:extLst>
                    <a:ext uri="{A12FA001-AC4F-418D-AE19-62706E023703}">
                      <ahyp:hlinkClr val="tx"/>
                    </a:ext>
                  </a:extLst>
                </a:hlinkClick>
              </a:rPr>
              <a:t>Freepik</a:t>
            </a:r>
            <a:r>
              <a:rPr lang="en" sz="1000" u="sng">
                <a:solidFill>
                  <a:schemeClr val="dk1"/>
                </a:solidFill>
                <a:latin typeface="Commissioner"/>
                <a:ea typeface="Commissioner"/>
                <a:cs typeface="Commissioner"/>
                <a:sym typeface="Commissioner"/>
              </a:rPr>
              <a:t> </a:t>
            </a:r>
            <a:endParaRPr b="1" sz="1000" u="sng">
              <a:solidFill>
                <a:schemeClr val="dk1"/>
              </a:solidFill>
              <a:latin typeface="Commissioner"/>
              <a:ea typeface="Commissioner"/>
              <a:cs typeface="Commissioner"/>
              <a:sym typeface="Commissione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58" name="Shape 358"/>
        <p:cNvGrpSpPr/>
        <p:nvPr/>
      </p:nvGrpSpPr>
      <p:grpSpPr>
        <a:xfrm>
          <a:off x="0" y="0"/>
          <a:ext cx="0" cy="0"/>
          <a:chOff x="0" y="0"/>
          <a:chExt cx="0" cy="0"/>
        </a:xfrm>
      </p:grpSpPr>
      <p:pic>
        <p:nvPicPr>
          <p:cNvPr id="359" name="Google Shape;359;p24"/>
          <p:cNvPicPr preferRelativeResize="0"/>
          <p:nvPr/>
        </p:nvPicPr>
        <p:blipFill>
          <a:blip r:embed="rId2">
            <a:alphaModFix/>
          </a:blip>
          <a:stretch>
            <a:fillRect/>
          </a:stretch>
        </p:blipFill>
        <p:spPr>
          <a:xfrm>
            <a:off x="1925" y="0"/>
            <a:ext cx="9140300" cy="5143501"/>
          </a:xfrm>
          <a:prstGeom prst="rect">
            <a:avLst/>
          </a:prstGeom>
          <a:noFill/>
          <a:ln>
            <a:noFill/>
          </a:ln>
        </p:spPr>
      </p:pic>
      <p:grpSp>
        <p:nvGrpSpPr>
          <p:cNvPr id="360" name="Google Shape;360;p24"/>
          <p:cNvGrpSpPr/>
          <p:nvPr/>
        </p:nvGrpSpPr>
        <p:grpSpPr>
          <a:xfrm>
            <a:off x="7254400" y="-119500"/>
            <a:ext cx="2501400" cy="1252800"/>
            <a:chOff x="7254400" y="-119500"/>
            <a:chExt cx="2501400" cy="1252800"/>
          </a:xfrm>
        </p:grpSpPr>
        <p:grpSp>
          <p:nvGrpSpPr>
            <p:cNvPr id="361" name="Google Shape;361;p24"/>
            <p:cNvGrpSpPr/>
            <p:nvPr/>
          </p:nvGrpSpPr>
          <p:grpSpPr>
            <a:xfrm>
              <a:off x="7254400" y="-119500"/>
              <a:ext cx="2501400" cy="1252800"/>
              <a:chOff x="229300" y="3438900"/>
              <a:chExt cx="2501400" cy="1252800"/>
            </a:xfrm>
          </p:grpSpPr>
          <p:cxnSp>
            <p:nvCxnSpPr>
              <p:cNvPr id="362" name="Google Shape;362;p24"/>
              <p:cNvCxnSpPr>
                <a:endCxn id="363" idx="4"/>
              </p:cNvCxnSpPr>
              <p:nvPr/>
            </p:nvCxnSpPr>
            <p:spPr>
              <a:xfrm>
                <a:off x="641800" y="3438900"/>
                <a:ext cx="0" cy="1252800"/>
              </a:xfrm>
              <a:prstGeom prst="straightConnector1">
                <a:avLst/>
              </a:prstGeom>
              <a:noFill/>
              <a:ln cap="flat" cmpd="sng" w="9525">
                <a:solidFill>
                  <a:schemeClr val="lt2"/>
                </a:solidFill>
                <a:prstDash val="dash"/>
                <a:round/>
                <a:headEnd len="med" w="med" type="triangle"/>
                <a:tailEnd len="med" w="med" type="triangle"/>
              </a:ln>
            </p:spPr>
          </p:cxnSp>
          <p:cxnSp>
            <p:nvCxnSpPr>
              <p:cNvPr id="364" name="Google Shape;364;p24"/>
              <p:cNvCxnSpPr>
                <a:stCxn id="363" idx="2"/>
              </p:cNvCxnSpPr>
              <p:nvPr/>
            </p:nvCxnSpPr>
            <p:spPr>
              <a:xfrm>
                <a:off x="229300" y="4279200"/>
                <a:ext cx="2501400" cy="0"/>
              </a:xfrm>
              <a:prstGeom prst="straightConnector1">
                <a:avLst/>
              </a:prstGeom>
              <a:noFill/>
              <a:ln cap="flat" cmpd="sng" w="9525">
                <a:solidFill>
                  <a:schemeClr val="lt2"/>
                </a:solidFill>
                <a:prstDash val="dash"/>
                <a:round/>
                <a:headEnd len="med" w="med" type="triangle"/>
                <a:tailEnd len="med" w="med" type="triangle"/>
              </a:ln>
            </p:spPr>
          </p:cxnSp>
        </p:grpSp>
        <p:sp>
          <p:nvSpPr>
            <p:cNvPr id="363" name="Google Shape;363;p24"/>
            <p:cNvSpPr/>
            <p:nvPr/>
          </p:nvSpPr>
          <p:spPr>
            <a:xfrm>
              <a:off x="7254400" y="308300"/>
              <a:ext cx="825000" cy="8250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24"/>
          <p:cNvGrpSpPr/>
          <p:nvPr/>
        </p:nvGrpSpPr>
        <p:grpSpPr>
          <a:xfrm>
            <a:off x="5905" y="3492425"/>
            <a:ext cx="3568445" cy="2225100"/>
            <a:chOff x="-70295" y="3492425"/>
            <a:chExt cx="3568445" cy="2225100"/>
          </a:xfrm>
        </p:grpSpPr>
        <p:cxnSp>
          <p:nvCxnSpPr>
            <p:cNvPr id="366" name="Google Shape;366;p24"/>
            <p:cNvCxnSpPr/>
            <p:nvPr/>
          </p:nvCxnSpPr>
          <p:spPr>
            <a:xfrm>
              <a:off x="713225" y="3506575"/>
              <a:ext cx="0" cy="1859700"/>
            </a:xfrm>
            <a:prstGeom prst="straightConnector1">
              <a:avLst/>
            </a:prstGeom>
            <a:noFill/>
            <a:ln cap="flat" cmpd="sng" w="9525">
              <a:solidFill>
                <a:schemeClr val="lt2"/>
              </a:solidFill>
              <a:prstDash val="dash"/>
              <a:round/>
              <a:headEnd len="med" w="med" type="triangle"/>
              <a:tailEnd len="med" w="med" type="triangle"/>
            </a:ln>
          </p:spPr>
        </p:cxnSp>
        <p:cxnSp>
          <p:nvCxnSpPr>
            <p:cNvPr id="367" name="Google Shape;367;p24"/>
            <p:cNvCxnSpPr/>
            <p:nvPr/>
          </p:nvCxnSpPr>
          <p:spPr>
            <a:xfrm>
              <a:off x="-70295" y="42590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368" name="Google Shape;368;p24"/>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369" name="Google Shape;369;p24"/>
            <p:cNvSpPr/>
            <p:nvPr/>
          </p:nvSpPr>
          <p:spPr>
            <a:xfrm rot="10800000">
              <a:off x="943075" y="419472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0" name="Google Shape;370;p24"/>
            <p:cNvCxnSpPr>
              <a:stCxn id="369" idx="3"/>
            </p:cNvCxnSpPr>
            <p:nvPr/>
          </p:nvCxnSpPr>
          <p:spPr>
            <a:xfrm>
              <a:off x="1238575" y="4785725"/>
              <a:ext cx="0" cy="931800"/>
            </a:xfrm>
            <a:prstGeom prst="straightConnector1">
              <a:avLst/>
            </a:prstGeom>
            <a:noFill/>
            <a:ln cap="flat" cmpd="sng" w="9525">
              <a:solidFill>
                <a:schemeClr val="lt2"/>
              </a:solidFill>
              <a:prstDash val="dash"/>
              <a:round/>
              <a:headEnd len="med" w="med" type="none"/>
              <a:tailEnd len="med" w="med" type="none"/>
            </a:ln>
          </p:spPr>
        </p:cxnSp>
        <p:cxnSp>
          <p:nvCxnSpPr>
            <p:cNvPr id="371" name="Google Shape;371;p24"/>
            <p:cNvCxnSpPr/>
            <p:nvPr/>
          </p:nvCxnSpPr>
          <p:spPr>
            <a:xfrm>
              <a:off x="1244250" y="4488325"/>
              <a:ext cx="2253900" cy="1038000"/>
            </a:xfrm>
            <a:prstGeom prst="straightConnector1">
              <a:avLst/>
            </a:prstGeom>
            <a:noFill/>
            <a:ln cap="flat" cmpd="sng" w="9525">
              <a:solidFill>
                <a:schemeClr val="lt2"/>
              </a:solidFill>
              <a:prstDash val="dash"/>
              <a:round/>
              <a:headEnd len="med" w="med" type="none"/>
              <a:tailEnd len="med" w="med" type="none"/>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72" name="Shape 372"/>
        <p:cNvGrpSpPr/>
        <p:nvPr/>
      </p:nvGrpSpPr>
      <p:grpSpPr>
        <a:xfrm>
          <a:off x="0" y="0"/>
          <a:ext cx="0" cy="0"/>
          <a:chOff x="0" y="0"/>
          <a:chExt cx="0" cy="0"/>
        </a:xfrm>
      </p:grpSpPr>
      <p:pic>
        <p:nvPicPr>
          <p:cNvPr id="373" name="Google Shape;373;p25"/>
          <p:cNvPicPr preferRelativeResize="0"/>
          <p:nvPr/>
        </p:nvPicPr>
        <p:blipFill>
          <a:blip r:embed="rId2">
            <a:alphaModFix/>
          </a:blip>
          <a:stretch>
            <a:fillRect/>
          </a:stretch>
        </p:blipFill>
        <p:spPr>
          <a:xfrm>
            <a:off x="1925" y="0"/>
            <a:ext cx="9140300" cy="5143501"/>
          </a:xfrm>
          <a:prstGeom prst="rect">
            <a:avLst/>
          </a:prstGeom>
          <a:noFill/>
          <a:ln>
            <a:noFill/>
          </a:ln>
        </p:spPr>
      </p:pic>
      <p:grpSp>
        <p:nvGrpSpPr>
          <p:cNvPr id="374" name="Google Shape;374;p25"/>
          <p:cNvGrpSpPr/>
          <p:nvPr/>
        </p:nvGrpSpPr>
        <p:grpSpPr>
          <a:xfrm>
            <a:off x="4412775" y="-518497"/>
            <a:ext cx="6244391" cy="6254940"/>
            <a:chOff x="4412775" y="-518497"/>
            <a:chExt cx="6244391" cy="6254940"/>
          </a:xfrm>
        </p:grpSpPr>
        <p:grpSp>
          <p:nvGrpSpPr>
            <p:cNvPr id="375" name="Google Shape;375;p25"/>
            <p:cNvGrpSpPr/>
            <p:nvPr/>
          </p:nvGrpSpPr>
          <p:grpSpPr>
            <a:xfrm rot="-5400000">
              <a:off x="6102135" y="-2207858"/>
              <a:ext cx="979555" cy="4358275"/>
              <a:chOff x="1217550" y="-534075"/>
              <a:chExt cx="2611450" cy="4358275"/>
            </a:xfrm>
          </p:grpSpPr>
          <p:cxnSp>
            <p:nvCxnSpPr>
              <p:cNvPr id="376" name="Google Shape;376;p25"/>
              <p:cNvCxnSpPr/>
              <p:nvPr/>
            </p:nvCxnSpPr>
            <p:spPr>
              <a:xfrm>
                <a:off x="1707286" y="-534075"/>
                <a:ext cx="1632000" cy="0"/>
              </a:xfrm>
              <a:prstGeom prst="straightConnector1">
                <a:avLst/>
              </a:prstGeom>
              <a:noFill/>
              <a:ln cap="flat" cmpd="sng" w="9525">
                <a:solidFill>
                  <a:schemeClr val="lt2"/>
                </a:solidFill>
                <a:prstDash val="solid"/>
                <a:round/>
                <a:headEnd len="med" w="med" type="none"/>
                <a:tailEnd len="med" w="med" type="none"/>
              </a:ln>
            </p:spPr>
          </p:cxnSp>
          <p:cxnSp>
            <p:nvCxnSpPr>
              <p:cNvPr id="377" name="Google Shape;377;p25"/>
              <p:cNvCxnSpPr/>
              <p:nvPr/>
            </p:nvCxnSpPr>
            <p:spPr>
              <a:xfrm>
                <a:off x="1235200" y="2430250"/>
                <a:ext cx="2593800" cy="0"/>
              </a:xfrm>
              <a:prstGeom prst="straightConnector1">
                <a:avLst/>
              </a:prstGeom>
              <a:noFill/>
              <a:ln cap="flat" cmpd="sng" w="9525">
                <a:solidFill>
                  <a:schemeClr val="lt2"/>
                </a:solidFill>
                <a:prstDash val="solid"/>
                <a:round/>
                <a:headEnd len="med" w="med" type="none"/>
                <a:tailEnd len="med" w="med" type="none"/>
              </a:ln>
            </p:spPr>
          </p:cxnSp>
          <p:cxnSp>
            <p:nvCxnSpPr>
              <p:cNvPr id="378" name="Google Shape;378;p25"/>
              <p:cNvCxnSpPr/>
              <p:nvPr/>
            </p:nvCxnSpPr>
            <p:spPr>
              <a:xfrm>
                <a:off x="1226375" y="3480125"/>
                <a:ext cx="1367400" cy="0"/>
              </a:xfrm>
              <a:prstGeom prst="straightConnector1">
                <a:avLst/>
              </a:prstGeom>
              <a:noFill/>
              <a:ln cap="flat" cmpd="sng" w="9525">
                <a:solidFill>
                  <a:schemeClr val="lt2"/>
                </a:solidFill>
                <a:prstDash val="solid"/>
                <a:round/>
                <a:headEnd len="med" w="med" type="none"/>
                <a:tailEnd len="med" w="med" type="none"/>
              </a:ln>
            </p:spPr>
          </p:cxnSp>
          <p:cxnSp>
            <p:nvCxnSpPr>
              <p:cNvPr id="379" name="Google Shape;379;p25"/>
              <p:cNvCxnSpPr/>
              <p:nvPr/>
            </p:nvCxnSpPr>
            <p:spPr>
              <a:xfrm>
                <a:off x="1217550" y="3824200"/>
                <a:ext cx="1376400" cy="0"/>
              </a:xfrm>
              <a:prstGeom prst="straightConnector1">
                <a:avLst/>
              </a:prstGeom>
              <a:noFill/>
              <a:ln cap="flat" cmpd="sng" w="9525">
                <a:solidFill>
                  <a:schemeClr val="lt2"/>
                </a:solidFill>
                <a:prstDash val="solid"/>
                <a:round/>
                <a:headEnd len="med" w="med" type="none"/>
                <a:tailEnd len="med" w="med" type="none"/>
              </a:ln>
            </p:spPr>
          </p:cxnSp>
          <p:cxnSp>
            <p:nvCxnSpPr>
              <p:cNvPr id="380" name="Google Shape;380;p25"/>
              <p:cNvCxnSpPr/>
              <p:nvPr/>
            </p:nvCxnSpPr>
            <p:spPr>
              <a:xfrm rot="5400000">
                <a:off x="-254546" y="1469825"/>
                <a:ext cx="4002900" cy="0"/>
              </a:xfrm>
              <a:prstGeom prst="straightConnector1">
                <a:avLst/>
              </a:prstGeom>
              <a:noFill/>
              <a:ln cap="flat" cmpd="sng" w="9525">
                <a:solidFill>
                  <a:schemeClr val="lt2"/>
                </a:solidFill>
                <a:prstDash val="dash"/>
                <a:round/>
                <a:headEnd len="med" w="med" type="triangle"/>
                <a:tailEnd len="med" w="med" type="triangle"/>
              </a:ln>
            </p:spPr>
          </p:cxnSp>
          <p:cxnSp>
            <p:nvCxnSpPr>
              <p:cNvPr id="381" name="Google Shape;381;p25"/>
              <p:cNvCxnSpPr/>
              <p:nvPr/>
            </p:nvCxnSpPr>
            <p:spPr>
              <a:xfrm>
                <a:off x="1349900" y="2456700"/>
                <a:ext cx="0" cy="1367400"/>
              </a:xfrm>
              <a:prstGeom prst="straightConnector1">
                <a:avLst/>
              </a:prstGeom>
              <a:noFill/>
              <a:ln cap="flat" cmpd="sng" w="9525">
                <a:solidFill>
                  <a:schemeClr val="lt2"/>
                </a:solidFill>
                <a:prstDash val="dash"/>
                <a:round/>
                <a:headEnd len="med" w="med" type="triangle"/>
                <a:tailEnd len="med" w="med" type="triangle"/>
              </a:ln>
            </p:spPr>
          </p:cxnSp>
        </p:grpSp>
        <p:grpSp>
          <p:nvGrpSpPr>
            <p:cNvPr id="382" name="Google Shape;382;p25"/>
            <p:cNvGrpSpPr/>
            <p:nvPr/>
          </p:nvGrpSpPr>
          <p:grpSpPr>
            <a:xfrm>
              <a:off x="7671517" y="2507650"/>
              <a:ext cx="2985649" cy="3228792"/>
              <a:chOff x="-70295" y="2156728"/>
              <a:chExt cx="3254823" cy="3519887"/>
            </a:xfrm>
          </p:grpSpPr>
          <p:cxnSp>
            <p:nvCxnSpPr>
              <p:cNvPr id="383" name="Google Shape;383;p25"/>
              <p:cNvCxnSpPr/>
              <p:nvPr/>
            </p:nvCxnSpPr>
            <p:spPr>
              <a:xfrm>
                <a:off x="713236" y="2156728"/>
                <a:ext cx="0" cy="3209700"/>
              </a:xfrm>
              <a:prstGeom prst="straightConnector1">
                <a:avLst/>
              </a:prstGeom>
              <a:noFill/>
              <a:ln cap="flat" cmpd="sng" w="9525">
                <a:solidFill>
                  <a:schemeClr val="lt2"/>
                </a:solidFill>
                <a:prstDash val="dash"/>
                <a:round/>
                <a:headEnd len="med" w="med" type="triangle"/>
                <a:tailEnd len="med" w="med" type="triangle"/>
              </a:ln>
            </p:spPr>
          </p:cxnSp>
          <p:cxnSp>
            <p:nvCxnSpPr>
              <p:cNvPr id="384" name="Google Shape;384;p25"/>
              <p:cNvCxnSpPr/>
              <p:nvPr/>
            </p:nvCxnSpPr>
            <p:spPr>
              <a:xfrm>
                <a:off x="-70295" y="4259063"/>
                <a:ext cx="2398800" cy="0"/>
              </a:xfrm>
              <a:prstGeom prst="straightConnector1">
                <a:avLst/>
              </a:prstGeom>
              <a:noFill/>
              <a:ln cap="flat" cmpd="sng" w="9525">
                <a:solidFill>
                  <a:schemeClr val="lt2"/>
                </a:solidFill>
                <a:prstDash val="dash"/>
                <a:round/>
                <a:headEnd len="med" w="med" type="triangle"/>
                <a:tailEnd len="med" w="med" type="triangle"/>
              </a:ln>
            </p:spPr>
          </p:cxnSp>
          <p:sp>
            <p:nvSpPr>
              <p:cNvPr id="385" name="Google Shape;385;p25"/>
              <p:cNvSpPr/>
              <p:nvPr/>
            </p:nvSpPr>
            <p:spPr>
              <a:xfrm rot="10800000">
                <a:off x="629453" y="415381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6" name="Google Shape;386;p25"/>
              <p:cNvCxnSpPr>
                <a:stCxn id="385" idx="3"/>
              </p:cNvCxnSpPr>
              <p:nvPr/>
            </p:nvCxnSpPr>
            <p:spPr>
              <a:xfrm>
                <a:off x="924953" y="4744815"/>
                <a:ext cx="0" cy="931800"/>
              </a:xfrm>
              <a:prstGeom prst="straightConnector1">
                <a:avLst/>
              </a:prstGeom>
              <a:noFill/>
              <a:ln cap="flat" cmpd="sng" w="9525">
                <a:solidFill>
                  <a:schemeClr val="lt2"/>
                </a:solidFill>
                <a:prstDash val="dash"/>
                <a:round/>
                <a:headEnd len="med" w="med" type="none"/>
                <a:tailEnd len="med" w="med" type="none"/>
              </a:ln>
            </p:spPr>
          </p:cxnSp>
          <p:cxnSp>
            <p:nvCxnSpPr>
              <p:cNvPr id="387" name="Google Shape;387;p25"/>
              <p:cNvCxnSpPr/>
              <p:nvPr/>
            </p:nvCxnSpPr>
            <p:spPr>
              <a:xfrm>
                <a:off x="930628" y="4447415"/>
                <a:ext cx="2253900" cy="1038000"/>
              </a:xfrm>
              <a:prstGeom prst="straightConnector1">
                <a:avLst/>
              </a:prstGeom>
              <a:noFill/>
              <a:ln cap="flat" cmpd="sng" w="9525">
                <a:solidFill>
                  <a:schemeClr val="lt2"/>
                </a:solidFill>
                <a:prstDash val="dash"/>
                <a:round/>
                <a:headEnd len="med" w="med" type="none"/>
                <a:tailEnd len="med" w="med" type="none"/>
              </a:ln>
            </p:spPr>
          </p:cxn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91" name="Shape 391"/>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92" name="Shape 392"/>
        <p:cNvGrpSpPr/>
        <p:nvPr/>
      </p:nvGrpSpPr>
      <p:grpSpPr>
        <a:xfrm>
          <a:off x="0" y="0"/>
          <a:ext cx="0" cy="0"/>
          <a:chOff x="0" y="0"/>
          <a:chExt cx="0" cy="0"/>
        </a:xfrm>
      </p:grpSpPr>
      <p:sp>
        <p:nvSpPr>
          <p:cNvPr id="393" name="Google Shape;393;p2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pic>
        <p:nvPicPr>
          <p:cNvPr id="27" name="Google Shape;27;p4"/>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8" name="Google Shape;2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 name="Google Shape;29;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0" name="Google Shape;30;p4"/>
          <p:cNvGrpSpPr/>
          <p:nvPr/>
        </p:nvGrpSpPr>
        <p:grpSpPr>
          <a:xfrm flipH="1">
            <a:off x="-1699945" y="3300075"/>
            <a:ext cx="11173420" cy="2348450"/>
            <a:chOff x="-70295" y="3492425"/>
            <a:chExt cx="11173420" cy="2348450"/>
          </a:xfrm>
        </p:grpSpPr>
        <p:cxnSp>
          <p:nvCxnSpPr>
            <p:cNvPr id="31" name="Google Shape;31;p4"/>
            <p:cNvCxnSpPr/>
            <p:nvPr/>
          </p:nvCxnSpPr>
          <p:spPr>
            <a:xfrm>
              <a:off x="713225" y="3506575"/>
              <a:ext cx="0" cy="2334300"/>
            </a:xfrm>
            <a:prstGeom prst="straightConnector1">
              <a:avLst/>
            </a:prstGeom>
            <a:noFill/>
            <a:ln cap="flat" cmpd="sng" w="9525">
              <a:solidFill>
                <a:schemeClr val="lt2"/>
              </a:solidFill>
              <a:prstDash val="dash"/>
              <a:round/>
              <a:headEnd len="med" w="med" type="triangle"/>
              <a:tailEnd len="med" w="med" type="triangle"/>
            </a:ln>
          </p:spPr>
        </p:cxnSp>
        <p:cxnSp>
          <p:nvCxnSpPr>
            <p:cNvPr id="32" name="Google Shape;32;p4"/>
            <p:cNvCxnSpPr/>
            <p:nvPr/>
          </p:nvCxnSpPr>
          <p:spPr>
            <a:xfrm>
              <a:off x="-70295" y="50972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33" name="Google Shape;33;p4"/>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34" name="Google Shape;34;p4"/>
            <p:cNvSpPr/>
            <p:nvPr/>
          </p:nvSpPr>
          <p:spPr>
            <a:xfrm rot="10800000">
              <a:off x="8548050" y="4044750"/>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 name="Google Shape;35;p4"/>
            <p:cNvCxnSpPr>
              <a:stCxn id="34" idx="3"/>
            </p:cNvCxnSpPr>
            <p:nvPr/>
          </p:nvCxnSpPr>
          <p:spPr>
            <a:xfrm>
              <a:off x="8843550" y="4635750"/>
              <a:ext cx="0" cy="931800"/>
            </a:xfrm>
            <a:prstGeom prst="straightConnector1">
              <a:avLst/>
            </a:prstGeom>
            <a:noFill/>
            <a:ln cap="flat" cmpd="sng" w="9525">
              <a:solidFill>
                <a:schemeClr val="lt2"/>
              </a:solidFill>
              <a:prstDash val="dash"/>
              <a:round/>
              <a:headEnd len="med" w="med" type="none"/>
              <a:tailEnd len="med" w="med" type="none"/>
            </a:ln>
          </p:spPr>
        </p:cxnSp>
        <p:cxnSp>
          <p:nvCxnSpPr>
            <p:cNvPr id="36" name="Google Shape;36;p4"/>
            <p:cNvCxnSpPr/>
            <p:nvPr/>
          </p:nvCxnSpPr>
          <p:spPr>
            <a:xfrm>
              <a:off x="8849225" y="4338350"/>
              <a:ext cx="2253900" cy="1038000"/>
            </a:xfrm>
            <a:prstGeom prst="straightConnector1">
              <a:avLst/>
            </a:prstGeom>
            <a:noFill/>
            <a:ln cap="flat" cmpd="sng" w="9525">
              <a:solidFill>
                <a:schemeClr val="lt2"/>
              </a:solidFill>
              <a:prstDash val="dash"/>
              <a:round/>
              <a:headEnd len="med" w="med" type="none"/>
              <a:tailEnd len="med" w="med"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 name="Shape 37"/>
        <p:cNvGrpSpPr/>
        <p:nvPr/>
      </p:nvGrpSpPr>
      <p:grpSpPr>
        <a:xfrm>
          <a:off x="0" y="0"/>
          <a:ext cx="0" cy="0"/>
          <a:chOff x="0" y="0"/>
          <a:chExt cx="0" cy="0"/>
        </a:xfrm>
      </p:grpSpPr>
      <p:pic>
        <p:nvPicPr>
          <p:cNvPr id="38" name="Google Shape;38;p5"/>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39" name="Google Shape;3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subTitle"/>
          </p:nvPr>
        </p:nvSpPr>
        <p:spPr>
          <a:xfrm>
            <a:off x="4161200" y="2435387"/>
            <a:ext cx="2992200" cy="134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1" name="Google Shape;41;p5"/>
          <p:cNvSpPr txBox="1"/>
          <p:nvPr>
            <p:ph idx="2" type="subTitle"/>
          </p:nvPr>
        </p:nvSpPr>
        <p:spPr>
          <a:xfrm>
            <a:off x="711175" y="2435387"/>
            <a:ext cx="2992200" cy="134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2" name="Google Shape;42;p5"/>
          <p:cNvSpPr txBox="1"/>
          <p:nvPr>
            <p:ph idx="3" type="subTitle"/>
          </p:nvPr>
        </p:nvSpPr>
        <p:spPr>
          <a:xfrm>
            <a:off x="711175" y="1823113"/>
            <a:ext cx="2992200" cy="481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43" name="Google Shape;43;p5"/>
          <p:cNvSpPr txBox="1"/>
          <p:nvPr>
            <p:ph idx="4" type="subTitle"/>
          </p:nvPr>
        </p:nvSpPr>
        <p:spPr>
          <a:xfrm>
            <a:off x="4161201" y="1823113"/>
            <a:ext cx="2992200" cy="481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grpSp>
        <p:nvGrpSpPr>
          <p:cNvPr id="44" name="Google Shape;44;p5"/>
          <p:cNvGrpSpPr/>
          <p:nvPr/>
        </p:nvGrpSpPr>
        <p:grpSpPr>
          <a:xfrm>
            <a:off x="-71481" y="206219"/>
            <a:ext cx="9424556" cy="5681531"/>
            <a:chOff x="-71481" y="206219"/>
            <a:chExt cx="9424556" cy="5681531"/>
          </a:xfrm>
        </p:grpSpPr>
        <p:grpSp>
          <p:nvGrpSpPr>
            <p:cNvPr id="45" name="Google Shape;45;p5"/>
            <p:cNvGrpSpPr/>
            <p:nvPr/>
          </p:nvGrpSpPr>
          <p:grpSpPr>
            <a:xfrm flipH="1" rot="10800000">
              <a:off x="-71481" y="206219"/>
              <a:ext cx="3230182" cy="114272"/>
              <a:chOff x="2357533" y="3245275"/>
              <a:chExt cx="4420667" cy="251700"/>
            </a:xfrm>
          </p:grpSpPr>
          <p:cxnSp>
            <p:nvCxnSpPr>
              <p:cNvPr id="46" name="Google Shape;46;p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47" name="Google Shape;47;p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48" name="Google Shape;48;p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49" name="Google Shape;49;p5"/>
            <p:cNvGrpSpPr/>
            <p:nvPr/>
          </p:nvGrpSpPr>
          <p:grpSpPr>
            <a:xfrm flipH="1">
              <a:off x="6165630" y="3738850"/>
              <a:ext cx="3187445" cy="2148900"/>
              <a:chOff x="-70295" y="3492425"/>
              <a:chExt cx="3187445" cy="2148900"/>
            </a:xfrm>
          </p:grpSpPr>
          <p:cxnSp>
            <p:nvCxnSpPr>
              <p:cNvPr id="50" name="Google Shape;50;p5"/>
              <p:cNvCxnSpPr/>
              <p:nvPr/>
            </p:nvCxnSpPr>
            <p:spPr>
              <a:xfrm>
                <a:off x="713225" y="3506575"/>
                <a:ext cx="0" cy="1859700"/>
              </a:xfrm>
              <a:prstGeom prst="straightConnector1">
                <a:avLst/>
              </a:prstGeom>
              <a:noFill/>
              <a:ln cap="flat" cmpd="sng" w="9525">
                <a:solidFill>
                  <a:schemeClr val="lt2"/>
                </a:solidFill>
                <a:prstDash val="dash"/>
                <a:round/>
                <a:headEnd len="med" w="med" type="triangle"/>
                <a:tailEnd len="med" w="med" type="triangle"/>
              </a:ln>
            </p:spPr>
          </p:cxnSp>
          <p:cxnSp>
            <p:nvCxnSpPr>
              <p:cNvPr id="51" name="Google Shape;51;p5"/>
              <p:cNvCxnSpPr/>
              <p:nvPr/>
            </p:nvCxnSpPr>
            <p:spPr>
              <a:xfrm>
                <a:off x="-70295" y="42590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52" name="Google Shape;52;p5"/>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53" name="Google Shape;53;p5"/>
              <p:cNvSpPr/>
              <p:nvPr/>
            </p:nvSpPr>
            <p:spPr>
              <a:xfrm rot="10800000">
                <a:off x="562075" y="411852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 name="Google Shape;54;p5"/>
              <p:cNvCxnSpPr>
                <a:stCxn id="53" idx="3"/>
              </p:cNvCxnSpPr>
              <p:nvPr/>
            </p:nvCxnSpPr>
            <p:spPr>
              <a:xfrm>
                <a:off x="857575" y="4709525"/>
                <a:ext cx="0" cy="931800"/>
              </a:xfrm>
              <a:prstGeom prst="straightConnector1">
                <a:avLst/>
              </a:prstGeom>
              <a:noFill/>
              <a:ln cap="flat" cmpd="sng" w="9525">
                <a:solidFill>
                  <a:schemeClr val="lt2"/>
                </a:solidFill>
                <a:prstDash val="dash"/>
                <a:round/>
                <a:headEnd len="med" w="med" type="none"/>
                <a:tailEnd len="med" w="med" type="none"/>
              </a:ln>
            </p:spPr>
          </p:cxnSp>
          <p:cxnSp>
            <p:nvCxnSpPr>
              <p:cNvPr id="55" name="Google Shape;55;p5"/>
              <p:cNvCxnSpPr/>
              <p:nvPr/>
            </p:nvCxnSpPr>
            <p:spPr>
              <a:xfrm>
                <a:off x="863250" y="4412125"/>
                <a:ext cx="2253900" cy="1038000"/>
              </a:xfrm>
              <a:prstGeom prst="straightConnector1">
                <a:avLst/>
              </a:prstGeom>
              <a:noFill/>
              <a:ln cap="flat" cmpd="sng" w="9525">
                <a:solidFill>
                  <a:schemeClr val="lt2"/>
                </a:solidFill>
                <a:prstDash val="dash"/>
                <a:round/>
                <a:headEnd len="med" w="med" type="none"/>
                <a:tailEnd len="med" w="med" type="none"/>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pic>
        <p:nvPicPr>
          <p:cNvPr id="57" name="Google Shape;57;p6"/>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58" name="Google Shape;5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9" name="Google Shape;59;p6"/>
          <p:cNvGrpSpPr/>
          <p:nvPr/>
        </p:nvGrpSpPr>
        <p:grpSpPr>
          <a:xfrm>
            <a:off x="391508" y="1909575"/>
            <a:ext cx="8961346" cy="3834900"/>
            <a:chOff x="391508" y="1909575"/>
            <a:chExt cx="8961346" cy="3834900"/>
          </a:xfrm>
        </p:grpSpPr>
        <p:grpSp>
          <p:nvGrpSpPr>
            <p:cNvPr id="60" name="Google Shape;60;p6"/>
            <p:cNvGrpSpPr/>
            <p:nvPr/>
          </p:nvGrpSpPr>
          <p:grpSpPr>
            <a:xfrm rot="5400000">
              <a:off x="-779063" y="3097943"/>
              <a:ext cx="2514490" cy="173346"/>
              <a:chOff x="2357533" y="3245275"/>
              <a:chExt cx="5658167" cy="251700"/>
            </a:xfrm>
          </p:grpSpPr>
          <p:cxnSp>
            <p:nvCxnSpPr>
              <p:cNvPr id="61" name="Google Shape;61;p6"/>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62" name="Google Shape;62;p6"/>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63" name="Google Shape;63;p6"/>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64" name="Google Shape;64;p6"/>
            <p:cNvGrpSpPr/>
            <p:nvPr/>
          </p:nvGrpSpPr>
          <p:grpSpPr>
            <a:xfrm>
              <a:off x="7479005" y="1909575"/>
              <a:ext cx="1873850" cy="3834900"/>
              <a:chOff x="7479005" y="1909575"/>
              <a:chExt cx="1873850" cy="3834900"/>
            </a:xfrm>
          </p:grpSpPr>
          <p:sp>
            <p:nvSpPr>
              <p:cNvPr id="65" name="Google Shape;65;p6"/>
              <p:cNvSpPr/>
              <p:nvPr/>
            </p:nvSpPr>
            <p:spPr>
              <a:xfrm>
                <a:off x="8358750" y="4346850"/>
                <a:ext cx="572700" cy="461700"/>
              </a:xfrm>
              <a:prstGeom prst="round2SameRect">
                <a:avLst>
                  <a:gd fmla="val 50000" name="adj1"/>
                  <a:gd fmla="val 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 name="Google Shape;66;p6"/>
              <p:cNvCxnSpPr/>
              <p:nvPr/>
            </p:nvCxnSpPr>
            <p:spPr>
              <a:xfrm rot="10800000">
                <a:off x="8423005" y="3878705"/>
                <a:ext cx="0" cy="1859700"/>
              </a:xfrm>
              <a:prstGeom prst="straightConnector1">
                <a:avLst/>
              </a:prstGeom>
              <a:noFill/>
              <a:ln cap="flat" cmpd="sng" w="9525">
                <a:solidFill>
                  <a:schemeClr val="lt2"/>
                </a:solidFill>
                <a:prstDash val="dash"/>
                <a:round/>
                <a:headEnd len="med" w="med" type="triangle"/>
                <a:tailEnd len="med" w="med" type="triangle"/>
              </a:ln>
            </p:spPr>
          </p:cxnSp>
          <p:cxnSp>
            <p:nvCxnSpPr>
              <p:cNvPr id="67" name="Google Shape;67;p6"/>
              <p:cNvCxnSpPr/>
              <p:nvPr/>
            </p:nvCxnSpPr>
            <p:spPr>
              <a:xfrm rot="10800000">
                <a:off x="8931442" y="1909575"/>
                <a:ext cx="0" cy="3834900"/>
              </a:xfrm>
              <a:prstGeom prst="straightConnector1">
                <a:avLst/>
              </a:prstGeom>
              <a:noFill/>
              <a:ln cap="flat" cmpd="sng" w="9525">
                <a:solidFill>
                  <a:schemeClr val="lt2"/>
                </a:solidFill>
                <a:prstDash val="dash"/>
                <a:round/>
                <a:headEnd len="med" w="med" type="triangle"/>
                <a:tailEnd len="med" w="med" type="triangle"/>
              </a:ln>
            </p:spPr>
          </p:cxnSp>
          <p:cxnSp>
            <p:nvCxnSpPr>
              <p:cNvPr id="68" name="Google Shape;68;p6"/>
              <p:cNvCxnSpPr/>
              <p:nvPr/>
            </p:nvCxnSpPr>
            <p:spPr>
              <a:xfrm rot="5400000">
                <a:off x="7359455" y="4808555"/>
                <a:ext cx="239100" cy="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 name="Shape 69"/>
        <p:cNvGrpSpPr/>
        <p:nvPr/>
      </p:nvGrpSpPr>
      <p:grpSpPr>
        <a:xfrm>
          <a:off x="0" y="0"/>
          <a:ext cx="0" cy="0"/>
          <a:chOff x="0" y="0"/>
          <a:chExt cx="0" cy="0"/>
        </a:xfrm>
      </p:grpSpPr>
      <p:pic>
        <p:nvPicPr>
          <p:cNvPr id="70" name="Google Shape;70;p7"/>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71" name="Google Shape;71;p7"/>
          <p:cNvSpPr txBox="1"/>
          <p:nvPr>
            <p:ph type="title"/>
          </p:nvPr>
        </p:nvSpPr>
        <p:spPr>
          <a:xfrm>
            <a:off x="713225" y="676950"/>
            <a:ext cx="4739100" cy="123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2" name="Google Shape;72;p7"/>
          <p:cNvSpPr txBox="1"/>
          <p:nvPr>
            <p:ph idx="1" type="subTitle"/>
          </p:nvPr>
        </p:nvSpPr>
        <p:spPr>
          <a:xfrm>
            <a:off x="713225" y="1972200"/>
            <a:ext cx="47391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AutoNum type="arabicPeriod"/>
              <a:defRPr/>
            </a:lvl1pPr>
            <a:lvl2pPr lvl="1" rtl="0" algn="ctr">
              <a:lnSpc>
                <a:spcPct val="100000"/>
              </a:lnSpc>
              <a:spcBef>
                <a:spcPts val="1000"/>
              </a:spcBef>
              <a:spcAft>
                <a:spcPts val="0"/>
              </a:spcAft>
              <a:buClr>
                <a:srgbClr val="E76A28"/>
              </a:buClr>
              <a:buSzPts val="1200"/>
              <a:buFont typeface="Nunito Light"/>
              <a:buAutoNum type="alphaLcPeriod"/>
              <a:defRPr/>
            </a:lvl2pPr>
            <a:lvl3pPr lvl="2" rtl="0" algn="ctr">
              <a:lnSpc>
                <a:spcPct val="100000"/>
              </a:lnSpc>
              <a:spcBef>
                <a:spcPts val="0"/>
              </a:spcBef>
              <a:spcAft>
                <a:spcPts val="0"/>
              </a:spcAft>
              <a:buClr>
                <a:srgbClr val="E76A28"/>
              </a:buClr>
              <a:buSzPts val="1200"/>
              <a:buFont typeface="Nunito Light"/>
              <a:buAutoNum type="romanLcPeriod"/>
              <a:defRPr/>
            </a:lvl3pPr>
            <a:lvl4pPr lvl="3" rtl="0" algn="ctr">
              <a:lnSpc>
                <a:spcPct val="100000"/>
              </a:lnSpc>
              <a:spcBef>
                <a:spcPts val="0"/>
              </a:spcBef>
              <a:spcAft>
                <a:spcPts val="0"/>
              </a:spcAft>
              <a:buClr>
                <a:srgbClr val="E76A28"/>
              </a:buClr>
              <a:buSzPts val="1200"/>
              <a:buFont typeface="Nunito Light"/>
              <a:buAutoNum type="arabicPeriod"/>
              <a:defRPr/>
            </a:lvl4pPr>
            <a:lvl5pPr lvl="4" rtl="0" algn="ctr">
              <a:lnSpc>
                <a:spcPct val="100000"/>
              </a:lnSpc>
              <a:spcBef>
                <a:spcPts val="0"/>
              </a:spcBef>
              <a:spcAft>
                <a:spcPts val="0"/>
              </a:spcAft>
              <a:buClr>
                <a:srgbClr val="E76A28"/>
              </a:buClr>
              <a:buSzPts val="1200"/>
              <a:buFont typeface="Nunito Light"/>
              <a:buAutoNum type="alphaLcPeriod"/>
              <a:defRPr/>
            </a:lvl5pPr>
            <a:lvl6pPr lvl="5" rtl="0" algn="ctr">
              <a:lnSpc>
                <a:spcPct val="100000"/>
              </a:lnSpc>
              <a:spcBef>
                <a:spcPts val="0"/>
              </a:spcBef>
              <a:spcAft>
                <a:spcPts val="0"/>
              </a:spcAft>
              <a:buClr>
                <a:srgbClr val="999999"/>
              </a:buClr>
              <a:buSzPts val="1200"/>
              <a:buFont typeface="Nunito Light"/>
              <a:buAutoNum type="romanLcPeriod"/>
              <a:defRPr/>
            </a:lvl6pPr>
            <a:lvl7pPr lvl="6" rtl="0" algn="ctr">
              <a:lnSpc>
                <a:spcPct val="100000"/>
              </a:lnSpc>
              <a:spcBef>
                <a:spcPts val="0"/>
              </a:spcBef>
              <a:spcAft>
                <a:spcPts val="0"/>
              </a:spcAft>
              <a:buClr>
                <a:srgbClr val="999999"/>
              </a:buClr>
              <a:buSzPts val="1200"/>
              <a:buFont typeface="Nunito Light"/>
              <a:buAutoNum type="arabicPeriod"/>
              <a:defRPr/>
            </a:lvl7pPr>
            <a:lvl8pPr lvl="7" rtl="0" algn="ctr">
              <a:lnSpc>
                <a:spcPct val="100000"/>
              </a:lnSpc>
              <a:spcBef>
                <a:spcPts val="0"/>
              </a:spcBef>
              <a:spcAft>
                <a:spcPts val="0"/>
              </a:spcAft>
              <a:buClr>
                <a:srgbClr val="999999"/>
              </a:buClr>
              <a:buSzPts val="1200"/>
              <a:buFont typeface="Nunito Light"/>
              <a:buAutoNum type="alphaLcPeriod"/>
              <a:defRPr/>
            </a:lvl8pPr>
            <a:lvl9pPr lvl="8" rtl="0" algn="ctr">
              <a:lnSpc>
                <a:spcPct val="100000"/>
              </a:lnSpc>
              <a:spcBef>
                <a:spcPts val="0"/>
              </a:spcBef>
              <a:spcAft>
                <a:spcPts val="0"/>
              </a:spcAft>
              <a:buClr>
                <a:srgbClr val="999999"/>
              </a:buClr>
              <a:buSzPts val="1200"/>
              <a:buFont typeface="Nunito Light"/>
              <a:buAutoNum type="romanLcPeriod"/>
              <a:defRPr/>
            </a:lvl9pPr>
          </a:lstStyle>
          <a:p/>
        </p:txBody>
      </p:sp>
      <p:sp>
        <p:nvSpPr>
          <p:cNvPr id="73" name="Google Shape;73;p7"/>
          <p:cNvSpPr/>
          <p:nvPr>
            <p:ph idx="2" type="pic"/>
          </p:nvPr>
        </p:nvSpPr>
        <p:spPr>
          <a:xfrm>
            <a:off x="5681725" y="974525"/>
            <a:ext cx="2749200" cy="3296100"/>
          </a:xfrm>
          <a:prstGeom prst="rect">
            <a:avLst/>
          </a:prstGeom>
          <a:noFill/>
          <a:ln cap="flat" cmpd="sng" w="9525">
            <a:solidFill>
              <a:schemeClr val="dk1"/>
            </a:solidFill>
            <a:prstDash val="solid"/>
            <a:round/>
            <a:headEnd len="sm" w="sm" type="none"/>
            <a:tailEnd len="sm" w="sm" type="none"/>
          </a:ln>
        </p:spPr>
      </p:sp>
      <p:grpSp>
        <p:nvGrpSpPr>
          <p:cNvPr id="74" name="Google Shape;74;p7"/>
          <p:cNvGrpSpPr/>
          <p:nvPr/>
        </p:nvGrpSpPr>
        <p:grpSpPr>
          <a:xfrm>
            <a:off x="-938095" y="-150159"/>
            <a:ext cx="11040495" cy="5993609"/>
            <a:chOff x="-938095" y="-150159"/>
            <a:chExt cx="11040495" cy="5993609"/>
          </a:xfrm>
        </p:grpSpPr>
        <p:grpSp>
          <p:nvGrpSpPr>
            <p:cNvPr id="75" name="Google Shape;75;p7"/>
            <p:cNvGrpSpPr/>
            <p:nvPr/>
          </p:nvGrpSpPr>
          <p:grpSpPr>
            <a:xfrm>
              <a:off x="5681733" y="428100"/>
              <a:ext cx="4420667" cy="251700"/>
              <a:chOff x="2357533" y="3245275"/>
              <a:chExt cx="4420667" cy="251700"/>
            </a:xfrm>
          </p:grpSpPr>
          <p:cxnSp>
            <p:nvCxnSpPr>
              <p:cNvPr id="76" name="Google Shape;76;p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77" name="Google Shape;77;p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78" name="Google Shape;78;p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79" name="Google Shape;79;p7"/>
            <p:cNvGrpSpPr/>
            <p:nvPr/>
          </p:nvGrpSpPr>
          <p:grpSpPr>
            <a:xfrm rot="5400000">
              <a:off x="6573908" y="1934325"/>
              <a:ext cx="4420667" cy="251700"/>
              <a:chOff x="2357533" y="3245275"/>
              <a:chExt cx="4420667" cy="251700"/>
            </a:xfrm>
          </p:grpSpPr>
          <p:cxnSp>
            <p:nvCxnSpPr>
              <p:cNvPr id="80" name="Google Shape;80;p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81" name="Google Shape;81;p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82" name="Google Shape;82;p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83" name="Google Shape;83;p7"/>
            <p:cNvGrpSpPr/>
            <p:nvPr/>
          </p:nvGrpSpPr>
          <p:grpSpPr>
            <a:xfrm>
              <a:off x="-938095" y="4320650"/>
              <a:ext cx="3568445" cy="1522800"/>
              <a:chOff x="-70295" y="4194725"/>
              <a:chExt cx="3568445" cy="1522800"/>
            </a:xfrm>
          </p:grpSpPr>
          <p:cxnSp>
            <p:nvCxnSpPr>
              <p:cNvPr id="84" name="Google Shape;84;p7"/>
              <p:cNvCxnSpPr/>
              <p:nvPr/>
            </p:nvCxnSpPr>
            <p:spPr>
              <a:xfrm>
                <a:off x="-70295" y="4259063"/>
                <a:ext cx="1635000" cy="0"/>
              </a:xfrm>
              <a:prstGeom prst="straightConnector1">
                <a:avLst/>
              </a:prstGeom>
              <a:noFill/>
              <a:ln cap="flat" cmpd="sng" w="9525">
                <a:solidFill>
                  <a:schemeClr val="lt2"/>
                </a:solidFill>
                <a:prstDash val="dash"/>
                <a:round/>
                <a:headEnd len="med" w="med" type="triangle"/>
                <a:tailEnd len="med" w="med" type="triangle"/>
              </a:ln>
            </p:spPr>
          </p:cxnSp>
          <p:sp>
            <p:nvSpPr>
              <p:cNvPr id="85" name="Google Shape;85;p7"/>
              <p:cNvSpPr/>
              <p:nvPr/>
            </p:nvSpPr>
            <p:spPr>
              <a:xfrm rot="10800000">
                <a:off x="943075" y="419472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 name="Google Shape;86;p7"/>
              <p:cNvCxnSpPr>
                <a:stCxn id="85" idx="3"/>
              </p:cNvCxnSpPr>
              <p:nvPr/>
            </p:nvCxnSpPr>
            <p:spPr>
              <a:xfrm>
                <a:off x="1238575" y="4785725"/>
                <a:ext cx="0" cy="931800"/>
              </a:xfrm>
              <a:prstGeom prst="straightConnector1">
                <a:avLst/>
              </a:prstGeom>
              <a:noFill/>
              <a:ln cap="flat" cmpd="sng" w="9525">
                <a:solidFill>
                  <a:schemeClr val="lt2"/>
                </a:solidFill>
                <a:prstDash val="dash"/>
                <a:round/>
                <a:headEnd len="med" w="med" type="none"/>
                <a:tailEnd len="med" w="med" type="none"/>
              </a:ln>
            </p:spPr>
          </p:cxnSp>
          <p:cxnSp>
            <p:nvCxnSpPr>
              <p:cNvPr id="87" name="Google Shape;87;p7"/>
              <p:cNvCxnSpPr/>
              <p:nvPr/>
            </p:nvCxnSpPr>
            <p:spPr>
              <a:xfrm>
                <a:off x="1244250" y="4488325"/>
                <a:ext cx="2253900" cy="1038000"/>
              </a:xfrm>
              <a:prstGeom prst="straightConnector1">
                <a:avLst/>
              </a:prstGeom>
              <a:noFill/>
              <a:ln cap="flat" cmpd="sng" w="9525">
                <a:solidFill>
                  <a:schemeClr val="lt2"/>
                </a:solidFill>
                <a:prstDash val="dash"/>
                <a:round/>
                <a:headEnd len="med" w="med" type="none"/>
                <a:tailEnd len="med" w="med" type="none"/>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8" name="Shape 88"/>
        <p:cNvGrpSpPr/>
        <p:nvPr/>
      </p:nvGrpSpPr>
      <p:grpSpPr>
        <a:xfrm>
          <a:off x="0" y="0"/>
          <a:ext cx="0" cy="0"/>
          <a:chOff x="0" y="0"/>
          <a:chExt cx="0" cy="0"/>
        </a:xfrm>
      </p:grpSpPr>
      <p:pic>
        <p:nvPicPr>
          <p:cNvPr id="89" name="Google Shape;89;p8"/>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90" name="Google Shape;90;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pic>
        <p:nvPicPr>
          <p:cNvPr id="92" name="Google Shape;92;p9"/>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93" name="Google Shape;93;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94" name="Google Shape;94;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5" name="Shape 95"/>
        <p:cNvGrpSpPr/>
        <p:nvPr/>
      </p:nvGrpSpPr>
      <p:grpSpPr>
        <a:xfrm>
          <a:off x="0" y="0"/>
          <a:ext cx="0" cy="0"/>
          <a:chOff x="0" y="0"/>
          <a:chExt cx="0" cy="0"/>
        </a:xfrm>
      </p:grpSpPr>
      <p:sp>
        <p:nvSpPr>
          <p:cNvPr id="96" name="Google Shape;96;p10"/>
          <p:cNvSpPr/>
          <p:nvPr>
            <p:ph idx="2" type="pic"/>
          </p:nvPr>
        </p:nvSpPr>
        <p:spPr>
          <a:xfrm>
            <a:off x="0" y="0"/>
            <a:ext cx="9144000" cy="5143500"/>
          </a:xfrm>
          <a:prstGeom prst="rect">
            <a:avLst/>
          </a:prstGeom>
          <a:noFill/>
          <a:ln>
            <a:noFill/>
          </a:ln>
        </p:spPr>
      </p:sp>
      <p:sp>
        <p:nvSpPr>
          <p:cNvPr id="97" name="Google Shape;97;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1pPr>
            <a:lvl2pPr lvl="1"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2pPr>
            <a:lvl3pPr lvl="2"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3pPr>
            <a:lvl4pPr lvl="3"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4pPr>
            <a:lvl5pPr lvl="4"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5pPr>
            <a:lvl6pPr lvl="5"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6pPr>
            <a:lvl7pPr lvl="6"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7pPr>
            <a:lvl8pPr lvl="7"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8pPr>
            <a:lvl9pPr lvl="8"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1pPr>
            <a:lvl2pPr indent="-304800" lvl="1" marL="9144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2pPr>
            <a:lvl3pPr indent="-304800" lvl="2" marL="13716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3pPr>
            <a:lvl4pPr indent="-304800" lvl="3" marL="18288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4pPr>
            <a:lvl5pPr indent="-304800" lvl="4" marL="22860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5pPr>
            <a:lvl6pPr indent="-304800" lvl="5" marL="27432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6pPr>
            <a:lvl7pPr indent="-304800" lvl="6" marL="32004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7pPr>
            <a:lvl8pPr indent="-304800" lvl="7" marL="36576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8pPr>
            <a:lvl9pPr indent="-304800" lvl="8" marL="41148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88" name="Shape 388"/>
        <p:cNvGrpSpPr/>
        <p:nvPr/>
      </p:nvGrpSpPr>
      <p:grpSpPr>
        <a:xfrm>
          <a:off x="0" y="0"/>
          <a:ext cx="0" cy="0"/>
          <a:chOff x="0" y="0"/>
          <a:chExt cx="0" cy="0"/>
        </a:xfrm>
      </p:grpSpPr>
      <p:sp>
        <p:nvSpPr>
          <p:cNvPr id="389" name="Google Shape;389;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90" name="Google Shape;390;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p1rNGX6gayQIxHq-zRbn9gEGGeWLGPrB_sVMlhahWvs/copy#gid=0" TargetMode="External"/><Relationship Id="rId5"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15.jpg"/><Relationship Id="rId4" Type="http://schemas.openxmlformats.org/officeDocument/2006/relationships/image" Target="../media/image13.jpg"/><Relationship Id="rId5"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hyperlink" Target="https://docs.google.com/spreadsheets/d/1p1rNGX6gayQIxHq-zRbn9gEGGeWLGPrB_sVMlhahWvs/copy#gid=1848306791" TargetMode="External"/><Relationship Id="rId4" Type="http://schemas.openxmlformats.org/officeDocument/2006/relationships/image" Target="../media/image8.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https://docs.google.com/spreadsheets/d/1p1rNGX6gayQIxHq-zRbn9gEGGeWLGPrB_sVMlhahWvs/copy#gid=67400412" TargetMode="External"/><Relationship Id="rId4" Type="http://schemas.openxmlformats.org/officeDocument/2006/relationships/image" Target="../media/image10.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slide25.xml"/><Relationship Id="rId4" Type="http://schemas.openxmlformats.org/officeDocument/2006/relationships/slide" Target="slide22.xml"/><Relationship Id="rId5" Type="http://schemas.openxmlformats.org/officeDocument/2006/relationships/slide" Target="slide21.xml"/><Relationship Id="rId6" Type="http://schemas.openxmlformats.org/officeDocument/2006/relationships/slide" Target="slide21.xml"/><Relationship Id="rId7" Type="http://schemas.openxmlformats.org/officeDocument/2006/relationships/slide" Target="slide20.xml"/><Relationship Id="rId8" Type="http://schemas.openxmlformats.org/officeDocument/2006/relationships/slide" Target="slide25.xml"/><Relationship Id="rId9" Type="http://schemas.openxmlformats.org/officeDocument/2006/relationships/slide" Target="slide33.xml"/><Relationship Id="rId10" Type="http://schemas.openxmlformats.org/officeDocument/2006/relationships/slide" Target="slide27.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2" Type="http://schemas.openxmlformats.org/officeDocument/2006/relationships/hyperlink" Target="https://bit.ly/3A1uf1Q" TargetMode="External"/><Relationship Id="rId13" Type="http://schemas.openxmlformats.org/officeDocument/2006/relationships/hyperlink" Target="http://bit.ly/30B07Gq" TargetMode="External"/><Relationship Id="rId14" Type="http://schemas.openxmlformats.org/officeDocument/2006/relationships/hyperlink" Target="http://bit.ly/33VAFh3"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wepik.com/?utm_source=slidesgo_template&amp;utm_medium=referral-link&amp;utm_campaign=promo-slide&amp;utm_term=slidesgo&amp;utm_content=wepik" TargetMode="External"/><Relationship Id="rId19" Type="http://schemas.openxmlformats.org/officeDocument/2006/relationships/hyperlink" Target="https://www.videvo.net/?utm_source=slidesgo_template&amp;utm_medium=referral-link&amp;utm_campaign=sg_resources&amp;utm_content=videv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www.freepik.com/free-vector/hand-drawn-airplane-outline-illustration_41879198.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reepik.com/free-vector/building-design-with-3d-blueprint-concept_5670924.htm/?utm_source=slidesgo_template&amp;utm_medium=referral-link&amp;utm_campaign=sg_resources&amp;utm_content=freepik" TargetMode="External"/><Relationship Id="rId4" Type="http://schemas.openxmlformats.org/officeDocument/2006/relationships/hyperlink" Target="https://www.freepik.com/free-vector/flat-design-airplane-outline-illustration_42102574.htm/?utm_source=slidesgo_template&amp;utm_medium=referral-link&amp;utm_campaign=sg_resources&amp;utm_content=freepik" TargetMode="External"/><Relationship Id="rId5" Type="http://schemas.openxmlformats.org/officeDocument/2006/relationships/hyperlink" Target="https://www.freepik.com/free-vector/flat-design-airplane-outline-illustration_42102570.htm/?utm_source=slidesgo_template&amp;utm_medium=referral-link&amp;utm_campaign=sg_resources&amp;utm_content=freepik" TargetMode="External"/><Relationship Id="rId6" Type="http://schemas.openxmlformats.org/officeDocument/2006/relationships/hyperlink" Target="https://www.freepik.com/free-vector/aviation-industrial-dimensioned-drawing-blueprint-outline-airplane-top-side-front-views-realistic_7286420.htm/?utm_source=slidesgo_template&amp;utm_medium=referral-link&amp;utm_campaign=sg_resources&amp;utm_content=freepik" TargetMode="External"/><Relationship Id="rId7" Type="http://schemas.openxmlformats.org/officeDocument/2006/relationships/hyperlink" Target="https://www.freepik.com/free-photo/man-working-animation-studio_21075138.htm/?utm_source=slidesgo_template&amp;utm_medium=referral-link&amp;utm_campaign=sg_resources&amp;utm_content=freepik" TargetMode="External"/><Relationship Id="rId8" Type="http://schemas.openxmlformats.org/officeDocument/2006/relationships/hyperlink" Target="https://www.freepik.com/free-photo/medium-shot-woman-working-as-engineer_40133102.htm/?utm_source=slidesgo_template&amp;utm_medium=referral-link&amp;utm_campaign=sg_resources&amp;utm_content=freepik" TargetMode="External"/><Relationship Id="rId9" Type="http://schemas.openxmlformats.org/officeDocument/2006/relationships/hyperlink" Target="https://www.freepik.com/free-photo/boarding-bridge-connected-airplane_5209515.htm/?utm_source=slidesgo_template&amp;utm_medium=referral-link&amp;utm_campaign=sg_resources&amp;utm_content=freepik" TargetMode="External"/><Relationship Id="rId10" Type="http://schemas.openxmlformats.org/officeDocument/2006/relationships/hyperlink" Target="https://www.freepik.com/free-photo/woman-working-with-big-ruler-pen-table_3706707.htm/?utm_source=slidesgo_template&amp;utm_medium=referral-link&amp;utm_campaign=sg_resources&amp;utm_content=freepik" TargetMode="External"/><Relationship Id="rId11" Type="http://schemas.openxmlformats.org/officeDocument/2006/relationships/hyperlink" Target="https://www.freepik.com/free-photo/medium-shot-engineer-wearing-equipment_25128663.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 Id="rId3" Type="http://schemas.openxmlformats.org/officeDocument/2006/relationships/hyperlink" Target="https://fonts.google.com/specimen/Roboto+Mono" TargetMode="External"/><Relationship Id="rId4" Type="http://schemas.openxmlformats.org/officeDocument/2006/relationships/hyperlink" Target="https://fonts.google.com/specimen/Commissioner"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4" Type="http://schemas.openxmlformats.org/officeDocument/2006/relationships/image" Target="../media/image2.png"/><Relationship Id="rId15" Type="http://schemas.openxmlformats.org/officeDocument/2006/relationships/image" Target="../media/image3.png"/><Relationship Id="rId16" Type="http://schemas.openxmlformats.org/officeDocument/2006/relationships/image" Target="../media/image5.png"/><Relationship Id="rId17" Type="http://schemas.openxmlformats.org/officeDocument/2006/relationships/image" Target="../media/image6.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19"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29"/>
          <p:cNvSpPr txBox="1"/>
          <p:nvPr>
            <p:ph type="ctrTitle"/>
          </p:nvPr>
        </p:nvSpPr>
        <p:spPr>
          <a:xfrm>
            <a:off x="2157031" y="1194100"/>
            <a:ext cx="4838700" cy="219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600">
                <a:latin typeface="Roboto Mono SemiBold"/>
                <a:ea typeface="Roboto Mono SemiBold"/>
                <a:cs typeface="Roboto Mono SemiBold"/>
                <a:sym typeface="Roboto Mono SemiBold"/>
              </a:rPr>
              <a:t>AERONAUTICAL</a:t>
            </a:r>
            <a:endParaRPr sz="4600">
              <a:latin typeface="Roboto Mono SemiBold"/>
              <a:ea typeface="Roboto Mono SemiBold"/>
              <a:cs typeface="Roboto Mono SemiBold"/>
              <a:sym typeface="Roboto Mono SemiBold"/>
            </a:endParaRPr>
          </a:p>
          <a:p>
            <a:pPr indent="0" lvl="0" marL="0" rtl="0" algn="ctr">
              <a:spcBef>
                <a:spcPts val="0"/>
              </a:spcBef>
              <a:spcAft>
                <a:spcPts val="0"/>
              </a:spcAft>
              <a:buNone/>
            </a:pPr>
            <a:r>
              <a:rPr lang="en" sz="4600">
                <a:latin typeface="Roboto Mono SemiBold"/>
                <a:ea typeface="Roboto Mono SemiBold"/>
                <a:cs typeface="Roboto Mono SemiBold"/>
                <a:sym typeface="Roboto Mono SemiBold"/>
              </a:rPr>
              <a:t>ENGINEERING</a:t>
            </a:r>
            <a:endParaRPr sz="4600">
              <a:latin typeface="Roboto Mono SemiBold"/>
              <a:ea typeface="Roboto Mono SemiBold"/>
              <a:cs typeface="Roboto Mono SemiBold"/>
              <a:sym typeface="Roboto Mono SemiBold"/>
            </a:endParaRPr>
          </a:p>
          <a:p>
            <a:pPr indent="0" lvl="0" marL="0" rtl="0" algn="ctr">
              <a:spcBef>
                <a:spcPts val="0"/>
              </a:spcBef>
              <a:spcAft>
                <a:spcPts val="0"/>
              </a:spcAft>
              <a:buNone/>
            </a:pPr>
            <a:r>
              <a:rPr lang="en" sz="3200">
                <a:latin typeface="Roboto Mono"/>
                <a:ea typeface="Roboto Mono"/>
                <a:cs typeface="Roboto Mono"/>
                <a:sym typeface="Roboto Mono"/>
              </a:rPr>
              <a:t>PROJECT PROPOSAL</a:t>
            </a:r>
            <a:endParaRPr sz="3200">
              <a:latin typeface="Roboto Mono"/>
              <a:ea typeface="Roboto Mono"/>
              <a:cs typeface="Roboto Mono"/>
              <a:sym typeface="Roboto Mono"/>
            </a:endParaRPr>
          </a:p>
        </p:txBody>
      </p:sp>
      <p:sp>
        <p:nvSpPr>
          <p:cNvPr id="399" name="Google Shape;399;p29"/>
          <p:cNvSpPr txBox="1"/>
          <p:nvPr>
            <p:ph idx="1" type="subTitle"/>
          </p:nvPr>
        </p:nvSpPr>
        <p:spPr>
          <a:xfrm>
            <a:off x="2157031" y="3577100"/>
            <a:ext cx="4838700" cy="37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400" name="Google Shape;400;p29"/>
          <p:cNvGrpSpPr/>
          <p:nvPr/>
        </p:nvGrpSpPr>
        <p:grpSpPr>
          <a:xfrm>
            <a:off x="-4910689" y="310914"/>
            <a:ext cx="6823908" cy="1482970"/>
            <a:chOff x="-4910689" y="310914"/>
            <a:chExt cx="6823908" cy="1482970"/>
          </a:xfrm>
        </p:grpSpPr>
        <p:grpSp>
          <p:nvGrpSpPr>
            <p:cNvPr id="401" name="Google Shape;401;p29"/>
            <p:cNvGrpSpPr/>
            <p:nvPr/>
          </p:nvGrpSpPr>
          <p:grpSpPr>
            <a:xfrm>
              <a:off x="-4910689" y="335105"/>
              <a:ext cx="6552636" cy="1458778"/>
              <a:chOff x="5829500" y="3446463"/>
              <a:chExt cx="1870525" cy="416425"/>
            </a:xfrm>
          </p:grpSpPr>
          <p:sp>
            <p:nvSpPr>
              <p:cNvPr id="402" name="Google Shape;402;p29"/>
              <p:cNvSpPr/>
              <p:nvPr/>
            </p:nvSpPr>
            <p:spPr>
              <a:xfrm>
                <a:off x="6446400" y="3632538"/>
                <a:ext cx="199175" cy="24175"/>
              </a:xfrm>
              <a:custGeom>
                <a:rect b="b" l="l" r="r" t="t"/>
                <a:pathLst>
                  <a:path extrusionOk="0" h="967" w="7967">
                    <a:moveTo>
                      <a:pt x="1355" y="1"/>
                    </a:moveTo>
                    <a:cubicBezTo>
                      <a:pt x="1114" y="1"/>
                      <a:pt x="872" y="95"/>
                      <a:pt x="698" y="269"/>
                    </a:cubicBezTo>
                    <a:lnTo>
                      <a:pt x="1" y="966"/>
                    </a:lnTo>
                    <a:lnTo>
                      <a:pt x="242" y="966"/>
                    </a:lnTo>
                    <a:lnTo>
                      <a:pt x="242" y="953"/>
                    </a:lnTo>
                    <a:lnTo>
                      <a:pt x="805" y="390"/>
                    </a:lnTo>
                    <a:cubicBezTo>
                      <a:pt x="926" y="282"/>
                      <a:pt x="1060" y="202"/>
                      <a:pt x="1208" y="175"/>
                    </a:cubicBezTo>
                    <a:lnTo>
                      <a:pt x="1234" y="148"/>
                    </a:lnTo>
                    <a:lnTo>
                      <a:pt x="1261" y="175"/>
                    </a:lnTo>
                    <a:cubicBezTo>
                      <a:pt x="1288" y="175"/>
                      <a:pt x="1315" y="162"/>
                      <a:pt x="1355" y="162"/>
                    </a:cubicBezTo>
                    <a:lnTo>
                      <a:pt x="5767" y="162"/>
                    </a:lnTo>
                    <a:cubicBezTo>
                      <a:pt x="6237" y="162"/>
                      <a:pt x="6679" y="296"/>
                      <a:pt x="7055" y="551"/>
                    </a:cubicBezTo>
                    <a:lnTo>
                      <a:pt x="7122" y="604"/>
                    </a:lnTo>
                    <a:lnTo>
                      <a:pt x="7175" y="604"/>
                    </a:lnTo>
                    <a:lnTo>
                      <a:pt x="7175" y="631"/>
                    </a:lnTo>
                    <a:lnTo>
                      <a:pt x="7658" y="966"/>
                    </a:lnTo>
                    <a:lnTo>
                      <a:pt x="7967" y="966"/>
                    </a:lnTo>
                    <a:lnTo>
                      <a:pt x="7149" y="416"/>
                    </a:lnTo>
                    <a:cubicBezTo>
                      <a:pt x="6746" y="148"/>
                      <a:pt x="6263" y="1"/>
                      <a:pt x="5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9"/>
              <p:cNvSpPr/>
              <p:nvPr/>
            </p:nvSpPr>
            <p:spPr>
              <a:xfrm>
                <a:off x="5968300" y="3633888"/>
                <a:ext cx="1489650" cy="42600"/>
              </a:xfrm>
              <a:custGeom>
                <a:rect b="b" l="l" r="r" t="t"/>
                <a:pathLst>
                  <a:path extrusionOk="0" h="1704" w="59586">
                    <a:moveTo>
                      <a:pt x="59586" y="0"/>
                    </a:moveTo>
                    <a:lnTo>
                      <a:pt x="59586" y="0"/>
                    </a:lnTo>
                    <a:cubicBezTo>
                      <a:pt x="57279" y="590"/>
                      <a:pt x="54892" y="899"/>
                      <a:pt x="52505" y="899"/>
                    </a:cubicBezTo>
                    <a:lnTo>
                      <a:pt x="20814" y="899"/>
                    </a:lnTo>
                    <a:lnTo>
                      <a:pt x="20814" y="912"/>
                    </a:lnTo>
                    <a:lnTo>
                      <a:pt x="20774" y="912"/>
                    </a:lnTo>
                    <a:lnTo>
                      <a:pt x="20774" y="899"/>
                    </a:lnTo>
                    <a:lnTo>
                      <a:pt x="1918" y="899"/>
                    </a:lnTo>
                    <a:cubicBezTo>
                      <a:pt x="1214" y="899"/>
                      <a:pt x="523" y="1189"/>
                      <a:pt x="14" y="1690"/>
                    </a:cubicBezTo>
                    <a:lnTo>
                      <a:pt x="14" y="1690"/>
                    </a:lnTo>
                    <a:lnTo>
                      <a:pt x="188" y="1556"/>
                    </a:lnTo>
                    <a:lnTo>
                      <a:pt x="443" y="1556"/>
                    </a:lnTo>
                    <a:cubicBezTo>
                      <a:pt x="872" y="1248"/>
                      <a:pt x="1395" y="1073"/>
                      <a:pt x="1918" y="1073"/>
                    </a:cubicBezTo>
                    <a:lnTo>
                      <a:pt x="3863" y="1073"/>
                    </a:lnTo>
                    <a:lnTo>
                      <a:pt x="3863" y="1046"/>
                    </a:lnTo>
                    <a:lnTo>
                      <a:pt x="3903" y="1046"/>
                    </a:lnTo>
                    <a:lnTo>
                      <a:pt x="3903" y="1073"/>
                    </a:lnTo>
                    <a:lnTo>
                      <a:pt x="15249" y="1073"/>
                    </a:lnTo>
                    <a:cubicBezTo>
                      <a:pt x="15249" y="1046"/>
                      <a:pt x="15262" y="1020"/>
                      <a:pt x="15262" y="993"/>
                    </a:cubicBezTo>
                    <a:lnTo>
                      <a:pt x="15302" y="993"/>
                    </a:lnTo>
                    <a:cubicBezTo>
                      <a:pt x="15302" y="1020"/>
                      <a:pt x="15302" y="1046"/>
                      <a:pt x="15289" y="1073"/>
                    </a:cubicBezTo>
                    <a:lnTo>
                      <a:pt x="16818" y="1073"/>
                    </a:lnTo>
                    <a:cubicBezTo>
                      <a:pt x="16925" y="993"/>
                      <a:pt x="17059" y="952"/>
                      <a:pt x="17207" y="952"/>
                    </a:cubicBezTo>
                    <a:lnTo>
                      <a:pt x="32214" y="952"/>
                    </a:lnTo>
                    <a:lnTo>
                      <a:pt x="32643" y="1073"/>
                    </a:lnTo>
                    <a:lnTo>
                      <a:pt x="52505" y="1073"/>
                    </a:lnTo>
                    <a:cubicBezTo>
                      <a:pt x="54838" y="1073"/>
                      <a:pt x="57158" y="778"/>
                      <a:pt x="59411" y="215"/>
                    </a:cubicBezTo>
                    <a:lnTo>
                      <a:pt x="59586" y="0"/>
                    </a:lnTo>
                    <a:close/>
                    <a:moveTo>
                      <a:pt x="14" y="1690"/>
                    </a:moveTo>
                    <a:lnTo>
                      <a:pt x="14" y="1690"/>
                    </a:lnTo>
                    <a:lnTo>
                      <a:pt x="0" y="1703"/>
                    </a:lnTo>
                    <a:cubicBezTo>
                      <a:pt x="5" y="1699"/>
                      <a:pt x="10" y="1694"/>
                      <a:pt x="14" y="169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9"/>
              <p:cNvSpPr/>
              <p:nvPr/>
            </p:nvSpPr>
            <p:spPr>
              <a:xfrm>
                <a:off x="6916450" y="3837738"/>
                <a:ext cx="192825" cy="8400"/>
              </a:xfrm>
              <a:custGeom>
                <a:rect b="b" l="l" r="r" t="t"/>
                <a:pathLst>
                  <a:path extrusionOk="0" h="336" w="7713">
                    <a:moveTo>
                      <a:pt x="7712" y="0"/>
                    </a:moveTo>
                    <a:lnTo>
                      <a:pt x="7712" y="0"/>
                    </a:lnTo>
                    <a:cubicBezTo>
                      <a:pt x="6586" y="107"/>
                      <a:pt x="5446" y="161"/>
                      <a:pt x="4306" y="161"/>
                    </a:cubicBezTo>
                    <a:lnTo>
                      <a:pt x="497" y="161"/>
                    </a:lnTo>
                    <a:lnTo>
                      <a:pt x="1" y="335"/>
                    </a:lnTo>
                    <a:lnTo>
                      <a:pt x="4306" y="335"/>
                    </a:lnTo>
                    <a:cubicBezTo>
                      <a:pt x="5419" y="335"/>
                      <a:pt x="6519" y="282"/>
                      <a:pt x="7605" y="175"/>
                    </a:cubicBezTo>
                    <a:cubicBezTo>
                      <a:pt x="7592" y="175"/>
                      <a:pt x="7592" y="161"/>
                      <a:pt x="7578" y="148"/>
                    </a:cubicBezTo>
                    <a:cubicBezTo>
                      <a:pt x="7565" y="107"/>
                      <a:pt x="7578" y="54"/>
                      <a:pt x="7618" y="40"/>
                    </a:cubicBezTo>
                    <a:lnTo>
                      <a:pt x="77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9"/>
              <p:cNvSpPr/>
              <p:nvPr/>
            </p:nvSpPr>
            <p:spPr>
              <a:xfrm>
                <a:off x="7110250" y="3737138"/>
                <a:ext cx="350050" cy="104650"/>
              </a:xfrm>
              <a:custGeom>
                <a:rect b="b" l="l" r="r" t="t"/>
                <a:pathLst>
                  <a:path extrusionOk="0" h="4186" w="14002">
                    <a:moveTo>
                      <a:pt x="13586" y="1"/>
                    </a:moveTo>
                    <a:lnTo>
                      <a:pt x="12915" y="296"/>
                    </a:lnTo>
                    <a:lnTo>
                      <a:pt x="13184" y="296"/>
                    </a:lnTo>
                    <a:lnTo>
                      <a:pt x="13184" y="336"/>
                    </a:lnTo>
                    <a:lnTo>
                      <a:pt x="12808" y="336"/>
                    </a:lnTo>
                    <a:lnTo>
                      <a:pt x="10635" y="1275"/>
                    </a:lnTo>
                    <a:cubicBezTo>
                      <a:pt x="7819" y="2495"/>
                      <a:pt x="4909" y="3327"/>
                      <a:pt x="1932" y="3783"/>
                    </a:cubicBezTo>
                    <a:lnTo>
                      <a:pt x="1623" y="3930"/>
                    </a:lnTo>
                    <a:lnTo>
                      <a:pt x="1610" y="3890"/>
                    </a:lnTo>
                    <a:lnTo>
                      <a:pt x="1798" y="3796"/>
                    </a:lnTo>
                    <a:lnTo>
                      <a:pt x="1798" y="3796"/>
                    </a:lnTo>
                    <a:cubicBezTo>
                      <a:pt x="1355" y="3863"/>
                      <a:pt x="912" y="3930"/>
                      <a:pt x="456" y="3971"/>
                    </a:cubicBezTo>
                    <a:lnTo>
                      <a:pt x="0" y="4185"/>
                    </a:lnTo>
                    <a:cubicBezTo>
                      <a:pt x="3675" y="3836"/>
                      <a:pt x="7269" y="2911"/>
                      <a:pt x="10703" y="1436"/>
                    </a:cubicBezTo>
                    <a:lnTo>
                      <a:pt x="140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9"/>
              <p:cNvSpPr/>
              <p:nvPr/>
            </p:nvSpPr>
            <p:spPr>
              <a:xfrm>
                <a:off x="7459600" y="3716363"/>
                <a:ext cx="41600" cy="20150"/>
              </a:xfrm>
              <a:custGeom>
                <a:rect b="b" l="l" r="r" t="t"/>
                <a:pathLst>
                  <a:path extrusionOk="0" h="806" w="1664">
                    <a:moveTo>
                      <a:pt x="1557" y="0"/>
                    </a:moveTo>
                    <a:lnTo>
                      <a:pt x="1" y="671"/>
                    </a:lnTo>
                    <a:lnTo>
                      <a:pt x="41" y="671"/>
                    </a:lnTo>
                    <a:cubicBezTo>
                      <a:pt x="81" y="671"/>
                      <a:pt x="122" y="711"/>
                      <a:pt x="122" y="751"/>
                    </a:cubicBezTo>
                    <a:cubicBezTo>
                      <a:pt x="122" y="778"/>
                      <a:pt x="122" y="792"/>
                      <a:pt x="108" y="805"/>
                    </a:cubicBezTo>
                    <a:lnTo>
                      <a:pt x="1664" y="135"/>
                    </a:lnTo>
                    <a:lnTo>
                      <a:pt x="15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9"/>
              <p:cNvSpPr/>
              <p:nvPr/>
            </p:nvSpPr>
            <p:spPr>
              <a:xfrm>
                <a:off x="5829500" y="3700613"/>
                <a:ext cx="668900" cy="145525"/>
              </a:xfrm>
              <a:custGeom>
                <a:rect b="b" l="l" r="r" t="t"/>
                <a:pathLst>
                  <a:path extrusionOk="0" h="5821" w="26756">
                    <a:moveTo>
                      <a:pt x="4560" y="0"/>
                    </a:moveTo>
                    <a:lnTo>
                      <a:pt x="805" y="1837"/>
                    </a:lnTo>
                    <a:cubicBezTo>
                      <a:pt x="309" y="2092"/>
                      <a:pt x="0" y="2588"/>
                      <a:pt x="0" y="3138"/>
                    </a:cubicBezTo>
                    <a:cubicBezTo>
                      <a:pt x="0" y="3447"/>
                      <a:pt x="94" y="3742"/>
                      <a:pt x="268" y="3983"/>
                    </a:cubicBezTo>
                    <a:cubicBezTo>
                      <a:pt x="443" y="4238"/>
                      <a:pt x="697" y="4412"/>
                      <a:pt x="979" y="4520"/>
                    </a:cubicBezTo>
                    <a:cubicBezTo>
                      <a:pt x="1945" y="4841"/>
                      <a:pt x="2924" y="5096"/>
                      <a:pt x="3916" y="5284"/>
                    </a:cubicBezTo>
                    <a:cubicBezTo>
                      <a:pt x="4882" y="5472"/>
                      <a:pt x="5901" y="5606"/>
                      <a:pt x="6920" y="5660"/>
                    </a:cubicBezTo>
                    <a:lnTo>
                      <a:pt x="9468" y="5807"/>
                    </a:lnTo>
                    <a:cubicBezTo>
                      <a:pt x="9871" y="5807"/>
                      <a:pt x="10233" y="5820"/>
                      <a:pt x="10581" y="5820"/>
                    </a:cubicBezTo>
                    <a:lnTo>
                      <a:pt x="26755" y="5820"/>
                    </a:lnTo>
                    <a:cubicBezTo>
                      <a:pt x="26675" y="5767"/>
                      <a:pt x="26594" y="5713"/>
                      <a:pt x="26527" y="5646"/>
                    </a:cubicBezTo>
                    <a:lnTo>
                      <a:pt x="12003" y="5646"/>
                    </a:lnTo>
                    <a:lnTo>
                      <a:pt x="12003" y="5780"/>
                    </a:lnTo>
                    <a:lnTo>
                      <a:pt x="11963" y="5780"/>
                    </a:lnTo>
                    <a:lnTo>
                      <a:pt x="11963" y="5646"/>
                    </a:lnTo>
                    <a:lnTo>
                      <a:pt x="10581" y="5646"/>
                    </a:lnTo>
                    <a:cubicBezTo>
                      <a:pt x="10233" y="5646"/>
                      <a:pt x="9871" y="5646"/>
                      <a:pt x="9482" y="5633"/>
                    </a:cubicBezTo>
                    <a:lnTo>
                      <a:pt x="6920" y="5499"/>
                    </a:lnTo>
                    <a:cubicBezTo>
                      <a:pt x="5914" y="5432"/>
                      <a:pt x="4909" y="5311"/>
                      <a:pt x="3943" y="5123"/>
                    </a:cubicBezTo>
                    <a:cubicBezTo>
                      <a:pt x="3916" y="5123"/>
                      <a:pt x="3889" y="5110"/>
                      <a:pt x="3863" y="5096"/>
                    </a:cubicBezTo>
                    <a:lnTo>
                      <a:pt x="3822" y="5110"/>
                    </a:lnTo>
                    <a:lnTo>
                      <a:pt x="3822" y="5096"/>
                    </a:lnTo>
                    <a:cubicBezTo>
                      <a:pt x="3071" y="4949"/>
                      <a:pt x="2320" y="4748"/>
                      <a:pt x="1583" y="4520"/>
                    </a:cubicBezTo>
                    <a:cubicBezTo>
                      <a:pt x="1569" y="4546"/>
                      <a:pt x="1556" y="4573"/>
                      <a:pt x="1542" y="4600"/>
                    </a:cubicBezTo>
                    <a:cubicBezTo>
                      <a:pt x="1529" y="4627"/>
                      <a:pt x="1502" y="4654"/>
                      <a:pt x="1462" y="4654"/>
                    </a:cubicBezTo>
                    <a:cubicBezTo>
                      <a:pt x="1449" y="4654"/>
                      <a:pt x="1435" y="4640"/>
                      <a:pt x="1422" y="4640"/>
                    </a:cubicBezTo>
                    <a:cubicBezTo>
                      <a:pt x="1381" y="4613"/>
                      <a:pt x="1368" y="4573"/>
                      <a:pt x="1395" y="4533"/>
                    </a:cubicBezTo>
                    <a:cubicBezTo>
                      <a:pt x="1395" y="4506"/>
                      <a:pt x="1408" y="4493"/>
                      <a:pt x="1408" y="4479"/>
                    </a:cubicBezTo>
                    <a:cubicBezTo>
                      <a:pt x="1288" y="4439"/>
                      <a:pt x="1167" y="4399"/>
                      <a:pt x="1033" y="4359"/>
                    </a:cubicBezTo>
                    <a:cubicBezTo>
                      <a:pt x="778" y="4265"/>
                      <a:pt x="563" y="4104"/>
                      <a:pt x="402" y="3889"/>
                    </a:cubicBezTo>
                    <a:cubicBezTo>
                      <a:pt x="242" y="3675"/>
                      <a:pt x="161" y="3420"/>
                      <a:pt x="161" y="3138"/>
                    </a:cubicBezTo>
                    <a:cubicBezTo>
                      <a:pt x="161" y="2655"/>
                      <a:pt x="443" y="2199"/>
                      <a:pt x="872" y="1985"/>
                    </a:cubicBezTo>
                    <a:lnTo>
                      <a:pt x="1408" y="1730"/>
                    </a:lnTo>
                    <a:cubicBezTo>
                      <a:pt x="1395" y="1717"/>
                      <a:pt x="1395" y="1703"/>
                      <a:pt x="1395" y="1703"/>
                    </a:cubicBezTo>
                    <a:cubicBezTo>
                      <a:pt x="1368" y="1663"/>
                      <a:pt x="1381" y="1609"/>
                      <a:pt x="1422" y="1596"/>
                    </a:cubicBezTo>
                    <a:cubicBezTo>
                      <a:pt x="1436" y="1586"/>
                      <a:pt x="1452" y="1582"/>
                      <a:pt x="1468" y="1582"/>
                    </a:cubicBezTo>
                    <a:cubicBezTo>
                      <a:pt x="1497" y="1582"/>
                      <a:pt x="1525" y="1597"/>
                      <a:pt x="1542" y="1623"/>
                    </a:cubicBezTo>
                    <a:cubicBezTo>
                      <a:pt x="1542" y="1636"/>
                      <a:pt x="1542" y="1650"/>
                      <a:pt x="1556" y="1663"/>
                    </a:cubicBezTo>
                    <a:lnTo>
                      <a:pt x="1556" y="1623"/>
                    </a:lnTo>
                    <a:lnTo>
                      <a:pt x="1623" y="1623"/>
                    </a:lnTo>
                    <a:lnTo>
                      <a:pt x="4909" y="13"/>
                    </a:lnTo>
                    <a:lnTo>
                      <a:pt x="45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9"/>
              <p:cNvSpPr/>
              <p:nvPr/>
            </p:nvSpPr>
            <p:spPr>
              <a:xfrm>
                <a:off x="6129575" y="3808888"/>
                <a:ext cx="338300" cy="1050"/>
              </a:xfrm>
              <a:custGeom>
                <a:rect b="b" l="l" r="r" t="t"/>
                <a:pathLst>
                  <a:path extrusionOk="0" h="42" w="13532">
                    <a:moveTo>
                      <a:pt x="0" y="1"/>
                    </a:moveTo>
                    <a:lnTo>
                      <a:pt x="0" y="41"/>
                    </a:lnTo>
                    <a:lnTo>
                      <a:pt x="13532" y="41"/>
                    </a:lnTo>
                    <a:cubicBezTo>
                      <a:pt x="13518" y="28"/>
                      <a:pt x="13518" y="14"/>
                      <a:pt x="13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9"/>
              <p:cNvSpPr/>
              <p:nvPr/>
            </p:nvSpPr>
            <p:spPr>
              <a:xfrm>
                <a:off x="6993250" y="3808888"/>
                <a:ext cx="178050" cy="1050"/>
              </a:xfrm>
              <a:custGeom>
                <a:rect b="b" l="l" r="r" t="t"/>
                <a:pathLst>
                  <a:path extrusionOk="0" h="42" w="7122">
                    <a:moveTo>
                      <a:pt x="0" y="1"/>
                    </a:moveTo>
                    <a:cubicBezTo>
                      <a:pt x="0" y="14"/>
                      <a:pt x="0" y="28"/>
                      <a:pt x="0" y="41"/>
                    </a:cubicBezTo>
                    <a:lnTo>
                      <a:pt x="7027" y="41"/>
                    </a:lnTo>
                    <a:lnTo>
                      <a:pt x="7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9"/>
              <p:cNvSpPr/>
              <p:nvPr/>
            </p:nvSpPr>
            <p:spPr>
              <a:xfrm>
                <a:off x="6524850" y="3790113"/>
                <a:ext cx="63400" cy="4050"/>
              </a:xfrm>
              <a:custGeom>
                <a:rect b="b" l="l" r="r" t="t"/>
                <a:pathLst>
                  <a:path extrusionOk="0" h="162" w="2536">
                    <a:moveTo>
                      <a:pt x="229" y="1"/>
                    </a:moveTo>
                    <a:cubicBezTo>
                      <a:pt x="188" y="81"/>
                      <a:pt x="108" y="135"/>
                      <a:pt x="1" y="162"/>
                    </a:cubicBezTo>
                    <a:lnTo>
                      <a:pt x="2535" y="162"/>
                    </a:lnTo>
                    <a:cubicBezTo>
                      <a:pt x="2535" y="108"/>
                      <a:pt x="2535" y="54"/>
                      <a:pt x="25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9"/>
              <p:cNvSpPr/>
              <p:nvPr/>
            </p:nvSpPr>
            <p:spPr>
              <a:xfrm>
                <a:off x="6466525" y="3790113"/>
                <a:ext cx="526725" cy="72775"/>
              </a:xfrm>
              <a:custGeom>
                <a:rect b="b" l="l" r="r" t="t"/>
                <a:pathLst>
                  <a:path extrusionOk="0" h="2911" w="21069">
                    <a:moveTo>
                      <a:pt x="16161" y="1"/>
                    </a:moveTo>
                    <a:cubicBezTo>
                      <a:pt x="16228" y="41"/>
                      <a:pt x="16268" y="95"/>
                      <a:pt x="16295" y="162"/>
                    </a:cubicBezTo>
                    <a:lnTo>
                      <a:pt x="20372" y="162"/>
                    </a:lnTo>
                    <a:cubicBezTo>
                      <a:pt x="20667" y="162"/>
                      <a:pt x="20908" y="403"/>
                      <a:pt x="20908" y="698"/>
                    </a:cubicBezTo>
                    <a:cubicBezTo>
                      <a:pt x="20908" y="926"/>
                      <a:pt x="20761" y="1141"/>
                      <a:pt x="20546" y="1208"/>
                    </a:cubicBezTo>
                    <a:lnTo>
                      <a:pt x="20184" y="1329"/>
                    </a:lnTo>
                    <a:lnTo>
                      <a:pt x="20184" y="1396"/>
                    </a:lnTo>
                    <a:lnTo>
                      <a:pt x="19969" y="1396"/>
                    </a:lnTo>
                    <a:lnTo>
                      <a:pt x="17824" y="2120"/>
                    </a:lnTo>
                    <a:cubicBezTo>
                      <a:pt x="16590" y="2536"/>
                      <a:pt x="15316" y="2737"/>
                      <a:pt x="14015" y="2737"/>
                    </a:cubicBezTo>
                    <a:lnTo>
                      <a:pt x="3246" y="2737"/>
                    </a:lnTo>
                    <a:lnTo>
                      <a:pt x="3246" y="2763"/>
                    </a:lnTo>
                    <a:lnTo>
                      <a:pt x="3205" y="2763"/>
                    </a:lnTo>
                    <a:lnTo>
                      <a:pt x="3205" y="2737"/>
                    </a:lnTo>
                    <a:cubicBezTo>
                      <a:pt x="1891" y="2670"/>
                      <a:pt x="738" y="1878"/>
                      <a:pt x="188" y="685"/>
                    </a:cubicBezTo>
                    <a:cubicBezTo>
                      <a:pt x="121" y="685"/>
                      <a:pt x="67" y="698"/>
                      <a:pt x="0" y="698"/>
                    </a:cubicBezTo>
                    <a:cubicBezTo>
                      <a:pt x="14" y="712"/>
                      <a:pt x="27" y="738"/>
                      <a:pt x="27" y="752"/>
                    </a:cubicBezTo>
                    <a:cubicBezTo>
                      <a:pt x="40" y="765"/>
                      <a:pt x="40" y="779"/>
                      <a:pt x="54" y="792"/>
                    </a:cubicBezTo>
                    <a:cubicBezTo>
                      <a:pt x="295" y="1302"/>
                      <a:pt x="631" y="1731"/>
                      <a:pt x="1046" y="2066"/>
                    </a:cubicBezTo>
                    <a:cubicBezTo>
                      <a:pt x="1113" y="2133"/>
                      <a:pt x="1194" y="2187"/>
                      <a:pt x="1274" y="2240"/>
                    </a:cubicBezTo>
                    <a:cubicBezTo>
                      <a:pt x="1878" y="2670"/>
                      <a:pt x="2602" y="2911"/>
                      <a:pt x="3380" y="2911"/>
                    </a:cubicBezTo>
                    <a:lnTo>
                      <a:pt x="14015" y="2911"/>
                    </a:lnTo>
                    <a:cubicBezTo>
                      <a:pt x="15329" y="2911"/>
                      <a:pt x="16630" y="2696"/>
                      <a:pt x="17877" y="2281"/>
                    </a:cubicBezTo>
                    <a:lnTo>
                      <a:pt x="17998" y="2240"/>
                    </a:lnTo>
                    <a:lnTo>
                      <a:pt x="18494" y="2066"/>
                    </a:lnTo>
                    <a:lnTo>
                      <a:pt x="20586" y="1369"/>
                    </a:lnTo>
                    <a:cubicBezTo>
                      <a:pt x="20854" y="1288"/>
                      <a:pt x="21029" y="1060"/>
                      <a:pt x="21069" y="792"/>
                    </a:cubicBezTo>
                    <a:cubicBezTo>
                      <a:pt x="21069" y="779"/>
                      <a:pt x="21069" y="765"/>
                      <a:pt x="21069" y="752"/>
                    </a:cubicBezTo>
                    <a:cubicBezTo>
                      <a:pt x="21069" y="738"/>
                      <a:pt x="21069" y="725"/>
                      <a:pt x="21069" y="698"/>
                    </a:cubicBezTo>
                    <a:cubicBezTo>
                      <a:pt x="21069" y="457"/>
                      <a:pt x="20948" y="256"/>
                      <a:pt x="20774" y="122"/>
                    </a:cubicBezTo>
                    <a:lnTo>
                      <a:pt x="197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9"/>
              <p:cNvSpPr/>
              <p:nvPr/>
            </p:nvSpPr>
            <p:spPr>
              <a:xfrm>
                <a:off x="6969100" y="3823638"/>
                <a:ext cx="1025" cy="375"/>
              </a:xfrm>
              <a:custGeom>
                <a:rect b="b" l="l" r="r" t="t"/>
                <a:pathLst>
                  <a:path extrusionOk="0" h="15" w="41">
                    <a:moveTo>
                      <a:pt x="41" y="1"/>
                    </a:moveTo>
                    <a:lnTo>
                      <a:pt x="0" y="14"/>
                    </a:lnTo>
                    <a:lnTo>
                      <a:pt x="41"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9"/>
              <p:cNvSpPr/>
              <p:nvPr/>
            </p:nvSpPr>
            <p:spPr>
              <a:xfrm>
                <a:off x="6728700" y="3790113"/>
                <a:ext cx="30550" cy="4050"/>
              </a:xfrm>
              <a:custGeom>
                <a:rect b="b" l="l" r="r" t="t"/>
                <a:pathLst>
                  <a:path extrusionOk="0" h="162" w="1222">
                    <a:moveTo>
                      <a:pt x="1" y="1"/>
                    </a:moveTo>
                    <a:lnTo>
                      <a:pt x="1" y="162"/>
                    </a:lnTo>
                    <a:lnTo>
                      <a:pt x="1221" y="162"/>
                    </a:lnTo>
                    <a:cubicBezTo>
                      <a:pt x="1208" y="108"/>
                      <a:pt x="1208" y="54"/>
                      <a:pt x="12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9"/>
              <p:cNvSpPr/>
              <p:nvPr/>
            </p:nvSpPr>
            <p:spPr>
              <a:xfrm>
                <a:off x="6668350" y="3823988"/>
                <a:ext cx="91225" cy="1025"/>
              </a:xfrm>
              <a:custGeom>
                <a:rect b="b" l="l" r="r" t="t"/>
                <a:pathLst>
                  <a:path extrusionOk="0" h="41" w="3649">
                    <a:moveTo>
                      <a:pt x="148" y="0"/>
                    </a:moveTo>
                    <a:cubicBezTo>
                      <a:pt x="135" y="14"/>
                      <a:pt x="135" y="14"/>
                      <a:pt x="121" y="14"/>
                    </a:cubicBezTo>
                    <a:cubicBezTo>
                      <a:pt x="81" y="27"/>
                      <a:pt x="41" y="41"/>
                      <a:pt x="1" y="41"/>
                    </a:cubicBezTo>
                    <a:lnTo>
                      <a:pt x="3648" y="41"/>
                    </a:lnTo>
                    <a:lnTo>
                      <a:pt x="36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9"/>
              <p:cNvSpPr/>
              <p:nvPr/>
            </p:nvSpPr>
            <p:spPr>
              <a:xfrm>
                <a:off x="6900025" y="3822988"/>
                <a:ext cx="71100" cy="2025"/>
              </a:xfrm>
              <a:custGeom>
                <a:rect b="b" l="l" r="r" t="t"/>
                <a:pathLst>
                  <a:path extrusionOk="0" h="81" w="2844">
                    <a:moveTo>
                      <a:pt x="2804" y="0"/>
                    </a:moveTo>
                    <a:lnTo>
                      <a:pt x="2804" y="27"/>
                    </a:lnTo>
                    <a:lnTo>
                      <a:pt x="2804" y="40"/>
                    </a:lnTo>
                    <a:lnTo>
                      <a:pt x="1" y="40"/>
                    </a:lnTo>
                    <a:lnTo>
                      <a:pt x="1" y="81"/>
                    </a:lnTo>
                    <a:lnTo>
                      <a:pt x="2844" y="81"/>
                    </a:lnTo>
                    <a:lnTo>
                      <a:pt x="2844" y="14"/>
                    </a:lnTo>
                    <a:lnTo>
                      <a:pt x="28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9"/>
              <p:cNvSpPr/>
              <p:nvPr/>
            </p:nvSpPr>
            <p:spPr>
              <a:xfrm>
                <a:off x="6547325" y="3823988"/>
                <a:ext cx="45275" cy="1025"/>
              </a:xfrm>
              <a:custGeom>
                <a:rect b="b" l="l" r="r" t="t"/>
                <a:pathLst>
                  <a:path extrusionOk="0" h="41" w="1811">
                    <a:moveTo>
                      <a:pt x="0" y="0"/>
                    </a:moveTo>
                    <a:lnTo>
                      <a:pt x="14" y="14"/>
                    </a:lnTo>
                    <a:lnTo>
                      <a:pt x="14" y="41"/>
                    </a:lnTo>
                    <a:lnTo>
                      <a:pt x="1811" y="41"/>
                    </a:lnTo>
                    <a:cubicBezTo>
                      <a:pt x="1797" y="27"/>
                      <a:pt x="1784" y="14"/>
                      <a:pt x="17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9"/>
              <p:cNvSpPr/>
              <p:nvPr/>
            </p:nvSpPr>
            <p:spPr>
              <a:xfrm>
                <a:off x="7334550" y="3692213"/>
                <a:ext cx="25" cy="375"/>
              </a:xfrm>
              <a:custGeom>
                <a:rect b="b" l="l" r="r" t="t"/>
                <a:pathLst>
                  <a:path extrusionOk="0" h="15" w="1">
                    <a:moveTo>
                      <a:pt x="0" y="14"/>
                    </a:moveTo>
                    <a:cubicBezTo>
                      <a:pt x="0" y="14"/>
                      <a:pt x="0" y="1"/>
                      <a:pt x="0" y="1"/>
                    </a:cubicBezTo>
                    <a:cubicBezTo>
                      <a:pt x="0" y="1"/>
                      <a:pt x="0" y="1"/>
                      <a:pt x="0"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9"/>
              <p:cNvSpPr/>
              <p:nvPr/>
            </p:nvSpPr>
            <p:spPr>
              <a:xfrm>
                <a:off x="7335550" y="3691538"/>
                <a:ext cx="147225" cy="12450"/>
              </a:xfrm>
              <a:custGeom>
                <a:rect b="b" l="l" r="r" t="t"/>
                <a:pathLst>
                  <a:path extrusionOk="0" h="498" w="5889">
                    <a:moveTo>
                      <a:pt x="309" y="1"/>
                    </a:moveTo>
                    <a:lnTo>
                      <a:pt x="41" y="68"/>
                    </a:lnTo>
                    <a:lnTo>
                      <a:pt x="1" y="68"/>
                    </a:lnTo>
                    <a:lnTo>
                      <a:pt x="591" y="296"/>
                    </a:lnTo>
                    <a:cubicBezTo>
                      <a:pt x="940" y="417"/>
                      <a:pt x="1288" y="497"/>
                      <a:pt x="1664" y="497"/>
                    </a:cubicBezTo>
                    <a:cubicBezTo>
                      <a:pt x="1731" y="497"/>
                      <a:pt x="1811" y="484"/>
                      <a:pt x="1892" y="484"/>
                    </a:cubicBezTo>
                    <a:lnTo>
                      <a:pt x="5888" y="175"/>
                    </a:lnTo>
                    <a:lnTo>
                      <a:pt x="5767" y="28"/>
                    </a:lnTo>
                    <a:lnTo>
                      <a:pt x="2200" y="296"/>
                    </a:lnTo>
                    <a:lnTo>
                      <a:pt x="2281" y="363"/>
                    </a:lnTo>
                    <a:lnTo>
                      <a:pt x="2254" y="403"/>
                    </a:lnTo>
                    <a:lnTo>
                      <a:pt x="2146" y="296"/>
                    </a:lnTo>
                    <a:lnTo>
                      <a:pt x="1878" y="309"/>
                    </a:lnTo>
                    <a:cubicBezTo>
                      <a:pt x="1796" y="317"/>
                      <a:pt x="1714" y="321"/>
                      <a:pt x="1633" y="321"/>
                    </a:cubicBezTo>
                    <a:cubicBezTo>
                      <a:pt x="1290" y="321"/>
                      <a:pt x="959" y="254"/>
                      <a:pt x="644" y="135"/>
                    </a:cubicBezTo>
                    <a:lnTo>
                      <a:pt x="3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9"/>
              <p:cNvSpPr/>
              <p:nvPr/>
            </p:nvSpPr>
            <p:spPr>
              <a:xfrm>
                <a:off x="7333875" y="3649313"/>
                <a:ext cx="125075" cy="43950"/>
              </a:xfrm>
              <a:custGeom>
                <a:rect b="b" l="l" r="r" t="t"/>
                <a:pathLst>
                  <a:path extrusionOk="0" h="1758" w="5003">
                    <a:moveTo>
                      <a:pt x="4198" y="0"/>
                    </a:moveTo>
                    <a:lnTo>
                      <a:pt x="564" y="952"/>
                    </a:lnTo>
                    <a:cubicBezTo>
                      <a:pt x="229" y="1033"/>
                      <a:pt x="1" y="1328"/>
                      <a:pt x="1" y="1677"/>
                    </a:cubicBezTo>
                    <a:cubicBezTo>
                      <a:pt x="1" y="1690"/>
                      <a:pt x="14" y="1703"/>
                      <a:pt x="14" y="1717"/>
                    </a:cubicBezTo>
                    <a:lnTo>
                      <a:pt x="27" y="1717"/>
                    </a:lnTo>
                    <a:cubicBezTo>
                      <a:pt x="27" y="1730"/>
                      <a:pt x="27" y="1730"/>
                      <a:pt x="41" y="1730"/>
                    </a:cubicBezTo>
                    <a:cubicBezTo>
                      <a:pt x="41" y="1744"/>
                      <a:pt x="54" y="1744"/>
                      <a:pt x="54" y="1744"/>
                    </a:cubicBezTo>
                    <a:cubicBezTo>
                      <a:pt x="68" y="1757"/>
                      <a:pt x="81" y="1757"/>
                      <a:pt x="95" y="1757"/>
                    </a:cubicBezTo>
                    <a:lnTo>
                      <a:pt x="108" y="1757"/>
                    </a:lnTo>
                    <a:lnTo>
                      <a:pt x="376" y="1690"/>
                    </a:lnTo>
                    <a:lnTo>
                      <a:pt x="5003" y="631"/>
                    </a:lnTo>
                    <a:lnTo>
                      <a:pt x="4882" y="483"/>
                    </a:lnTo>
                    <a:lnTo>
                      <a:pt x="644" y="1462"/>
                    </a:lnTo>
                    <a:lnTo>
                      <a:pt x="604" y="1556"/>
                    </a:lnTo>
                    <a:lnTo>
                      <a:pt x="564" y="1542"/>
                    </a:lnTo>
                    <a:lnTo>
                      <a:pt x="591" y="1462"/>
                    </a:lnTo>
                    <a:lnTo>
                      <a:pt x="188" y="1556"/>
                    </a:lnTo>
                    <a:cubicBezTo>
                      <a:pt x="215" y="1382"/>
                      <a:pt x="336" y="1234"/>
                      <a:pt x="497" y="1154"/>
                    </a:cubicBezTo>
                    <a:lnTo>
                      <a:pt x="524" y="1113"/>
                    </a:lnTo>
                    <a:lnTo>
                      <a:pt x="537" y="1127"/>
                    </a:lnTo>
                    <a:cubicBezTo>
                      <a:pt x="564" y="1127"/>
                      <a:pt x="577" y="1113"/>
                      <a:pt x="604" y="1113"/>
                    </a:cubicBezTo>
                    <a:lnTo>
                      <a:pt x="4574" y="67"/>
                    </a:lnTo>
                    <a:lnTo>
                      <a:pt x="4534" y="27"/>
                    </a:lnTo>
                    <a:cubicBezTo>
                      <a:pt x="4534" y="14"/>
                      <a:pt x="4534" y="0"/>
                      <a:pt x="4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9"/>
              <p:cNvSpPr/>
              <p:nvPr/>
            </p:nvSpPr>
            <p:spPr>
              <a:xfrm>
                <a:off x="7442850" y="3646963"/>
                <a:ext cx="5050" cy="1350"/>
              </a:xfrm>
              <a:custGeom>
                <a:rect b="b" l="l" r="r" t="t"/>
                <a:pathLst>
                  <a:path extrusionOk="0" h="54" w="202">
                    <a:moveTo>
                      <a:pt x="201" y="0"/>
                    </a:moveTo>
                    <a:lnTo>
                      <a:pt x="0" y="54"/>
                    </a:lnTo>
                    <a:lnTo>
                      <a:pt x="175" y="54"/>
                    </a:lnTo>
                    <a:cubicBezTo>
                      <a:pt x="175" y="41"/>
                      <a:pt x="175" y="27"/>
                      <a:pt x="175" y="14"/>
                    </a:cubicBezTo>
                    <a:lnTo>
                      <a:pt x="2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9"/>
              <p:cNvSpPr/>
              <p:nvPr/>
            </p:nvSpPr>
            <p:spPr>
              <a:xfrm>
                <a:off x="7447200" y="3446463"/>
                <a:ext cx="215600" cy="201850"/>
              </a:xfrm>
              <a:custGeom>
                <a:rect b="b" l="l" r="r" t="t"/>
                <a:pathLst>
                  <a:path extrusionOk="0" h="8074" w="8624">
                    <a:moveTo>
                      <a:pt x="6264" y="1"/>
                    </a:moveTo>
                    <a:cubicBezTo>
                      <a:pt x="6250" y="1"/>
                      <a:pt x="6223" y="14"/>
                      <a:pt x="6197" y="27"/>
                    </a:cubicBezTo>
                    <a:lnTo>
                      <a:pt x="430" y="7484"/>
                    </a:lnTo>
                    <a:lnTo>
                      <a:pt x="255" y="7712"/>
                    </a:lnTo>
                    <a:lnTo>
                      <a:pt x="27" y="8020"/>
                    </a:lnTo>
                    <a:lnTo>
                      <a:pt x="14" y="8034"/>
                    </a:lnTo>
                    <a:cubicBezTo>
                      <a:pt x="1" y="8047"/>
                      <a:pt x="1" y="8061"/>
                      <a:pt x="1" y="8074"/>
                    </a:cubicBezTo>
                    <a:lnTo>
                      <a:pt x="202" y="8074"/>
                    </a:lnTo>
                    <a:lnTo>
                      <a:pt x="6304" y="175"/>
                    </a:lnTo>
                    <a:lnTo>
                      <a:pt x="6250" y="94"/>
                    </a:lnTo>
                    <a:lnTo>
                      <a:pt x="6290" y="68"/>
                    </a:lnTo>
                    <a:lnTo>
                      <a:pt x="6357" y="161"/>
                    </a:lnTo>
                    <a:lnTo>
                      <a:pt x="8409" y="161"/>
                    </a:lnTo>
                    <a:lnTo>
                      <a:pt x="8530" y="68"/>
                    </a:lnTo>
                    <a:lnTo>
                      <a:pt x="8557" y="94"/>
                    </a:lnTo>
                    <a:lnTo>
                      <a:pt x="8450" y="188"/>
                    </a:lnTo>
                    <a:lnTo>
                      <a:pt x="7712" y="7336"/>
                    </a:lnTo>
                    <a:lnTo>
                      <a:pt x="7712" y="7336"/>
                    </a:lnTo>
                    <a:lnTo>
                      <a:pt x="7886" y="7323"/>
                    </a:lnTo>
                    <a:lnTo>
                      <a:pt x="8624" y="81"/>
                    </a:lnTo>
                    <a:cubicBezTo>
                      <a:pt x="8624" y="68"/>
                      <a:pt x="8624" y="41"/>
                      <a:pt x="8611" y="27"/>
                    </a:cubicBezTo>
                    <a:cubicBezTo>
                      <a:pt x="8597" y="1"/>
                      <a:pt x="8570" y="1"/>
                      <a:pt x="85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9"/>
              <p:cNvSpPr/>
              <p:nvPr/>
            </p:nvSpPr>
            <p:spPr>
              <a:xfrm>
                <a:off x="7447200" y="3649313"/>
                <a:ext cx="210925" cy="127425"/>
              </a:xfrm>
              <a:custGeom>
                <a:rect b="b" l="l" r="r" t="t"/>
                <a:pathLst>
                  <a:path extrusionOk="0" h="5097" w="8437">
                    <a:moveTo>
                      <a:pt x="1" y="0"/>
                    </a:moveTo>
                    <a:cubicBezTo>
                      <a:pt x="1" y="0"/>
                      <a:pt x="1" y="14"/>
                      <a:pt x="1" y="27"/>
                    </a:cubicBezTo>
                    <a:lnTo>
                      <a:pt x="41" y="67"/>
                    </a:lnTo>
                    <a:lnTo>
                      <a:pt x="188" y="255"/>
                    </a:lnTo>
                    <a:lnTo>
                      <a:pt x="242" y="242"/>
                    </a:lnTo>
                    <a:lnTo>
                      <a:pt x="255" y="282"/>
                    </a:lnTo>
                    <a:lnTo>
                      <a:pt x="215" y="295"/>
                    </a:lnTo>
                    <a:lnTo>
                      <a:pt x="349" y="483"/>
                    </a:lnTo>
                    <a:lnTo>
                      <a:pt x="470" y="631"/>
                    </a:lnTo>
                    <a:lnTo>
                      <a:pt x="698" y="926"/>
                    </a:lnTo>
                    <a:lnTo>
                      <a:pt x="819" y="899"/>
                    </a:lnTo>
                    <a:lnTo>
                      <a:pt x="832" y="939"/>
                    </a:lnTo>
                    <a:lnTo>
                      <a:pt x="725" y="966"/>
                    </a:lnTo>
                    <a:lnTo>
                      <a:pt x="1301" y="1703"/>
                    </a:lnTo>
                    <a:lnTo>
                      <a:pt x="1422" y="1864"/>
                    </a:lnTo>
                    <a:lnTo>
                      <a:pt x="2053" y="2682"/>
                    </a:lnTo>
                    <a:lnTo>
                      <a:pt x="2160" y="2817"/>
                    </a:lnTo>
                    <a:lnTo>
                      <a:pt x="3890" y="5070"/>
                    </a:lnTo>
                    <a:cubicBezTo>
                      <a:pt x="3903" y="5083"/>
                      <a:pt x="3930" y="5096"/>
                      <a:pt x="3957" y="5096"/>
                    </a:cubicBezTo>
                    <a:lnTo>
                      <a:pt x="8342" y="5096"/>
                    </a:lnTo>
                    <a:cubicBezTo>
                      <a:pt x="8396" y="5096"/>
                      <a:pt x="8436" y="5070"/>
                      <a:pt x="8436" y="5016"/>
                    </a:cubicBezTo>
                    <a:cubicBezTo>
                      <a:pt x="8436" y="5003"/>
                      <a:pt x="8436" y="4989"/>
                      <a:pt x="8423" y="4989"/>
                    </a:cubicBezTo>
                    <a:lnTo>
                      <a:pt x="7967" y="309"/>
                    </a:lnTo>
                    <a:lnTo>
                      <a:pt x="7792" y="309"/>
                    </a:lnTo>
                    <a:lnTo>
                      <a:pt x="8248" y="4828"/>
                    </a:lnTo>
                    <a:lnTo>
                      <a:pt x="8369" y="5003"/>
                    </a:lnTo>
                    <a:lnTo>
                      <a:pt x="8329" y="5029"/>
                    </a:lnTo>
                    <a:lnTo>
                      <a:pt x="8248" y="4922"/>
                    </a:lnTo>
                    <a:lnTo>
                      <a:pt x="8248" y="4935"/>
                    </a:lnTo>
                    <a:lnTo>
                      <a:pt x="3997" y="4935"/>
                    </a:lnTo>
                    <a:lnTo>
                      <a:pt x="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9"/>
              <p:cNvSpPr/>
              <p:nvPr/>
            </p:nvSpPr>
            <p:spPr>
              <a:xfrm>
                <a:off x="7574275" y="3657363"/>
                <a:ext cx="82175" cy="117700"/>
              </a:xfrm>
              <a:custGeom>
                <a:rect b="b" l="l" r="r" t="t"/>
                <a:pathLst>
                  <a:path extrusionOk="0" h="4708" w="3287">
                    <a:moveTo>
                      <a:pt x="0" y="0"/>
                    </a:moveTo>
                    <a:lnTo>
                      <a:pt x="1905" y="2749"/>
                    </a:lnTo>
                    <a:lnTo>
                      <a:pt x="1945" y="2749"/>
                    </a:lnTo>
                    <a:lnTo>
                      <a:pt x="1945" y="2790"/>
                    </a:lnTo>
                    <a:lnTo>
                      <a:pt x="1932" y="2790"/>
                    </a:lnTo>
                    <a:lnTo>
                      <a:pt x="3165" y="4600"/>
                    </a:lnTo>
                    <a:lnTo>
                      <a:pt x="3246" y="4707"/>
                    </a:lnTo>
                    <a:lnTo>
                      <a:pt x="3286" y="4681"/>
                    </a:lnTo>
                    <a:lnTo>
                      <a:pt x="3165" y="4506"/>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9"/>
              <p:cNvSpPr/>
              <p:nvPr/>
            </p:nvSpPr>
            <p:spPr>
              <a:xfrm>
                <a:off x="7569250" y="3448138"/>
                <a:ext cx="91875" cy="189125"/>
              </a:xfrm>
              <a:custGeom>
                <a:rect b="b" l="l" r="r" t="t"/>
                <a:pathLst>
                  <a:path extrusionOk="0" h="7565" w="3675">
                    <a:moveTo>
                      <a:pt x="3648" y="1"/>
                    </a:moveTo>
                    <a:lnTo>
                      <a:pt x="3527" y="94"/>
                    </a:lnTo>
                    <a:lnTo>
                      <a:pt x="2226" y="1208"/>
                    </a:lnTo>
                    <a:lnTo>
                      <a:pt x="2240" y="1221"/>
                    </a:lnTo>
                    <a:lnTo>
                      <a:pt x="2213" y="1248"/>
                    </a:lnTo>
                    <a:lnTo>
                      <a:pt x="2200" y="1234"/>
                    </a:lnTo>
                    <a:lnTo>
                      <a:pt x="0" y="7564"/>
                    </a:lnTo>
                    <a:lnTo>
                      <a:pt x="54" y="7564"/>
                    </a:lnTo>
                    <a:lnTo>
                      <a:pt x="2240" y="1248"/>
                    </a:lnTo>
                    <a:lnTo>
                      <a:pt x="3568" y="121"/>
                    </a:lnTo>
                    <a:lnTo>
                      <a:pt x="3675" y="27"/>
                    </a:lnTo>
                    <a:lnTo>
                      <a:pt x="364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9"/>
              <p:cNvSpPr/>
              <p:nvPr/>
            </p:nvSpPr>
            <p:spPr>
              <a:xfrm>
                <a:off x="7533700" y="3625163"/>
                <a:ext cx="166325" cy="32550"/>
              </a:xfrm>
              <a:custGeom>
                <a:rect b="b" l="l" r="r" t="t"/>
                <a:pathLst>
                  <a:path extrusionOk="0" h="1302" w="6653">
                    <a:moveTo>
                      <a:pt x="6156" y="148"/>
                    </a:moveTo>
                    <a:lnTo>
                      <a:pt x="6197" y="175"/>
                    </a:lnTo>
                    <a:lnTo>
                      <a:pt x="6183" y="202"/>
                    </a:lnTo>
                    <a:cubicBezTo>
                      <a:pt x="6358" y="255"/>
                      <a:pt x="6478" y="430"/>
                      <a:pt x="6492" y="631"/>
                    </a:cubicBezTo>
                    <a:cubicBezTo>
                      <a:pt x="6492" y="819"/>
                      <a:pt x="6384" y="980"/>
                      <a:pt x="6237" y="1060"/>
                    </a:cubicBezTo>
                    <a:cubicBezTo>
                      <a:pt x="6197" y="1073"/>
                      <a:pt x="6143" y="1087"/>
                      <a:pt x="6089" y="1100"/>
                    </a:cubicBezTo>
                    <a:lnTo>
                      <a:pt x="6036" y="1100"/>
                    </a:lnTo>
                    <a:lnTo>
                      <a:pt x="175" y="1127"/>
                    </a:lnTo>
                    <a:cubicBezTo>
                      <a:pt x="188" y="1073"/>
                      <a:pt x="215" y="1006"/>
                      <a:pt x="242" y="953"/>
                    </a:cubicBezTo>
                    <a:cubicBezTo>
                      <a:pt x="255" y="939"/>
                      <a:pt x="269" y="926"/>
                      <a:pt x="269" y="913"/>
                    </a:cubicBezTo>
                    <a:lnTo>
                      <a:pt x="255" y="913"/>
                    </a:lnTo>
                    <a:lnTo>
                      <a:pt x="255" y="872"/>
                    </a:lnTo>
                    <a:lnTo>
                      <a:pt x="309" y="872"/>
                    </a:lnTo>
                    <a:cubicBezTo>
                      <a:pt x="390" y="792"/>
                      <a:pt x="483" y="752"/>
                      <a:pt x="577" y="738"/>
                    </a:cubicBezTo>
                    <a:lnTo>
                      <a:pt x="6036" y="175"/>
                    </a:lnTo>
                    <a:cubicBezTo>
                      <a:pt x="6076" y="175"/>
                      <a:pt x="6103" y="175"/>
                      <a:pt x="6143" y="188"/>
                    </a:cubicBezTo>
                    <a:lnTo>
                      <a:pt x="6156" y="148"/>
                    </a:lnTo>
                    <a:close/>
                    <a:moveTo>
                      <a:pt x="6036" y="1"/>
                    </a:moveTo>
                    <a:lnTo>
                      <a:pt x="4426" y="175"/>
                    </a:lnTo>
                    <a:lnTo>
                      <a:pt x="4265" y="188"/>
                    </a:lnTo>
                    <a:lnTo>
                      <a:pt x="1476" y="483"/>
                    </a:lnTo>
                    <a:lnTo>
                      <a:pt x="1422" y="483"/>
                    </a:lnTo>
                    <a:lnTo>
                      <a:pt x="564" y="577"/>
                    </a:lnTo>
                    <a:cubicBezTo>
                      <a:pt x="403" y="591"/>
                      <a:pt x="269" y="671"/>
                      <a:pt x="162" y="778"/>
                    </a:cubicBezTo>
                    <a:cubicBezTo>
                      <a:pt x="148" y="805"/>
                      <a:pt x="121" y="832"/>
                      <a:pt x="108" y="859"/>
                    </a:cubicBezTo>
                    <a:cubicBezTo>
                      <a:pt x="41" y="966"/>
                      <a:pt x="1" y="1087"/>
                      <a:pt x="1" y="1221"/>
                    </a:cubicBezTo>
                    <a:cubicBezTo>
                      <a:pt x="1" y="1261"/>
                      <a:pt x="41" y="1301"/>
                      <a:pt x="95" y="1301"/>
                    </a:cubicBezTo>
                    <a:lnTo>
                      <a:pt x="162" y="1301"/>
                    </a:lnTo>
                    <a:lnTo>
                      <a:pt x="1623" y="1288"/>
                    </a:lnTo>
                    <a:lnTo>
                      <a:pt x="1677" y="1288"/>
                    </a:lnTo>
                    <a:lnTo>
                      <a:pt x="4332" y="1275"/>
                    </a:lnTo>
                    <a:lnTo>
                      <a:pt x="6049" y="1275"/>
                    </a:lnTo>
                    <a:cubicBezTo>
                      <a:pt x="6076" y="1275"/>
                      <a:pt x="6103" y="1275"/>
                      <a:pt x="6116" y="1261"/>
                    </a:cubicBezTo>
                    <a:cubicBezTo>
                      <a:pt x="6183" y="1261"/>
                      <a:pt x="6250" y="1234"/>
                      <a:pt x="6317" y="1208"/>
                    </a:cubicBezTo>
                    <a:cubicBezTo>
                      <a:pt x="6518" y="1100"/>
                      <a:pt x="6653" y="872"/>
                      <a:pt x="6653" y="631"/>
                    </a:cubicBezTo>
                    <a:cubicBezTo>
                      <a:pt x="6653" y="282"/>
                      <a:pt x="6384" y="1"/>
                      <a:pt x="6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9"/>
              <p:cNvSpPr/>
              <p:nvPr/>
            </p:nvSpPr>
            <p:spPr>
              <a:xfrm>
                <a:off x="5863700" y="3740163"/>
                <a:ext cx="16775" cy="76475"/>
              </a:xfrm>
              <a:custGeom>
                <a:rect b="b" l="l" r="r" t="t"/>
                <a:pathLst>
                  <a:path extrusionOk="0" h="3059" w="671">
                    <a:moveTo>
                      <a:pt x="100" y="0"/>
                    </a:moveTo>
                    <a:cubicBezTo>
                      <a:pt x="84" y="0"/>
                      <a:pt x="68" y="4"/>
                      <a:pt x="54" y="14"/>
                    </a:cubicBezTo>
                    <a:cubicBezTo>
                      <a:pt x="13" y="27"/>
                      <a:pt x="0" y="81"/>
                      <a:pt x="27" y="121"/>
                    </a:cubicBezTo>
                    <a:cubicBezTo>
                      <a:pt x="27" y="121"/>
                      <a:pt x="27" y="135"/>
                      <a:pt x="40" y="148"/>
                    </a:cubicBezTo>
                    <a:cubicBezTo>
                      <a:pt x="121" y="349"/>
                      <a:pt x="671" y="1623"/>
                      <a:pt x="40" y="2897"/>
                    </a:cubicBezTo>
                    <a:cubicBezTo>
                      <a:pt x="40" y="2911"/>
                      <a:pt x="27" y="2924"/>
                      <a:pt x="27" y="2938"/>
                    </a:cubicBezTo>
                    <a:cubicBezTo>
                      <a:pt x="0" y="2991"/>
                      <a:pt x="13" y="3031"/>
                      <a:pt x="54" y="3058"/>
                    </a:cubicBezTo>
                    <a:lnTo>
                      <a:pt x="94" y="3058"/>
                    </a:lnTo>
                    <a:cubicBezTo>
                      <a:pt x="134" y="3058"/>
                      <a:pt x="161" y="3045"/>
                      <a:pt x="174" y="3018"/>
                    </a:cubicBezTo>
                    <a:cubicBezTo>
                      <a:pt x="188" y="2991"/>
                      <a:pt x="201" y="2964"/>
                      <a:pt x="215" y="2938"/>
                    </a:cubicBezTo>
                    <a:cubicBezTo>
                      <a:pt x="349" y="2656"/>
                      <a:pt x="429" y="2361"/>
                      <a:pt x="469" y="2093"/>
                    </a:cubicBezTo>
                    <a:lnTo>
                      <a:pt x="389" y="2093"/>
                    </a:lnTo>
                    <a:lnTo>
                      <a:pt x="389" y="2052"/>
                    </a:lnTo>
                    <a:lnTo>
                      <a:pt x="483" y="2052"/>
                    </a:lnTo>
                    <a:cubicBezTo>
                      <a:pt x="617" y="1060"/>
                      <a:pt x="268" y="242"/>
                      <a:pt x="188" y="81"/>
                    </a:cubicBezTo>
                    <a:cubicBezTo>
                      <a:pt x="188" y="54"/>
                      <a:pt x="174" y="54"/>
                      <a:pt x="174" y="41"/>
                    </a:cubicBezTo>
                    <a:cubicBezTo>
                      <a:pt x="157" y="15"/>
                      <a:pt x="129" y="0"/>
                      <a:pt x="1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9"/>
              <p:cNvSpPr/>
              <p:nvPr/>
            </p:nvSpPr>
            <p:spPr>
              <a:xfrm>
                <a:off x="6531225" y="3749563"/>
                <a:ext cx="25850" cy="38900"/>
              </a:xfrm>
              <a:custGeom>
                <a:rect b="b" l="l" r="r" t="t"/>
                <a:pathLst>
                  <a:path extrusionOk="0" h="1556" w="1034">
                    <a:moveTo>
                      <a:pt x="1" y="0"/>
                    </a:moveTo>
                    <a:cubicBezTo>
                      <a:pt x="1" y="27"/>
                      <a:pt x="14" y="54"/>
                      <a:pt x="14" y="81"/>
                    </a:cubicBezTo>
                    <a:lnTo>
                      <a:pt x="14" y="121"/>
                    </a:lnTo>
                    <a:cubicBezTo>
                      <a:pt x="269" y="121"/>
                      <a:pt x="524" y="134"/>
                      <a:pt x="778" y="161"/>
                    </a:cubicBezTo>
                    <a:cubicBezTo>
                      <a:pt x="859" y="161"/>
                      <a:pt x="912" y="215"/>
                      <a:pt x="912" y="282"/>
                    </a:cubicBezTo>
                    <a:lnTo>
                      <a:pt x="912" y="1288"/>
                    </a:lnTo>
                    <a:cubicBezTo>
                      <a:pt x="912" y="1328"/>
                      <a:pt x="872" y="1381"/>
                      <a:pt x="819" y="1395"/>
                    </a:cubicBezTo>
                    <a:lnTo>
                      <a:pt x="819" y="1462"/>
                    </a:lnTo>
                    <a:lnTo>
                      <a:pt x="778" y="1462"/>
                    </a:lnTo>
                    <a:lnTo>
                      <a:pt x="778" y="1408"/>
                    </a:lnTo>
                    <a:cubicBezTo>
                      <a:pt x="524" y="1422"/>
                      <a:pt x="269" y="1435"/>
                      <a:pt x="14" y="1435"/>
                    </a:cubicBezTo>
                    <a:lnTo>
                      <a:pt x="14" y="1475"/>
                    </a:lnTo>
                    <a:cubicBezTo>
                      <a:pt x="14" y="1502"/>
                      <a:pt x="1" y="1529"/>
                      <a:pt x="1" y="1556"/>
                    </a:cubicBezTo>
                    <a:lnTo>
                      <a:pt x="14" y="1556"/>
                    </a:lnTo>
                    <a:cubicBezTo>
                      <a:pt x="269" y="1556"/>
                      <a:pt x="537" y="1556"/>
                      <a:pt x="792" y="1529"/>
                    </a:cubicBezTo>
                    <a:cubicBezTo>
                      <a:pt x="939" y="1516"/>
                      <a:pt x="1033" y="1408"/>
                      <a:pt x="1033" y="1288"/>
                    </a:cubicBezTo>
                    <a:lnTo>
                      <a:pt x="1033" y="282"/>
                    </a:lnTo>
                    <a:cubicBezTo>
                      <a:pt x="1033" y="148"/>
                      <a:pt x="939" y="40"/>
                      <a:pt x="792" y="27"/>
                    </a:cubicBezTo>
                    <a:cubicBezTo>
                      <a:pt x="537" y="14"/>
                      <a:pt x="269" y="0"/>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9"/>
              <p:cNvSpPr/>
              <p:nvPr/>
            </p:nvSpPr>
            <p:spPr>
              <a:xfrm>
                <a:off x="6507425" y="3795138"/>
                <a:ext cx="700" cy="375"/>
              </a:xfrm>
              <a:custGeom>
                <a:rect b="b" l="l" r="r" t="t"/>
                <a:pathLst>
                  <a:path extrusionOk="0" h="15" w="28">
                    <a:moveTo>
                      <a:pt x="14" y="1"/>
                    </a:moveTo>
                    <a:cubicBezTo>
                      <a:pt x="14" y="1"/>
                      <a:pt x="0" y="1"/>
                      <a:pt x="0" y="14"/>
                    </a:cubicBezTo>
                    <a:lnTo>
                      <a:pt x="27" y="14"/>
                    </a:lnTo>
                    <a:lnTo>
                      <a:pt x="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9"/>
              <p:cNvSpPr/>
              <p:nvPr/>
            </p:nvSpPr>
            <p:spPr>
              <a:xfrm>
                <a:off x="6507425" y="3742513"/>
                <a:ext cx="24150" cy="52650"/>
              </a:xfrm>
              <a:custGeom>
                <a:rect b="b" l="l" r="r" t="t"/>
                <a:pathLst>
                  <a:path extrusionOk="0" h="2106" w="966">
                    <a:moveTo>
                      <a:pt x="0" y="0"/>
                    </a:moveTo>
                    <a:cubicBezTo>
                      <a:pt x="0" y="14"/>
                      <a:pt x="0" y="14"/>
                      <a:pt x="14" y="14"/>
                    </a:cubicBezTo>
                    <a:cubicBezTo>
                      <a:pt x="14" y="27"/>
                      <a:pt x="14" y="41"/>
                      <a:pt x="14" y="54"/>
                    </a:cubicBezTo>
                    <a:cubicBezTo>
                      <a:pt x="14" y="68"/>
                      <a:pt x="27" y="81"/>
                      <a:pt x="27" y="94"/>
                    </a:cubicBezTo>
                    <a:cubicBezTo>
                      <a:pt x="27" y="108"/>
                      <a:pt x="27" y="108"/>
                      <a:pt x="27" y="121"/>
                    </a:cubicBezTo>
                    <a:lnTo>
                      <a:pt x="27" y="135"/>
                    </a:lnTo>
                    <a:cubicBezTo>
                      <a:pt x="148" y="135"/>
                      <a:pt x="269" y="148"/>
                      <a:pt x="389" y="148"/>
                    </a:cubicBezTo>
                    <a:lnTo>
                      <a:pt x="389" y="121"/>
                    </a:lnTo>
                    <a:lnTo>
                      <a:pt x="429" y="121"/>
                    </a:lnTo>
                    <a:lnTo>
                      <a:pt x="429" y="161"/>
                    </a:lnTo>
                    <a:cubicBezTo>
                      <a:pt x="497" y="161"/>
                      <a:pt x="564" y="161"/>
                      <a:pt x="631" y="175"/>
                    </a:cubicBezTo>
                    <a:cubicBezTo>
                      <a:pt x="751" y="175"/>
                      <a:pt x="832" y="269"/>
                      <a:pt x="832" y="363"/>
                    </a:cubicBezTo>
                    <a:lnTo>
                      <a:pt x="832" y="1757"/>
                    </a:lnTo>
                    <a:cubicBezTo>
                      <a:pt x="832" y="1865"/>
                      <a:pt x="751" y="1945"/>
                      <a:pt x="631" y="1945"/>
                    </a:cubicBezTo>
                    <a:cubicBezTo>
                      <a:pt x="564" y="1958"/>
                      <a:pt x="510" y="1958"/>
                      <a:pt x="443" y="1958"/>
                    </a:cubicBezTo>
                    <a:lnTo>
                      <a:pt x="443" y="2026"/>
                    </a:lnTo>
                    <a:lnTo>
                      <a:pt x="403" y="2026"/>
                    </a:lnTo>
                    <a:lnTo>
                      <a:pt x="403" y="1958"/>
                    </a:lnTo>
                    <a:cubicBezTo>
                      <a:pt x="282" y="1972"/>
                      <a:pt x="148" y="1985"/>
                      <a:pt x="27" y="1985"/>
                    </a:cubicBezTo>
                    <a:cubicBezTo>
                      <a:pt x="27" y="2012"/>
                      <a:pt x="27" y="2026"/>
                      <a:pt x="14" y="2052"/>
                    </a:cubicBezTo>
                    <a:lnTo>
                      <a:pt x="94" y="2106"/>
                    </a:lnTo>
                    <a:cubicBezTo>
                      <a:pt x="269" y="2106"/>
                      <a:pt x="456" y="2093"/>
                      <a:pt x="644" y="2079"/>
                    </a:cubicBezTo>
                    <a:cubicBezTo>
                      <a:pt x="657" y="2079"/>
                      <a:pt x="684" y="2066"/>
                      <a:pt x="698" y="2066"/>
                    </a:cubicBezTo>
                    <a:lnTo>
                      <a:pt x="711" y="2066"/>
                    </a:lnTo>
                    <a:cubicBezTo>
                      <a:pt x="805" y="2039"/>
                      <a:pt x="885" y="1985"/>
                      <a:pt x="926" y="1905"/>
                    </a:cubicBezTo>
                    <a:cubicBezTo>
                      <a:pt x="939" y="1878"/>
                      <a:pt x="939" y="1865"/>
                      <a:pt x="953" y="1851"/>
                    </a:cubicBezTo>
                    <a:cubicBezTo>
                      <a:pt x="953" y="1824"/>
                      <a:pt x="966" y="1784"/>
                      <a:pt x="966" y="1757"/>
                    </a:cubicBezTo>
                    <a:lnTo>
                      <a:pt x="966" y="550"/>
                    </a:lnTo>
                    <a:lnTo>
                      <a:pt x="912" y="550"/>
                    </a:lnTo>
                    <a:lnTo>
                      <a:pt x="912" y="510"/>
                    </a:lnTo>
                    <a:lnTo>
                      <a:pt x="966" y="510"/>
                    </a:lnTo>
                    <a:lnTo>
                      <a:pt x="966" y="363"/>
                    </a:lnTo>
                    <a:cubicBezTo>
                      <a:pt x="966" y="336"/>
                      <a:pt x="953" y="309"/>
                      <a:pt x="953" y="282"/>
                    </a:cubicBezTo>
                    <a:cubicBezTo>
                      <a:pt x="912" y="148"/>
                      <a:pt x="792" y="54"/>
                      <a:pt x="644" y="41"/>
                    </a:cubicBezTo>
                    <a:cubicBezTo>
                      <a:pt x="429" y="27"/>
                      <a:pt x="215"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9"/>
              <p:cNvSpPr/>
              <p:nvPr/>
            </p:nvSpPr>
            <p:spPr>
              <a:xfrm>
                <a:off x="6447075" y="3724063"/>
                <a:ext cx="3050" cy="7075"/>
              </a:xfrm>
              <a:custGeom>
                <a:rect b="b" l="l" r="r" t="t"/>
                <a:pathLst>
                  <a:path extrusionOk="0" h="283" w="122">
                    <a:moveTo>
                      <a:pt x="0" y="1"/>
                    </a:moveTo>
                    <a:lnTo>
                      <a:pt x="0" y="282"/>
                    </a:lnTo>
                    <a:lnTo>
                      <a:pt x="67" y="282"/>
                    </a:lnTo>
                    <a:cubicBezTo>
                      <a:pt x="81" y="282"/>
                      <a:pt x="108" y="282"/>
                      <a:pt x="121" y="269"/>
                    </a:cubicBezTo>
                    <a:lnTo>
                      <a:pt x="121" y="1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9"/>
              <p:cNvSpPr/>
              <p:nvPr/>
            </p:nvSpPr>
            <p:spPr>
              <a:xfrm>
                <a:off x="6462150" y="3726088"/>
                <a:ext cx="3050" cy="4375"/>
              </a:xfrm>
              <a:custGeom>
                <a:rect b="b" l="l" r="r" t="t"/>
                <a:pathLst>
                  <a:path extrusionOk="0" h="175" w="122">
                    <a:moveTo>
                      <a:pt x="1" y="0"/>
                    </a:moveTo>
                    <a:lnTo>
                      <a:pt x="1" y="175"/>
                    </a:lnTo>
                    <a:lnTo>
                      <a:pt x="122" y="175"/>
                    </a:lnTo>
                    <a:lnTo>
                      <a:pt x="122" y="14"/>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9"/>
              <p:cNvSpPr/>
              <p:nvPr/>
            </p:nvSpPr>
            <p:spPr>
              <a:xfrm>
                <a:off x="6444050" y="3806888"/>
                <a:ext cx="4725" cy="350"/>
              </a:xfrm>
              <a:custGeom>
                <a:rect b="b" l="l" r="r" t="t"/>
                <a:pathLst>
                  <a:path extrusionOk="0" h="14" w="189">
                    <a:moveTo>
                      <a:pt x="188" y="14"/>
                    </a:moveTo>
                    <a:cubicBezTo>
                      <a:pt x="121" y="0"/>
                      <a:pt x="68" y="0"/>
                      <a:pt x="1" y="0"/>
                    </a:cubicBezTo>
                    <a:cubicBezTo>
                      <a:pt x="68" y="0"/>
                      <a:pt x="121" y="0"/>
                      <a:pt x="188"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9"/>
              <p:cNvSpPr/>
              <p:nvPr/>
            </p:nvSpPr>
            <p:spPr>
              <a:xfrm>
                <a:off x="6424275" y="3733113"/>
                <a:ext cx="5725" cy="1050"/>
              </a:xfrm>
              <a:custGeom>
                <a:rect b="b" l="l" r="r" t="t"/>
                <a:pathLst>
                  <a:path extrusionOk="0" h="42" w="229">
                    <a:moveTo>
                      <a:pt x="228" y="1"/>
                    </a:moveTo>
                    <a:cubicBezTo>
                      <a:pt x="188" y="1"/>
                      <a:pt x="161" y="14"/>
                      <a:pt x="134" y="14"/>
                    </a:cubicBezTo>
                    <a:lnTo>
                      <a:pt x="0" y="41"/>
                    </a:lnTo>
                    <a:cubicBezTo>
                      <a:pt x="81" y="28"/>
                      <a:pt x="148" y="14"/>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9"/>
              <p:cNvSpPr/>
              <p:nvPr/>
            </p:nvSpPr>
            <p:spPr>
              <a:xfrm>
                <a:off x="6453100" y="3807213"/>
                <a:ext cx="8425" cy="375"/>
              </a:xfrm>
              <a:custGeom>
                <a:rect b="b" l="l" r="r" t="t"/>
                <a:pathLst>
                  <a:path extrusionOk="0" h="15" w="337">
                    <a:moveTo>
                      <a:pt x="336" y="14"/>
                    </a:moveTo>
                    <a:cubicBezTo>
                      <a:pt x="229" y="14"/>
                      <a:pt x="108" y="14"/>
                      <a:pt x="1" y="1"/>
                    </a:cubicBezTo>
                    <a:cubicBezTo>
                      <a:pt x="108" y="14"/>
                      <a:pt x="229" y="14"/>
                      <a:pt x="336"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9"/>
              <p:cNvSpPr/>
              <p:nvPr/>
            </p:nvSpPr>
            <p:spPr>
              <a:xfrm>
                <a:off x="6417575" y="3734813"/>
                <a:ext cx="4700" cy="3700"/>
              </a:xfrm>
              <a:custGeom>
                <a:rect b="b" l="l" r="r" t="t"/>
                <a:pathLst>
                  <a:path extrusionOk="0" h="148" w="188">
                    <a:moveTo>
                      <a:pt x="148" y="13"/>
                    </a:moveTo>
                    <a:cubicBezTo>
                      <a:pt x="161" y="13"/>
                      <a:pt x="175" y="0"/>
                      <a:pt x="188" y="0"/>
                    </a:cubicBezTo>
                    <a:cubicBezTo>
                      <a:pt x="175" y="0"/>
                      <a:pt x="161" y="13"/>
                      <a:pt x="148" y="13"/>
                    </a:cubicBezTo>
                    <a:cubicBezTo>
                      <a:pt x="81" y="54"/>
                      <a:pt x="40" y="94"/>
                      <a:pt x="0" y="148"/>
                    </a:cubicBezTo>
                    <a:cubicBezTo>
                      <a:pt x="40" y="94"/>
                      <a:pt x="81" y="54"/>
                      <a:pt x="148" y="1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9"/>
              <p:cNvSpPr/>
              <p:nvPr/>
            </p:nvSpPr>
            <p:spPr>
              <a:xfrm>
                <a:off x="6415900" y="3745938"/>
                <a:ext cx="1025" cy="49575"/>
              </a:xfrm>
              <a:custGeom>
                <a:rect b="b" l="l" r="r" t="t"/>
                <a:pathLst>
                  <a:path extrusionOk="0" h="1983" w="41">
                    <a:moveTo>
                      <a:pt x="5" y="0"/>
                    </a:moveTo>
                    <a:cubicBezTo>
                      <a:pt x="28" y="310"/>
                      <a:pt x="40" y="619"/>
                      <a:pt x="40" y="929"/>
                    </a:cubicBezTo>
                    <a:lnTo>
                      <a:pt x="40" y="929"/>
                    </a:lnTo>
                    <a:cubicBezTo>
                      <a:pt x="40" y="620"/>
                      <a:pt x="28" y="310"/>
                      <a:pt x="5" y="0"/>
                    </a:cubicBezTo>
                    <a:close/>
                    <a:moveTo>
                      <a:pt x="40" y="929"/>
                    </a:moveTo>
                    <a:lnTo>
                      <a:pt x="40" y="929"/>
                    </a:lnTo>
                    <a:cubicBezTo>
                      <a:pt x="40" y="1256"/>
                      <a:pt x="27" y="1580"/>
                      <a:pt x="0" y="1902"/>
                    </a:cubicBezTo>
                    <a:cubicBezTo>
                      <a:pt x="0" y="1906"/>
                      <a:pt x="0" y="1910"/>
                      <a:pt x="0" y="1915"/>
                    </a:cubicBezTo>
                    <a:lnTo>
                      <a:pt x="0" y="1915"/>
                    </a:lnTo>
                    <a:cubicBezTo>
                      <a:pt x="27" y="1586"/>
                      <a:pt x="40" y="1258"/>
                      <a:pt x="40" y="929"/>
                    </a:cubicBezTo>
                    <a:close/>
                    <a:moveTo>
                      <a:pt x="0" y="1915"/>
                    </a:moveTo>
                    <a:cubicBezTo>
                      <a:pt x="0" y="1915"/>
                      <a:pt x="0" y="1915"/>
                      <a:pt x="0" y="1915"/>
                    </a:cubicBezTo>
                    <a:lnTo>
                      <a:pt x="0" y="1929"/>
                    </a:lnTo>
                    <a:cubicBezTo>
                      <a:pt x="0" y="1942"/>
                      <a:pt x="0" y="1956"/>
                      <a:pt x="14" y="1982"/>
                    </a:cubicBezTo>
                    <a:cubicBezTo>
                      <a:pt x="2" y="1960"/>
                      <a:pt x="0" y="1937"/>
                      <a:pt x="0" y="19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9"/>
              <p:cNvSpPr/>
              <p:nvPr/>
            </p:nvSpPr>
            <p:spPr>
              <a:xfrm>
                <a:off x="6424275" y="3804213"/>
                <a:ext cx="6400" cy="1025"/>
              </a:xfrm>
              <a:custGeom>
                <a:rect b="b" l="l" r="r" t="t"/>
                <a:pathLst>
                  <a:path extrusionOk="0" h="41" w="256">
                    <a:moveTo>
                      <a:pt x="0" y="0"/>
                    </a:moveTo>
                    <a:lnTo>
                      <a:pt x="0" y="0"/>
                    </a:lnTo>
                    <a:cubicBezTo>
                      <a:pt x="81" y="13"/>
                      <a:pt x="175" y="27"/>
                      <a:pt x="255" y="40"/>
                    </a:cubicBezTo>
                    <a:cubicBezTo>
                      <a:pt x="215" y="27"/>
                      <a:pt x="175" y="27"/>
                      <a:pt x="134" y="13"/>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9"/>
              <p:cNvSpPr/>
              <p:nvPr/>
            </p:nvSpPr>
            <p:spPr>
              <a:xfrm>
                <a:off x="6416225" y="3796488"/>
                <a:ext cx="700" cy="1700"/>
              </a:xfrm>
              <a:custGeom>
                <a:rect b="b" l="l" r="r" t="t"/>
                <a:pathLst>
                  <a:path extrusionOk="0" h="68" w="28">
                    <a:moveTo>
                      <a:pt x="27" y="68"/>
                    </a:moveTo>
                    <a:cubicBezTo>
                      <a:pt x="14" y="41"/>
                      <a:pt x="1" y="14"/>
                      <a:pt x="1" y="1"/>
                    </a:cubicBezTo>
                    <a:cubicBezTo>
                      <a:pt x="1" y="14"/>
                      <a:pt x="14" y="41"/>
                      <a:pt x="27"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9"/>
              <p:cNvSpPr/>
              <p:nvPr/>
            </p:nvSpPr>
            <p:spPr>
              <a:xfrm>
                <a:off x="6437350" y="3731788"/>
                <a:ext cx="3375" cy="350"/>
              </a:xfrm>
              <a:custGeom>
                <a:rect b="b" l="l" r="r" t="t"/>
                <a:pathLst>
                  <a:path extrusionOk="0" h="14" w="135">
                    <a:moveTo>
                      <a:pt x="0" y="14"/>
                    </a:moveTo>
                    <a:cubicBezTo>
                      <a:pt x="41" y="14"/>
                      <a:pt x="94" y="0"/>
                      <a:pt x="135" y="0"/>
                    </a:cubicBezTo>
                    <a:cubicBezTo>
                      <a:pt x="94" y="0"/>
                      <a:pt x="41" y="14"/>
                      <a:pt x="0"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9"/>
              <p:cNvSpPr/>
              <p:nvPr/>
            </p:nvSpPr>
            <p:spPr>
              <a:xfrm>
                <a:off x="6417225" y="3798838"/>
                <a:ext cx="1375" cy="1700"/>
              </a:xfrm>
              <a:custGeom>
                <a:rect b="b" l="l" r="r" t="t"/>
                <a:pathLst>
                  <a:path extrusionOk="0" h="68" w="55">
                    <a:moveTo>
                      <a:pt x="54" y="68"/>
                    </a:moveTo>
                    <a:cubicBezTo>
                      <a:pt x="28" y="54"/>
                      <a:pt x="14" y="27"/>
                      <a:pt x="1" y="1"/>
                    </a:cubicBezTo>
                    <a:cubicBezTo>
                      <a:pt x="14" y="27"/>
                      <a:pt x="28" y="54"/>
                      <a:pt x="54"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9"/>
              <p:cNvSpPr/>
              <p:nvPr/>
            </p:nvSpPr>
            <p:spPr>
              <a:xfrm>
                <a:off x="6418900" y="3801188"/>
                <a:ext cx="3375" cy="2375"/>
              </a:xfrm>
              <a:custGeom>
                <a:rect b="b" l="l" r="r" t="t"/>
                <a:pathLst>
                  <a:path extrusionOk="0" h="95" w="135">
                    <a:moveTo>
                      <a:pt x="1" y="0"/>
                    </a:moveTo>
                    <a:cubicBezTo>
                      <a:pt x="28" y="27"/>
                      <a:pt x="54" y="41"/>
                      <a:pt x="95" y="67"/>
                    </a:cubicBezTo>
                    <a:cubicBezTo>
                      <a:pt x="108" y="81"/>
                      <a:pt x="122" y="81"/>
                      <a:pt x="135" y="94"/>
                    </a:cubicBezTo>
                    <a:cubicBezTo>
                      <a:pt x="122" y="81"/>
                      <a:pt x="108" y="81"/>
                      <a:pt x="95" y="67"/>
                    </a:cubicBezTo>
                    <a:cubicBezTo>
                      <a:pt x="54" y="41"/>
                      <a:pt x="28" y="2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9"/>
              <p:cNvSpPr/>
              <p:nvPr/>
            </p:nvSpPr>
            <p:spPr>
              <a:xfrm>
                <a:off x="6435000" y="3805888"/>
                <a:ext cx="4375" cy="350"/>
              </a:xfrm>
              <a:custGeom>
                <a:rect b="b" l="l" r="r" t="t"/>
                <a:pathLst>
                  <a:path extrusionOk="0" h="14" w="175">
                    <a:moveTo>
                      <a:pt x="175" y="14"/>
                    </a:moveTo>
                    <a:cubicBezTo>
                      <a:pt x="121" y="14"/>
                      <a:pt x="54" y="0"/>
                      <a:pt x="1" y="0"/>
                    </a:cubicBezTo>
                    <a:cubicBezTo>
                      <a:pt x="54" y="0"/>
                      <a:pt x="121" y="14"/>
                      <a:pt x="175"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9"/>
              <p:cNvSpPr/>
              <p:nvPr/>
            </p:nvSpPr>
            <p:spPr>
              <a:xfrm>
                <a:off x="6503400" y="3795138"/>
                <a:ext cx="4375" cy="5725"/>
              </a:xfrm>
              <a:custGeom>
                <a:rect b="b" l="l" r="r" t="t"/>
                <a:pathLst>
                  <a:path extrusionOk="0" h="229" w="175">
                    <a:moveTo>
                      <a:pt x="175" y="1"/>
                    </a:moveTo>
                    <a:cubicBezTo>
                      <a:pt x="161" y="1"/>
                      <a:pt x="161" y="1"/>
                      <a:pt x="161" y="14"/>
                    </a:cubicBezTo>
                    <a:cubicBezTo>
                      <a:pt x="157" y="28"/>
                      <a:pt x="151" y="42"/>
                      <a:pt x="145" y="55"/>
                    </a:cubicBezTo>
                    <a:lnTo>
                      <a:pt x="145" y="55"/>
                    </a:lnTo>
                    <a:cubicBezTo>
                      <a:pt x="156" y="37"/>
                      <a:pt x="166" y="19"/>
                      <a:pt x="175" y="1"/>
                    </a:cubicBezTo>
                    <a:close/>
                    <a:moveTo>
                      <a:pt x="145" y="55"/>
                    </a:moveTo>
                    <a:cubicBezTo>
                      <a:pt x="109" y="117"/>
                      <a:pt x="63" y="177"/>
                      <a:pt x="0" y="229"/>
                    </a:cubicBezTo>
                    <a:cubicBezTo>
                      <a:pt x="67" y="184"/>
                      <a:pt x="116" y="121"/>
                      <a:pt x="145"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9"/>
              <p:cNvSpPr/>
              <p:nvPr/>
            </p:nvSpPr>
            <p:spPr>
              <a:xfrm>
                <a:off x="6465175" y="3806538"/>
                <a:ext cx="12775" cy="1050"/>
              </a:xfrm>
              <a:custGeom>
                <a:rect b="b" l="l" r="r" t="t"/>
                <a:pathLst>
                  <a:path extrusionOk="0" h="42" w="511">
                    <a:moveTo>
                      <a:pt x="510" y="1"/>
                    </a:moveTo>
                    <a:cubicBezTo>
                      <a:pt x="483" y="5"/>
                      <a:pt x="457" y="9"/>
                      <a:pt x="432" y="12"/>
                    </a:cubicBezTo>
                    <a:lnTo>
                      <a:pt x="432" y="12"/>
                    </a:lnTo>
                    <a:cubicBezTo>
                      <a:pt x="458" y="9"/>
                      <a:pt x="484" y="5"/>
                      <a:pt x="510" y="1"/>
                    </a:cubicBezTo>
                    <a:close/>
                    <a:moveTo>
                      <a:pt x="432" y="12"/>
                    </a:moveTo>
                    <a:lnTo>
                      <a:pt x="432" y="12"/>
                    </a:lnTo>
                    <a:cubicBezTo>
                      <a:pt x="403" y="16"/>
                      <a:pt x="375" y="19"/>
                      <a:pt x="347" y="22"/>
                    </a:cubicBezTo>
                    <a:lnTo>
                      <a:pt x="347" y="22"/>
                    </a:lnTo>
                    <a:cubicBezTo>
                      <a:pt x="375" y="20"/>
                      <a:pt x="403" y="16"/>
                      <a:pt x="432" y="12"/>
                    </a:cubicBezTo>
                    <a:close/>
                    <a:moveTo>
                      <a:pt x="347" y="22"/>
                    </a:moveTo>
                    <a:lnTo>
                      <a:pt x="347" y="22"/>
                    </a:lnTo>
                    <a:cubicBezTo>
                      <a:pt x="313" y="26"/>
                      <a:pt x="279" y="28"/>
                      <a:pt x="242" y="28"/>
                    </a:cubicBezTo>
                    <a:cubicBezTo>
                      <a:pt x="200" y="28"/>
                      <a:pt x="150" y="36"/>
                      <a:pt x="104" y="40"/>
                    </a:cubicBezTo>
                    <a:lnTo>
                      <a:pt x="104" y="40"/>
                    </a:lnTo>
                    <a:cubicBezTo>
                      <a:pt x="186" y="37"/>
                      <a:pt x="266" y="31"/>
                      <a:pt x="347" y="22"/>
                    </a:cubicBezTo>
                    <a:close/>
                    <a:moveTo>
                      <a:pt x="104" y="40"/>
                    </a:moveTo>
                    <a:cubicBezTo>
                      <a:pt x="70" y="41"/>
                      <a:pt x="36" y="41"/>
                      <a:pt x="1" y="41"/>
                    </a:cubicBezTo>
                    <a:lnTo>
                      <a:pt x="68" y="41"/>
                    </a:lnTo>
                    <a:cubicBezTo>
                      <a:pt x="79" y="41"/>
                      <a:pt x="92" y="41"/>
                      <a:pt x="104" y="4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9"/>
              <p:cNvSpPr/>
              <p:nvPr/>
            </p:nvSpPr>
            <p:spPr>
              <a:xfrm>
                <a:off x="6507750" y="3793813"/>
                <a:ext cx="375" cy="25"/>
              </a:xfrm>
              <a:custGeom>
                <a:rect b="b" l="l" r="r" t="t"/>
                <a:pathLst>
                  <a:path extrusionOk="0" h="1" w="15">
                    <a:moveTo>
                      <a:pt x="14" y="0"/>
                    </a:moveTo>
                    <a:lnTo>
                      <a:pt x="14" y="0"/>
                    </a:ln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9"/>
              <p:cNvSpPr/>
              <p:nvPr/>
            </p:nvSpPr>
            <p:spPr>
              <a:xfrm>
                <a:off x="6448750" y="3730788"/>
                <a:ext cx="5725" cy="350"/>
              </a:xfrm>
              <a:custGeom>
                <a:rect b="b" l="l" r="r" t="t"/>
                <a:pathLst>
                  <a:path extrusionOk="0" h="14" w="229">
                    <a:moveTo>
                      <a:pt x="54" y="0"/>
                    </a:moveTo>
                    <a:cubicBezTo>
                      <a:pt x="41" y="0"/>
                      <a:pt x="14" y="0"/>
                      <a:pt x="0" y="13"/>
                    </a:cubicBezTo>
                    <a:cubicBezTo>
                      <a:pt x="67" y="0"/>
                      <a:pt x="148" y="0"/>
                      <a:pt x="2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9"/>
              <p:cNvSpPr/>
              <p:nvPr/>
            </p:nvSpPr>
            <p:spPr>
              <a:xfrm>
                <a:off x="6455125" y="3730438"/>
                <a:ext cx="10075" cy="375"/>
              </a:xfrm>
              <a:custGeom>
                <a:rect b="b" l="l" r="r" t="t"/>
                <a:pathLst>
                  <a:path extrusionOk="0" h="15" w="403">
                    <a:moveTo>
                      <a:pt x="156" y="5"/>
                    </a:moveTo>
                    <a:lnTo>
                      <a:pt x="156" y="5"/>
                    </a:lnTo>
                    <a:cubicBezTo>
                      <a:pt x="104" y="6"/>
                      <a:pt x="52" y="9"/>
                      <a:pt x="0" y="14"/>
                    </a:cubicBezTo>
                    <a:cubicBezTo>
                      <a:pt x="52" y="14"/>
                      <a:pt x="104" y="8"/>
                      <a:pt x="156" y="5"/>
                    </a:cubicBezTo>
                    <a:close/>
                    <a:moveTo>
                      <a:pt x="242" y="1"/>
                    </a:moveTo>
                    <a:cubicBezTo>
                      <a:pt x="213" y="1"/>
                      <a:pt x="185" y="2"/>
                      <a:pt x="156" y="5"/>
                    </a:cubicBezTo>
                    <a:lnTo>
                      <a:pt x="156" y="5"/>
                    </a:lnTo>
                    <a:cubicBezTo>
                      <a:pt x="171" y="4"/>
                      <a:pt x="186" y="4"/>
                      <a:pt x="201" y="4"/>
                    </a:cubicBezTo>
                    <a:cubicBezTo>
                      <a:pt x="268" y="4"/>
                      <a:pt x="335" y="7"/>
                      <a:pt x="403" y="14"/>
                    </a:cubicBezTo>
                    <a:lnTo>
                      <a:pt x="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9"/>
              <p:cNvSpPr/>
              <p:nvPr/>
            </p:nvSpPr>
            <p:spPr>
              <a:xfrm>
                <a:off x="6440025" y="3803188"/>
                <a:ext cx="10425" cy="1050"/>
              </a:xfrm>
              <a:custGeom>
                <a:rect b="b" l="l" r="r" t="t"/>
                <a:pathLst>
                  <a:path extrusionOk="0" h="42" w="417">
                    <a:moveTo>
                      <a:pt x="1" y="1"/>
                    </a:moveTo>
                    <a:cubicBezTo>
                      <a:pt x="135" y="14"/>
                      <a:pt x="282" y="28"/>
                      <a:pt x="416" y="41"/>
                    </a:cubicBezTo>
                    <a:cubicBezTo>
                      <a:pt x="282" y="28"/>
                      <a:pt x="135"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9"/>
              <p:cNvSpPr/>
              <p:nvPr/>
            </p:nvSpPr>
            <p:spPr>
              <a:xfrm>
                <a:off x="6431650" y="3802188"/>
                <a:ext cx="4375" cy="375"/>
              </a:xfrm>
              <a:custGeom>
                <a:rect b="b" l="l" r="r" t="t"/>
                <a:pathLst>
                  <a:path extrusionOk="0" h="15" w="175">
                    <a:moveTo>
                      <a:pt x="0" y="1"/>
                    </a:moveTo>
                    <a:cubicBezTo>
                      <a:pt x="54" y="1"/>
                      <a:pt x="108" y="14"/>
                      <a:pt x="175" y="14"/>
                    </a:cubicBezTo>
                    <a:cubicBezTo>
                      <a:pt x="108" y="14"/>
                      <a:pt x="5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9"/>
              <p:cNvSpPr/>
              <p:nvPr/>
            </p:nvSpPr>
            <p:spPr>
              <a:xfrm>
                <a:off x="6453775" y="3804213"/>
                <a:ext cx="4725" cy="25"/>
              </a:xfrm>
              <a:custGeom>
                <a:rect b="b" l="l" r="r" t="t"/>
                <a:pathLst>
                  <a:path extrusionOk="0" h="1" w="189">
                    <a:moveTo>
                      <a:pt x="1" y="0"/>
                    </a:moveTo>
                    <a:cubicBezTo>
                      <a:pt x="68" y="0"/>
                      <a:pt x="121" y="0"/>
                      <a:pt x="188" y="0"/>
                    </a:cubicBezTo>
                    <a:cubicBezTo>
                      <a:pt x="121" y="0"/>
                      <a:pt x="68"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6441025" y="3734138"/>
                <a:ext cx="7400" cy="675"/>
              </a:xfrm>
              <a:custGeom>
                <a:rect b="b" l="l" r="r" t="t"/>
                <a:pathLst>
                  <a:path extrusionOk="0" h="27" w="296">
                    <a:moveTo>
                      <a:pt x="1" y="27"/>
                    </a:moveTo>
                    <a:cubicBezTo>
                      <a:pt x="95" y="14"/>
                      <a:pt x="189" y="14"/>
                      <a:pt x="296" y="0"/>
                    </a:cubicBezTo>
                    <a:cubicBezTo>
                      <a:pt x="189" y="14"/>
                      <a:pt x="95" y="14"/>
                      <a:pt x="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6418900" y="3747538"/>
                <a:ext cx="1375" cy="46300"/>
              </a:xfrm>
              <a:custGeom>
                <a:rect b="b" l="l" r="r" t="t"/>
                <a:pathLst>
                  <a:path extrusionOk="0" h="1852" w="55">
                    <a:moveTo>
                      <a:pt x="14" y="1"/>
                    </a:moveTo>
                    <a:cubicBezTo>
                      <a:pt x="54" y="618"/>
                      <a:pt x="54" y="1234"/>
                      <a:pt x="1" y="1851"/>
                    </a:cubicBezTo>
                    <a:cubicBezTo>
                      <a:pt x="54" y="1234"/>
                      <a:pt x="54" y="618"/>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p:nvPr/>
            </p:nvSpPr>
            <p:spPr>
              <a:xfrm>
                <a:off x="6418900" y="3741163"/>
                <a:ext cx="700" cy="3375"/>
              </a:xfrm>
              <a:custGeom>
                <a:rect b="b" l="l" r="r" t="t"/>
                <a:pathLst>
                  <a:path extrusionOk="0" h="135" w="28">
                    <a:moveTo>
                      <a:pt x="1" y="135"/>
                    </a:moveTo>
                    <a:lnTo>
                      <a:pt x="1" y="135"/>
                    </a:lnTo>
                    <a:cubicBezTo>
                      <a:pt x="1" y="81"/>
                      <a:pt x="14" y="41"/>
                      <a:pt x="28" y="1"/>
                    </a:cubicBezTo>
                    <a:cubicBezTo>
                      <a:pt x="14" y="41"/>
                      <a:pt x="1" y="81"/>
                      <a:pt x="1" y="1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9"/>
              <p:cNvSpPr/>
              <p:nvPr/>
            </p:nvSpPr>
            <p:spPr>
              <a:xfrm>
                <a:off x="6429975" y="3735463"/>
                <a:ext cx="7050" cy="700"/>
              </a:xfrm>
              <a:custGeom>
                <a:rect b="b" l="l" r="r" t="t"/>
                <a:pathLst>
                  <a:path extrusionOk="0" h="28" w="282">
                    <a:moveTo>
                      <a:pt x="282" y="1"/>
                    </a:moveTo>
                    <a:lnTo>
                      <a:pt x="282" y="1"/>
                    </a:lnTo>
                    <a:cubicBezTo>
                      <a:pt x="188" y="1"/>
                      <a:pt x="94" y="14"/>
                      <a:pt x="0" y="28"/>
                    </a:cubicBezTo>
                    <a:cubicBezTo>
                      <a:pt x="94" y="14"/>
                      <a:pt x="188" y="1"/>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9"/>
              <p:cNvSpPr/>
              <p:nvPr/>
            </p:nvSpPr>
            <p:spPr>
              <a:xfrm>
                <a:off x="6420250" y="3797488"/>
                <a:ext cx="1025" cy="1375"/>
              </a:xfrm>
              <a:custGeom>
                <a:rect b="b" l="l" r="r" t="t"/>
                <a:pathLst>
                  <a:path extrusionOk="0" h="55" w="41">
                    <a:moveTo>
                      <a:pt x="41" y="55"/>
                    </a:moveTo>
                    <a:cubicBezTo>
                      <a:pt x="14" y="41"/>
                      <a:pt x="0" y="28"/>
                      <a:pt x="0" y="1"/>
                    </a:cubicBezTo>
                    <a:cubicBezTo>
                      <a:pt x="0" y="28"/>
                      <a:pt x="14" y="41"/>
                      <a:pt x="41"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
              <p:cNvSpPr/>
              <p:nvPr/>
            </p:nvSpPr>
            <p:spPr>
              <a:xfrm>
                <a:off x="6423925" y="3800513"/>
                <a:ext cx="1050" cy="350"/>
              </a:xfrm>
              <a:custGeom>
                <a:rect b="b" l="l" r="r" t="t"/>
                <a:pathLst>
                  <a:path extrusionOk="0" h="14" w="42">
                    <a:moveTo>
                      <a:pt x="41" y="14"/>
                    </a:moveTo>
                    <a:lnTo>
                      <a:pt x="41" y="14"/>
                    </a:lnTo>
                    <a:cubicBezTo>
                      <a:pt x="28" y="14"/>
                      <a:pt x="14" y="14"/>
                      <a:pt x="1" y="1"/>
                    </a:cubicBezTo>
                    <a:cubicBezTo>
                      <a:pt x="14" y="14"/>
                      <a:pt x="28" y="14"/>
                      <a:pt x="41"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a:off x="6418900" y="3793813"/>
                <a:ext cx="1050" cy="3700"/>
              </a:xfrm>
              <a:custGeom>
                <a:rect b="b" l="l" r="r" t="t"/>
                <a:pathLst>
                  <a:path extrusionOk="0" h="148" w="42">
                    <a:moveTo>
                      <a:pt x="1" y="0"/>
                    </a:moveTo>
                    <a:cubicBezTo>
                      <a:pt x="1" y="54"/>
                      <a:pt x="14" y="108"/>
                      <a:pt x="41" y="148"/>
                    </a:cubicBezTo>
                    <a:cubicBezTo>
                      <a:pt x="14" y="94"/>
                      <a:pt x="1" y="4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9"/>
              <p:cNvSpPr/>
              <p:nvPr/>
            </p:nvSpPr>
            <p:spPr>
              <a:xfrm>
                <a:off x="6476900" y="3803188"/>
                <a:ext cx="3725" cy="375"/>
              </a:xfrm>
              <a:custGeom>
                <a:rect b="b" l="l" r="r" t="t"/>
                <a:pathLst>
                  <a:path extrusionOk="0" h="15" w="149">
                    <a:moveTo>
                      <a:pt x="148" y="1"/>
                    </a:moveTo>
                    <a:lnTo>
                      <a:pt x="148" y="1"/>
                    </a:lnTo>
                    <a:cubicBezTo>
                      <a:pt x="95" y="1"/>
                      <a:pt x="55" y="14"/>
                      <a:pt x="1" y="14"/>
                    </a:cubicBezTo>
                    <a:cubicBezTo>
                      <a:pt x="55" y="14"/>
                      <a:pt x="95" y="1"/>
                      <a:pt x="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9"/>
              <p:cNvSpPr/>
              <p:nvPr/>
            </p:nvSpPr>
            <p:spPr>
              <a:xfrm>
                <a:off x="6505750" y="3739838"/>
                <a:ext cx="700" cy="675"/>
              </a:xfrm>
              <a:custGeom>
                <a:rect b="b" l="l" r="r" t="t"/>
                <a:pathLst>
                  <a:path extrusionOk="0" h="27" w="28">
                    <a:moveTo>
                      <a:pt x="0" y="0"/>
                    </a:moveTo>
                    <a:cubicBezTo>
                      <a:pt x="14" y="14"/>
                      <a:pt x="14" y="14"/>
                      <a:pt x="27" y="27"/>
                    </a:cubicBezTo>
                    <a:cubicBezTo>
                      <a:pt x="14" y="14"/>
                      <a:pt x="14"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6506750" y="3741513"/>
                <a:ext cx="350" cy="700"/>
              </a:xfrm>
              <a:custGeom>
                <a:rect b="b" l="l" r="r" t="t"/>
                <a:pathLst>
                  <a:path extrusionOk="0" h="28" w="14">
                    <a:moveTo>
                      <a:pt x="1" y="0"/>
                    </a:moveTo>
                    <a:cubicBezTo>
                      <a:pt x="14" y="0"/>
                      <a:pt x="14" y="14"/>
                      <a:pt x="14" y="27"/>
                    </a:cubicBezTo>
                    <a:cubicBezTo>
                      <a:pt x="14" y="14"/>
                      <a:pt x="14"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6495350" y="3734463"/>
                <a:ext cx="5400" cy="1375"/>
              </a:xfrm>
              <a:custGeom>
                <a:rect b="b" l="l" r="r" t="t"/>
                <a:pathLst>
                  <a:path extrusionOk="0" h="55" w="216">
                    <a:moveTo>
                      <a:pt x="215" y="54"/>
                    </a:moveTo>
                    <a:cubicBezTo>
                      <a:pt x="202" y="54"/>
                      <a:pt x="188" y="54"/>
                      <a:pt x="175" y="41"/>
                    </a:cubicBezTo>
                    <a:cubicBezTo>
                      <a:pt x="121" y="27"/>
                      <a:pt x="54" y="14"/>
                      <a:pt x="1" y="1"/>
                    </a:cubicBezTo>
                    <a:cubicBezTo>
                      <a:pt x="54" y="14"/>
                      <a:pt x="121" y="27"/>
                      <a:pt x="175" y="41"/>
                    </a:cubicBezTo>
                    <a:cubicBezTo>
                      <a:pt x="188" y="54"/>
                      <a:pt x="202" y="54"/>
                      <a:pt x="215"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6504750" y="3738488"/>
                <a:ext cx="350" cy="700"/>
              </a:xfrm>
              <a:custGeom>
                <a:rect b="b" l="l" r="r" t="t"/>
                <a:pathLst>
                  <a:path extrusionOk="0" h="28" w="14">
                    <a:moveTo>
                      <a:pt x="0" y="1"/>
                    </a:moveTo>
                    <a:cubicBezTo>
                      <a:pt x="0" y="1"/>
                      <a:pt x="13" y="14"/>
                      <a:pt x="13" y="27"/>
                    </a:cubicBezTo>
                    <a:cubicBezTo>
                      <a:pt x="13" y="14"/>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6501725" y="3736138"/>
                <a:ext cx="700" cy="700"/>
              </a:xfrm>
              <a:custGeom>
                <a:rect b="b" l="l" r="r" t="t"/>
                <a:pathLst>
                  <a:path extrusionOk="0" h="28" w="28">
                    <a:moveTo>
                      <a:pt x="0" y="1"/>
                    </a:moveTo>
                    <a:cubicBezTo>
                      <a:pt x="0" y="14"/>
                      <a:pt x="14" y="14"/>
                      <a:pt x="27" y="27"/>
                    </a:cubicBezTo>
                    <a:cubicBezTo>
                      <a:pt x="14" y="14"/>
                      <a:pt x="0"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9"/>
              <p:cNvSpPr/>
              <p:nvPr/>
            </p:nvSpPr>
            <p:spPr>
              <a:xfrm>
                <a:off x="6503075" y="3737138"/>
                <a:ext cx="675" cy="700"/>
              </a:xfrm>
              <a:custGeom>
                <a:rect b="b" l="l" r="r" t="t"/>
                <a:pathLst>
                  <a:path extrusionOk="0" h="28" w="27">
                    <a:moveTo>
                      <a:pt x="0" y="1"/>
                    </a:moveTo>
                    <a:cubicBezTo>
                      <a:pt x="13" y="14"/>
                      <a:pt x="13" y="14"/>
                      <a:pt x="27" y="28"/>
                    </a:cubicBezTo>
                    <a:cubicBezTo>
                      <a:pt x="27" y="14"/>
                      <a:pt x="13"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9"/>
              <p:cNvSpPr/>
              <p:nvPr/>
            </p:nvSpPr>
            <p:spPr>
              <a:xfrm>
                <a:off x="6507075" y="3746863"/>
                <a:ext cx="1050" cy="42600"/>
              </a:xfrm>
              <a:custGeom>
                <a:rect b="b" l="l" r="r" t="t"/>
                <a:pathLst>
                  <a:path extrusionOk="0" h="1704" w="42">
                    <a:moveTo>
                      <a:pt x="41" y="1"/>
                    </a:moveTo>
                    <a:lnTo>
                      <a:pt x="41" y="1"/>
                    </a:lnTo>
                    <a:lnTo>
                      <a:pt x="41" y="1"/>
                    </a:lnTo>
                    <a:cubicBezTo>
                      <a:pt x="1" y="564"/>
                      <a:pt x="1" y="1141"/>
                      <a:pt x="41" y="1704"/>
                    </a:cubicBezTo>
                    <a:cubicBezTo>
                      <a:pt x="1" y="1141"/>
                      <a:pt x="1" y="564"/>
                      <a:pt x="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
              <p:cNvSpPr/>
              <p:nvPr/>
            </p:nvSpPr>
            <p:spPr>
              <a:xfrm>
                <a:off x="6507750" y="3742838"/>
                <a:ext cx="25" cy="1050"/>
              </a:xfrm>
              <a:custGeom>
                <a:rect b="b" l="l" r="r" t="t"/>
                <a:pathLst>
                  <a:path extrusionOk="0" h="42" w="1">
                    <a:moveTo>
                      <a:pt x="1" y="1"/>
                    </a:moveTo>
                    <a:cubicBezTo>
                      <a:pt x="1" y="14"/>
                      <a:pt x="1" y="28"/>
                      <a:pt x="1" y="41"/>
                    </a:cubicBezTo>
                    <a:cubicBezTo>
                      <a:pt x="1"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9"/>
              <p:cNvSpPr/>
              <p:nvPr/>
            </p:nvSpPr>
            <p:spPr>
              <a:xfrm>
                <a:off x="6508100" y="3744863"/>
                <a:ext cx="25" cy="700"/>
              </a:xfrm>
              <a:custGeom>
                <a:rect b="b" l="l" r="r" t="t"/>
                <a:pathLst>
                  <a:path extrusionOk="0" h="28" w="1">
                    <a:moveTo>
                      <a:pt x="0" y="0"/>
                    </a:moveTo>
                    <a:cubicBezTo>
                      <a:pt x="0" y="14"/>
                      <a:pt x="0" y="14"/>
                      <a:pt x="0" y="27"/>
                    </a:cubicBezTo>
                    <a:cubicBezTo>
                      <a:pt x="0" y="14"/>
                      <a:pt x="0"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6464850" y="3803188"/>
                <a:ext cx="15775" cy="1700"/>
              </a:xfrm>
              <a:custGeom>
                <a:rect b="b" l="l" r="r" t="t"/>
                <a:pathLst>
                  <a:path extrusionOk="0" h="68" w="631">
                    <a:moveTo>
                      <a:pt x="630" y="1"/>
                    </a:moveTo>
                    <a:cubicBezTo>
                      <a:pt x="577" y="1"/>
                      <a:pt x="537" y="14"/>
                      <a:pt x="483" y="14"/>
                    </a:cubicBezTo>
                    <a:cubicBezTo>
                      <a:pt x="429" y="14"/>
                      <a:pt x="389" y="28"/>
                      <a:pt x="349" y="28"/>
                    </a:cubicBezTo>
                    <a:cubicBezTo>
                      <a:pt x="242" y="41"/>
                      <a:pt x="121" y="41"/>
                      <a:pt x="14" y="41"/>
                    </a:cubicBezTo>
                    <a:lnTo>
                      <a:pt x="0" y="41"/>
                    </a:lnTo>
                    <a:lnTo>
                      <a:pt x="0" y="68"/>
                    </a:lnTo>
                    <a:lnTo>
                      <a:pt x="14" y="68"/>
                    </a:lnTo>
                    <a:cubicBezTo>
                      <a:pt x="228" y="68"/>
                      <a:pt x="429" y="54"/>
                      <a:pt x="630" y="14"/>
                    </a:cubicBezTo>
                    <a:lnTo>
                      <a:pt x="6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6482275" y="3804863"/>
                <a:ext cx="7725" cy="1375"/>
              </a:xfrm>
              <a:custGeom>
                <a:rect b="b" l="l" r="r" t="t"/>
                <a:pathLst>
                  <a:path extrusionOk="0" h="55" w="309">
                    <a:moveTo>
                      <a:pt x="1" y="55"/>
                    </a:moveTo>
                    <a:lnTo>
                      <a:pt x="1" y="55"/>
                    </a:lnTo>
                    <a:cubicBezTo>
                      <a:pt x="108" y="41"/>
                      <a:pt x="202" y="14"/>
                      <a:pt x="309" y="1"/>
                    </a:cubicBezTo>
                    <a:cubicBezTo>
                      <a:pt x="202" y="14"/>
                      <a:pt x="108" y="41"/>
                      <a:pt x="1"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9"/>
              <p:cNvSpPr/>
              <p:nvPr/>
            </p:nvSpPr>
            <p:spPr>
              <a:xfrm>
                <a:off x="6499700" y="3795138"/>
                <a:ext cx="7750" cy="7425"/>
              </a:xfrm>
              <a:custGeom>
                <a:rect b="b" l="l" r="r" t="t"/>
                <a:pathLst>
                  <a:path extrusionOk="0" h="297" w="310">
                    <a:moveTo>
                      <a:pt x="309" y="1"/>
                    </a:moveTo>
                    <a:cubicBezTo>
                      <a:pt x="291" y="55"/>
                      <a:pt x="261" y="109"/>
                      <a:pt x="219" y="159"/>
                    </a:cubicBezTo>
                    <a:lnTo>
                      <a:pt x="219" y="159"/>
                    </a:lnTo>
                    <a:cubicBezTo>
                      <a:pt x="261" y="112"/>
                      <a:pt x="292" y="58"/>
                      <a:pt x="309" y="1"/>
                    </a:cubicBezTo>
                    <a:close/>
                    <a:moveTo>
                      <a:pt x="219" y="159"/>
                    </a:moveTo>
                    <a:cubicBezTo>
                      <a:pt x="162" y="223"/>
                      <a:pt x="86" y="273"/>
                      <a:pt x="1" y="296"/>
                    </a:cubicBezTo>
                    <a:cubicBezTo>
                      <a:pt x="55" y="283"/>
                      <a:pt x="108" y="256"/>
                      <a:pt x="148" y="229"/>
                    </a:cubicBezTo>
                    <a:cubicBezTo>
                      <a:pt x="175" y="207"/>
                      <a:pt x="198" y="184"/>
                      <a:pt x="219" y="1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9"/>
              <p:cNvSpPr/>
              <p:nvPr/>
            </p:nvSpPr>
            <p:spPr>
              <a:xfrm>
                <a:off x="6415900" y="3730438"/>
                <a:ext cx="64725" cy="76800"/>
              </a:xfrm>
              <a:custGeom>
                <a:rect b="b" l="l" r="r" t="t"/>
                <a:pathLst>
                  <a:path extrusionOk="0" h="3072" w="2589">
                    <a:moveTo>
                      <a:pt x="1542" y="1"/>
                    </a:moveTo>
                    <a:cubicBezTo>
                      <a:pt x="1462" y="1"/>
                      <a:pt x="1395" y="14"/>
                      <a:pt x="1314" y="14"/>
                    </a:cubicBezTo>
                    <a:lnTo>
                      <a:pt x="1247" y="14"/>
                    </a:lnTo>
                    <a:cubicBezTo>
                      <a:pt x="1167" y="27"/>
                      <a:pt x="1086" y="41"/>
                      <a:pt x="993" y="41"/>
                    </a:cubicBezTo>
                    <a:cubicBezTo>
                      <a:pt x="952" y="54"/>
                      <a:pt x="912" y="54"/>
                      <a:pt x="858" y="54"/>
                    </a:cubicBezTo>
                    <a:cubicBezTo>
                      <a:pt x="765" y="68"/>
                      <a:pt x="671" y="81"/>
                      <a:pt x="563" y="108"/>
                    </a:cubicBezTo>
                    <a:cubicBezTo>
                      <a:pt x="496" y="108"/>
                      <a:pt x="416" y="121"/>
                      <a:pt x="349" y="135"/>
                    </a:cubicBezTo>
                    <a:cubicBezTo>
                      <a:pt x="335" y="135"/>
                      <a:pt x="322" y="148"/>
                      <a:pt x="322" y="148"/>
                    </a:cubicBezTo>
                    <a:cubicBezTo>
                      <a:pt x="295" y="148"/>
                      <a:pt x="282" y="162"/>
                      <a:pt x="255" y="162"/>
                    </a:cubicBezTo>
                    <a:cubicBezTo>
                      <a:pt x="242" y="175"/>
                      <a:pt x="228" y="175"/>
                      <a:pt x="215" y="188"/>
                    </a:cubicBezTo>
                    <a:cubicBezTo>
                      <a:pt x="161" y="215"/>
                      <a:pt x="107" y="269"/>
                      <a:pt x="81" y="323"/>
                    </a:cubicBezTo>
                    <a:cubicBezTo>
                      <a:pt x="27" y="390"/>
                      <a:pt x="0" y="483"/>
                      <a:pt x="0" y="564"/>
                    </a:cubicBezTo>
                    <a:cubicBezTo>
                      <a:pt x="54" y="1208"/>
                      <a:pt x="54" y="1865"/>
                      <a:pt x="0" y="2522"/>
                    </a:cubicBezTo>
                    <a:cubicBezTo>
                      <a:pt x="0" y="2549"/>
                      <a:pt x="0" y="2562"/>
                      <a:pt x="14" y="2602"/>
                    </a:cubicBezTo>
                    <a:cubicBezTo>
                      <a:pt x="14" y="2616"/>
                      <a:pt x="14" y="2629"/>
                      <a:pt x="14" y="2629"/>
                    </a:cubicBezTo>
                    <a:cubicBezTo>
                      <a:pt x="27" y="2656"/>
                      <a:pt x="27" y="2683"/>
                      <a:pt x="40" y="2696"/>
                    </a:cubicBezTo>
                    <a:cubicBezTo>
                      <a:pt x="40" y="2710"/>
                      <a:pt x="54" y="2723"/>
                      <a:pt x="54" y="2737"/>
                    </a:cubicBezTo>
                    <a:cubicBezTo>
                      <a:pt x="67" y="2763"/>
                      <a:pt x="94" y="2777"/>
                      <a:pt x="107" y="2804"/>
                    </a:cubicBezTo>
                    <a:cubicBezTo>
                      <a:pt x="107" y="2817"/>
                      <a:pt x="121" y="2817"/>
                      <a:pt x="121" y="2817"/>
                    </a:cubicBezTo>
                    <a:cubicBezTo>
                      <a:pt x="148" y="2844"/>
                      <a:pt x="174" y="2871"/>
                      <a:pt x="215" y="2897"/>
                    </a:cubicBezTo>
                    <a:cubicBezTo>
                      <a:pt x="228" y="2897"/>
                      <a:pt x="242" y="2911"/>
                      <a:pt x="255" y="2911"/>
                    </a:cubicBezTo>
                    <a:cubicBezTo>
                      <a:pt x="282" y="2924"/>
                      <a:pt x="309" y="2938"/>
                      <a:pt x="335" y="2938"/>
                    </a:cubicBezTo>
                    <a:cubicBezTo>
                      <a:pt x="416" y="2951"/>
                      <a:pt x="510" y="2964"/>
                      <a:pt x="590" y="2978"/>
                    </a:cubicBezTo>
                    <a:cubicBezTo>
                      <a:pt x="644" y="2991"/>
                      <a:pt x="711" y="3005"/>
                      <a:pt x="765" y="3005"/>
                    </a:cubicBezTo>
                    <a:cubicBezTo>
                      <a:pt x="818" y="3018"/>
                      <a:pt x="885" y="3018"/>
                      <a:pt x="939" y="3032"/>
                    </a:cubicBezTo>
                    <a:cubicBezTo>
                      <a:pt x="1006" y="3032"/>
                      <a:pt x="1060" y="3045"/>
                      <a:pt x="1127" y="3045"/>
                    </a:cubicBezTo>
                    <a:cubicBezTo>
                      <a:pt x="1194" y="3045"/>
                      <a:pt x="1247" y="3058"/>
                      <a:pt x="1314" y="3058"/>
                    </a:cubicBezTo>
                    <a:cubicBezTo>
                      <a:pt x="1368" y="3058"/>
                      <a:pt x="1435" y="3072"/>
                      <a:pt x="1489" y="3072"/>
                    </a:cubicBezTo>
                    <a:lnTo>
                      <a:pt x="1972" y="3072"/>
                    </a:lnTo>
                    <a:cubicBezTo>
                      <a:pt x="2146" y="3072"/>
                      <a:pt x="2307" y="3058"/>
                      <a:pt x="2481" y="3045"/>
                    </a:cubicBezTo>
                    <a:cubicBezTo>
                      <a:pt x="2521" y="3045"/>
                      <a:pt x="2548" y="3032"/>
                      <a:pt x="2588" y="3032"/>
                    </a:cubicBezTo>
                    <a:lnTo>
                      <a:pt x="2588" y="3018"/>
                    </a:lnTo>
                    <a:cubicBezTo>
                      <a:pt x="2387" y="3045"/>
                      <a:pt x="2173" y="3058"/>
                      <a:pt x="1972" y="3058"/>
                    </a:cubicBezTo>
                    <a:lnTo>
                      <a:pt x="1851" y="3058"/>
                    </a:lnTo>
                    <a:cubicBezTo>
                      <a:pt x="1381" y="3058"/>
                      <a:pt x="912" y="3018"/>
                      <a:pt x="469" y="2938"/>
                    </a:cubicBezTo>
                    <a:lnTo>
                      <a:pt x="429" y="2938"/>
                    </a:lnTo>
                    <a:lnTo>
                      <a:pt x="429" y="2897"/>
                    </a:lnTo>
                    <a:lnTo>
                      <a:pt x="429" y="2884"/>
                    </a:lnTo>
                    <a:cubicBezTo>
                      <a:pt x="429" y="2857"/>
                      <a:pt x="429" y="2844"/>
                      <a:pt x="429" y="2830"/>
                    </a:cubicBezTo>
                    <a:cubicBezTo>
                      <a:pt x="416" y="2830"/>
                      <a:pt x="389" y="2830"/>
                      <a:pt x="362" y="2817"/>
                    </a:cubicBezTo>
                    <a:cubicBezTo>
                      <a:pt x="349" y="2817"/>
                      <a:pt x="335" y="2817"/>
                      <a:pt x="322" y="2804"/>
                    </a:cubicBezTo>
                    <a:cubicBezTo>
                      <a:pt x="309" y="2804"/>
                      <a:pt x="295" y="2790"/>
                      <a:pt x="268" y="2790"/>
                    </a:cubicBezTo>
                    <a:cubicBezTo>
                      <a:pt x="268" y="2777"/>
                      <a:pt x="268" y="2777"/>
                      <a:pt x="255" y="2777"/>
                    </a:cubicBezTo>
                    <a:cubicBezTo>
                      <a:pt x="255" y="2790"/>
                      <a:pt x="255" y="2817"/>
                      <a:pt x="255" y="2830"/>
                    </a:cubicBezTo>
                    <a:lnTo>
                      <a:pt x="215" y="2830"/>
                    </a:lnTo>
                    <a:cubicBezTo>
                      <a:pt x="215" y="2804"/>
                      <a:pt x="215" y="2777"/>
                      <a:pt x="228" y="2750"/>
                    </a:cubicBezTo>
                    <a:cubicBezTo>
                      <a:pt x="215" y="2737"/>
                      <a:pt x="215" y="2737"/>
                      <a:pt x="215" y="2737"/>
                    </a:cubicBezTo>
                    <a:cubicBezTo>
                      <a:pt x="188" y="2723"/>
                      <a:pt x="174" y="2696"/>
                      <a:pt x="174" y="2683"/>
                    </a:cubicBezTo>
                    <a:lnTo>
                      <a:pt x="161" y="2683"/>
                    </a:lnTo>
                    <a:cubicBezTo>
                      <a:pt x="134" y="2629"/>
                      <a:pt x="121" y="2576"/>
                      <a:pt x="121" y="2535"/>
                    </a:cubicBezTo>
                    <a:cubicBezTo>
                      <a:pt x="174" y="1918"/>
                      <a:pt x="174" y="1302"/>
                      <a:pt x="134" y="685"/>
                    </a:cubicBezTo>
                    <a:cubicBezTo>
                      <a:pt x="134" y="644"/>
                      <a:pt x="134" y="604"/>
                      <a:pt x="121" y="551"/>
                    </a:cubicBezTo>
                    <a:cubicBezTo>
                      <a:pt x="121" y="510"/>
                      <a:pt x="134" y="470"/>
                      <a:pt x="148" y="430"/>
                    </a:cubicBezTo>
                    <a:cubicBezTo>
                      <a:pt x="161" y="403"/>
                      <a:pt x="188" y="363"/>
                      <a:pt x="215" y="336"/>
                    </a:cubicBezTo>
                    <a:cubicBezTo>
                      <a:pt x="215" y="323"/>
                      <a:pt x="215" y="309"/>
                      <a:pt x="215" y="296"/>
                    </a:cubicBezTo>
                    <a:lnTo>
                      <a:pt x="255" y="296"/>
                    </a:lnTo>
                    <a:lnTo>
                      <a:pt x="255" y="309"/>
                    </a:lnTo>
                    <a:cubicBezTo>
                      <a:pt x="255" y="309"/>
                      <a:pt x="268" y="296"/>
                      <a:pt x="268" y="296"/>
                    </a:cubicBezTo>
                    <a:cubicBezTo>
                      <a:pt x="295" y="282"/>
                      <a:pt x="335" y="269"/>
                      <a:pt x="362" y="269"/>
                    </a:cubicBezTo>
                    <a:cubicBezTo>
                      <a:pt x="389" y="255"/>
                      <a:pt x="416" y="255"/>
                      <a:pt x="429" y="255"/>
                    </a:cubicBezTo>
                    <a:cubicBezTo>
                      <a:pt x="429" y="229"/>
                      <a:pt x="429" y="215"/>
                      <a:pt x="429" y="202"/>
                    </a:cubicBezTo>
                    <a:lnTo>
                      <a:pt x="429" y="175"/>
                    </a:lnTo>
                    <a:lnTo>
                      <a:pt x="429" y="148"/>
                    </a:lnTo>
                    <a:lnTo>
                      <a:pt x="469" y="135"/>
                    </a:lnTo>
                    <a:cubicBezTo>
                      <a:pt x="751" y="95"/>
                      <a:pt x="1046" y="54"/>
                      <a:pt x="1341" y="41"/>
                    </a:cubicBezTo>
                    <a:lnTo>
                      <a:pt x="1395" y="27"/>
                    </a:lnTo>
                    <a:cubicBezTo>
                      <a:pt x="1516" y="27"/>
                      <a:pt x="1650" y="14"/>
                      <a:pt x="1811" y="14"/>
                    </a:cubicBezTo>
                    <a:lnTo>
                      <a:pt x="1851" y="14"/>
                    </a:lnTo>
                    <a:lnTo>
                      <a:pt x="1851" y="27"/>
                    </a:lnTo>
                    <a:cubicBezTo>
                      <a:pt x="1878" y="27"/>
                      <a:pt x="1904" y="22"/>
                      <a:pt x="1931" y="22"/>
                    </a:cubicBezTo>
                    <a:cubicBezTo>
                      <a:pt x="1945" y="22"/>
                      <a:pt x="1958" y="23"/>
                      <a:pt x="1972" y="27"/>
                    </a:cubicBezTo>
                    <a:cubicBezTo>
                      <a:pt x="2173" y="27"/>
                      <a:pt x="2387" y="41"/>
                      <a:pt x="2588" y="68"/>
                    </a:cubicBezTo>
                    <a:lnTo>
                      <a:pt x="2588" y="41"/>
                    </a:lnTo>
                    <a:cubicBezTo>
                      <a:pt x="2387" y="14"/>
                      <a:pt x="2173" y="1"/>
                      <a:pt x="19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6507750" y="3791138"/>
                <a:ext cx="375" cy="2700"/>
              </a:xfrm>
              <a:custGeom>
                <a:rect b="b" l="l" r="r" t="t"/>
                <a:pathLst>
                  <a:path extrusionOk="0" h="108" w="15">
                    <a:moveTo>
                      <a:pt x="14" y="0"/>
                    </a:moveTo>
                    <a:cubicBezTo>
                      <a:pt x="14" y="40"/>
                      <a:pt x="14" y="81"/>
                      <a:pt x="1" y="107"/>
                    </a:cubicBezTo>
                    <a:lnTo>
                      <a:pt x="14" y="107"/>
                    </a:lnTo>
                    <a:cubicBezTo>
                      <a:pt x="14" y="81"/>
                      <a:pt x="14" y="67"/>
                      <a:pt x="14" y="40"/>
                    </a:cubicBezTo>
                    <a:cubicBezTo>
                      <a:pt x="14" y="27"/>
                      <a:pt x="14" y="13"/>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a:off x="6428975" y="3734813"/>
                <a:ext cx="8050" cy="1700"/>
              </a:xfrm>
              <a:custGeom>
                <a:rect b="b" l="l" r="r" t="t"/>
                <a:pathLst>
                  <a:path extrusionOk="0" h="68" w="322">
                    <a:moveTo>
                      <a:pt x="322" y="0"/>
                    </a:moveTo>
                    <a:cubicBezTo>
                      <a:pt x="215" y="13"/>
                      <a:pt x="107" y="27"/>
                      <a:pt x="0" y="40"/>
                    </a:cubicBezTo>
                    <a:lnTo>
                      <a:pt x="0" y="67"/>
                    </a:lnTo>
                    <a:cubicBezTo>
                      <a:pt x="14" y="67"/>
                      <a:pt x="27" y="67"/>
                      <a:pt x="40" y="54"/>
                    </a:cubicBezTo>
                    <a:cubicBezTo>
                      <a:pt x="134" y="40"/>
                      <a:pt x="228" y="27"/>
                      <a:pt x="322" y="27"/>
                    </a:cubicBezTo>
                    <a:lnTo>
                      <a:pt x="3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p:nvPr/>
            </p:nvSpPr>
            <p:spPr>
              <a:xfrm>
                <a:off x="6428975" y="3801513"/>
                <a:ext cx="34875" cy="3375"/>
              </a:xfrm>
              <a:custGeom>
                <a:rect b="b" l="l" r="r" t="t"/>
                <a:pathLst>
                  <a:path extrusionOk="0" h="135" w="1395">
                    <a:moveTo>
                      <a:pt x="0" y="1"/>
                    </a:moveTo>
                    <a:lnTo>
                      <a:pt x="0" y="28"/>
                    </a:lnTo>
                    <a:cubicBezTo>
                      <a:pt x="443" y="108"/>
                      <a:pt x="926" y="135"/>
                      <a:pt x="1395" y="135"/>
                    </a:cubicBezTo>
                    <a:lnTo>
                      <a:pt x="1395" y="108"/>
                    </a:lnTo>
                    <a:lnTo>
                      <a:pt x="993" y="108"/>
                    </a:lnTo>
                    <a:cubicBezTo>
                      <a:pt x="952" y="108"/>
                      <a:pt x="912" y="108"/>
                      <a:pt x="858" y="95"/>
                    </a:cubicBezTo>
                    <a:cubicBezTo>
                      <a:pt x="724" y="95"/>
                      <a:pt x="590" y="81"/>
                      <a:pt x="443" y="68"/>
                    </a:cubicBezTo>
                    <a:cubicBezTo>
                      <a:pt x="389" y="54"/>
                      <a:pt x="335" y="54"/>
                      <a:pt x="282" y="41"/>
                    </a:cubicBezTo>
                    <a:cubicBezTo>
                      <a:pt x="215" y="41"/>
                      <a:pt x="161" y="28"/>
                      <a:pt x="107" y="28"/>
                    </a:cubicBezTo>
                    <a:cubicBezTo>
                      <a:pt x="67" y="14"/>
                      <a:pt x="27"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6462500" y="3733113"/>
                <a:ext cx="18125" cy="1700"/>
              </a:xfrm>
              <a:custGeom>
                <a:rect b="b" l="l" r="r" t="t"/>
                <a:pathLst>
                  <a:path extrusionOk="0" h="68" w="725">
                    <a:moveTo>
                      <a:pt x="0" y="1"/>
                    </a:moveTo>
                    <a:cubicBezTo>
                      <a:pt x="0" y="14"/>
                      <a:pt x="0" y="14"/>
                      <a:pt x="0" y="28"/>
                    </a:cubicBezTo>
                    <a:lnTo>
                      <a:pt x="108" y="28"/>
                    </a:lnTo>
                    <a:cubicBezTo>
                      <a:pt x="309" y="28"/>
                      <a:pt x="523" y="41"/>
                      <a:pt x="724" y="68"/>
                    </a:cubicBezTo>
                    <a:lnTo>
                      <a:pt x="724" y="55"/>
                    </a:lnTo>
                    <a:cubicBezTo>
                      <a:pt x="523" y="14"/>
                      <a:pt x="309" y="1"/>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9"/>
              <p:cNvSpPr/>
              <p:nvPr/>
            </p:nvSpPr>
            <p:spPr>
              <a:xfrm>
                <a:off x="6438025" y="3733463"/>
                <a:ext cx="11750" cy="1700"/>
              </a:xfrm>
              <a:custGeom>
                <a:rect b="b" l="l" r="r" t="t"/>
                <a:pathLst>
                  <a:path extrusionOk="0" h="68" w="470">
                    <a:moveTo>
                      <a:pt x="470" y="0"/>
                    </a:moveTo>
                    <a:cubicBezTo>
                      <a:pt x="309" y="14"/>
                      <a:pt x="148" y="27"/>
                      <a:pt x="0" y="41"/>
                    </a:cubicBezTo>
                    <a:lnTo>
                      <a:pt x="0" y="67"/>
                    </a:lnTo>
                    <a:cubicBezTo>
                      <a:pt x="40" y="67"/>
                      <a:pt x="81" y="54"/>
                      <a:pt x="108" y="54"/>
                    </a:cubicBezTo>
                    <a:cubicBezTo>
                      <a:pt x="215" y="41"/>
                      <a:pt x="309" y="41"/>
                      <a:pt x="416" y="27"/>
                    </a:cubicBezTo>
                    <a:lnTo>
                      <a:pt x="470" y="27"/>
                    </a:lnTo>
                    <a:cubicBezTo>
                      <a:pt x="470" y="27"/>
                      <a:pt x="470" y="14"/>
                      <a:pt x="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p:nvPr/>
            </p:nvSpPr>
            <p:spPr>
              <a:xfrm>
                <a:off x="6462150" y="3731113"/>
                <a:ext cx="18475" cy="3375"/>
              </a:xfrm>
              <a:custGeom>
                <a:rect b="b" l="l" r="r" t="t"/>
                <a:pathLst>
                  <a:path extrusionOk="0" h="135" w="739">
                    <a:moveTo>
                      <a:pt x="1" y="0"/>
                    </a:moveTo>
                    <a:lnTo>
                      <a:pt x="1" y="27"/>
                    </a:lnTo>
                    <a:cubicBezTo>
                      <a:pt x="14" y="54"/>
                      <a:pt x="14" y="68"/>
                      <a:pt x="14" y="81"/>
                    </a:cubicBezTo>
                    <a:lnTo>
                      <a:pt x="122" y="81"/>
                    </a:lnTo>
                    <a:cubicBezTo>
                      <a:pt x="323" y="81"/>
                      <a:pt x="537" y="108"/>
                      <a:pt x="738" y="135"/>
                    </a:cubicBezTo>
                    <a:lnTo>
                      <a:pt x="738" y="94"/>
                    </a:lnTo>
                    <a:lnTo>
                      <a:pt x="738" y="41"/>
                    </a:lnTo>
                    <a:cubicBezTo>
                      <a:pt x="537" y="14"/>
                      <a:pt x="336" y="0"/>
                      <a:pt x="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a:off x="6426625" y="3731438"/>
                <a:ext cx="54000" cy="75800"/>
              </a:xfrm>
              <a:custGeom>
                <a:rect b="b" l="l" r="r" t="t"/>
                <a:pathLst>
                  <a:path extrusionOk="0" h="3032" w="2160">
                    <a:moveTo>
                      <a:pt x="912" y="1"/>
                    </a:moveTo>
                    <a:cubicBezTo>
                      <a:pt x="617" y="28"/>
                      <a:pt x="322" y="55"/>
                      <a:pt x="40" y="108"/>
                    </a:cubicBezTo>
                    <a:lnTo>
                      <a:pt x="0" y="108"/>
                    </a:lnTo>
                    <a:lnTo>
                      <a:pt x="0" y="148"/>
                    </a:lnTo>
                    <a:lnTo>
                      <a:pt x="0" y="162"/>
                    </a:lnTo>
                    <a:cubicBezTo>
                      <a:pt x="0" y="189"/>
                      <a:pt x="0" y="202"/>
                      <a:pt x="0" y="215"/>
                    </a:cubicBezTo>
                    <a:cubicBezTo>
                      <a:pt x="67" y="1074"/>
                      <a:pt x="67" y="1945"/>
                      <a:pt x="0" y="2790"/>
                    </a:cubicBezTo>
                    <a:cubicBezTo>
                      <a:pt x="0" y="2817"/>
                      <a:pt x="0" y="2831"/>
                      <a:pt x="0" y="2844"/>
                    </a:cubicBezTo>
                    <a:lnTo>
                      <a:pt x="0" y="2871"/>
                    </a:lnTo>
                    <a:lnTo>
                      <a:pt x="0" y="2898"/>
                    </a:lnTo>
                    <a:lnTo>
                      <a:pt x="40" y="2911"/>
                    </a:lnTo>
                    <a:cubicBezTo>
                      <a:pt x="483" y="2992"/>
                      <a:pt x="952" y="3032"/>
                      <a:pt x="1422" y="3032"/>
                    </a:cubicBezTo>
                    <a:lnTo>
                      <a:pt x="1543" y="3032"/>
                    </a:lnTo>
                    <a:cubicBezTo>
                      <a:pt x="1744" y="3018"/>
                      <a:pt x="1958" y="3005"/>
                      <a:pt x="2159" y="2978"/>
                    </a:cubicBezTo>
                    <a:lnTo>
                      <a:pt x="2159" y="2924"/>
                    </a:lnTo>
                    <a:lnTo>
                      <a:pt x="2159" y="2898"/>
                    </a:lnTo>
                    <a:cubicBezTo>
                      <a:pt x="1958" y="2924"/>
                      <a:pt x="1744" y="2938"/>
                      <a:pt x="1543" y="2938"/>
                    </a:cubicBezTo>
                    <a:lnTo>
                      <a:pt x="1529" y="2938"/>
                    </a:lnTo>
                    <a:lnTo>
                      <a:pt x="1529" y="2978"/>
                    </a:lnTo>
                    <a:lnTo>
                      <a:pt x="1489" y="2978"/>
                    </a:lnTo>
                    <a:lnTo>
                      <a:pt x="1489" y="2938"/>
                    </a:lnTo>
                    <a:cubicBezTo>
                      <a:pt x="1006" y="2938"/>
                      <a:pt x="537" y="2911"/>
                      <a:pt x="94" y="2831"/>
                    </a:cubicBezTo>
                    <a:lnTo>
                      <a:pt x="94" y="2804"/>
                    </a:lnTo>
                    <a:cubicBezTo>
                      <a:pt x="148" y="1945"/>
                      <a:pt x="148" y="1074"/>
                      <a:pt x="94" y="202"/>
                    </a:cubicBezTo>
                    <a:lnTo>
                      <a:pt x="94" y="175"/>
                    </a:lnTo>
                    <a:cubicBezTo>
                      <a:pt x="201" y="162"/>
                      <a:pt x="309" y="148"/>
                      <a:pt x="416" y="135"/>
                    </a:cubicBezTo>
                    <a:lnTo>
                      <a:pt x="416" y="108"/>
                    </a:lnTo>
                    <a:lnTo>
                      <a:pt x="456" y="108"/>
                    </a:lnTo>
                    <a:lnTo>
                      <a:pt x="456" y="135"/>
                    </a:lnTo>
                    <a:cubicBezTo>
                      <a:pt x="604" y="108"/>
                      <a:pt x="765" y="95"/>
                      <a:pt x="926" y="95"/>
                    </a:cubicBezTo>
                    <a:lnTo>
                      <a:pt x="926" y="55"/>
                    </a:lnTo>
                    <a:lnTo>
                      <a:pt x="9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9"/>
              <p:cNvSpPr/>
              <p:nvPr/>
            </p:nvSpPr>
            <p:spPr>
              <a:xfrm>
                <a:off x="6481275" y="3771013"/>
                <a:ext cx="1025" cy="20150"/>
              </a:xfrm>
              <a:custGeom>
                <a:rect b="b" l="l" r="r" t="t"/>
                <a:pathLst>
                  <a:path extrusionOk="0" h="806" w="41">
                    <a:moveTo>
                      <a:pt x="27" y="0"/>
                    </a:moveTo>
                    <a:cubicBezTo>
                      <a:pt x="27" y="269"/>
                      <a:pt x="14" y="537"/>
                      <a:pt x="0" y="805"/>
                    </a:cubicBezTo>
                    <a:lnTo>
                      <a:pt x="27" y="805"/>
                    </a:lnTo>
                    <a:cubicBezTo>
                      <a:pt x="41" y="537"/>
                      <a:pt x="41" y="269"/>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9"/>
              <p:cNvSpPr/>
              <p:nvPr/>
            </p:nvSpPr>
            <p:spPr>
              <a:xfrm>
                <a:off x="6480600" y="3792138"/>
                <a:ext cx="27175" cy="14100"/>
              </a:xfrm>
              <a:custGeom>
                <a:rect b="b" l="l" r="r" t="t"/>
                <a:pathLst>
                  <a:path extrusionOk="0" h="564" w="1087">
                    <a:moveTo>
                      <a:pt x="27" y="0"/>
                    </a:moveTo>
                    <a:cubicBezTo>
                      <a:pt x="27" y="148"/>
                      <a:pt x="14" y="295"/>
                      <a:pt x="0" y="443"/>
                    </a:cubicBezTo>
                    <a:lnTo>
                      <a:pt x="0" y="470"/>
                    </a:lnTo>
                    <a:lnTo>
                      <a:pt x="0" y="496"/>
                    </a:lnTo>
                    <a:lnTo>
                      <a:pt x="0" y="550"/>
                    </a:lnTo>
                    <a:lnTo>
                      <a:pt x="0" y="564"/>
                    </a:lnTo>
                    <a:lnTo>
                      <a:pt x="81" y="564"/>
                    </a:lnTo>
                    <a:cubicBezTo>
                      <a:pt x="175" y="550"/>
                      <a:pt x="282" y="523"/>
                      <a:pt x="376" y="510"/>
                    </a:cubicBezTo>
                    <a:lnTo>
                      <a:pt x="523" y="483"/>
                    </a:lnTo>
                    <a:cubicBezTo>
                      <a:pt x="604" y="456"/>
                      <a:pt x="684" y="443"/>
                      <a:pt x="778" y="416"/>
                    </a:cubicBezTo>
                    <a:cubicBezTo>
                      <a:pt x="926" y="376"/>
                      <a:pt x="1033" y="255"/>
                      <a:pt x="1087" y="121"/>
                    </a:cubicBezTo>
                    <a:lnTo>
                      <a:pt x="1073" y="108"/>
                    </a:lnTo>
                    <a:cubicBezTo>
                      <a:pt x="1020" y="242"/>
                      <a:pt x="912" y="349"/>
                      <a:pt x="765" y="389"/>
                    </a:cubicBezTo>
                    <a:cubicBezTo>
                      <a:pt x="537" y="456"/>
                      <a:pt x="309" y="510"/>
                      <a:pt x="68" y="537"/>
                    </a:cubicBezTo>
                    <a:lnTo>
                      <a:pt x="14" y="550"/>
                    </a:lnTo>
                    <a:lnTo>
                      <a:pt x="27" y="496"/>
                    </a:lnTo>
                    <a:cubicBezTo>
                      <a:pt x="41" y="322"/>
                      <a:pt x="41" y="161"/>
                      <a:pt x="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6480600" y="3731788"/>
                <a:ext cx="27525" cy="62375"/>
              </a:xfrm>
              <a:custGeom>
                <a:rect b="b" l="l" r="r" t="t"/>
                <a:pathLst>
                  <a:path extrusionOk="0" h="2495" w="1101">
                    <a:moveTo>
                      <a:pt x="0" y="0"/>
                    </a:moveTo>
                    <a:lnTo>
                      <a:pt x="0" y="27"/>
                    </a:lnTo>
                    <a:lnTo>
                      <a:pt x="0" y="81"/>
                    </a:lnTo>
                    <a:lnTo>
                      <a:pt x="0" y="108"/>
                    </a:lnTo>
                    <a:lnTo>
                      <a:pt x="0" y="134"/>
                    </a:lnTo>
                    <a:cubicBezTo>
                      <a:pt x="27" y="590"/>
                      <a:pt x="54" y="1060"/>
                      <a:pt x="41" y="1529"/>
                    </a:cubicBezTo>
                    <a:lnTo>
                      <a:pt x="68" y="1529"/>
                    </a:lnTo>
                    <a:cubicBezTo>
                      <a:pt x="68" y="1046"/>
                      <a:pt x="54" y="564"/>
                      <a:pt x="14" y="81"/>
                    </a:cubicBezTo>
                    <a:lnTo>
                      <a:pt x="14" y="27"/>
                    </a:lnTo>
                    <a:lnTo>
                      <a:pt x="68" y="27"/>
                    </a:lnTo>
                    <a:cubicBezTo>
                      <a:pt x="295" y="67"/>
                      <a:pt x="537" y="121"/>
                      <a:pt x="751" y="175"/>
                    </a:cubicBezTo>
                    <a:cubicBezTo>
                      <a:pt x="939" y="228"/>
                      <a:pt x="1073" y="403"/>
                      <a:pt x="1073" y="590"/>
                    </a:cubicBezTo>
                    <a:lnTo>
                      <a:pt x="1073" y="617"/>
                    </a:lnTo>
                    <a:cubicBezTo>
                      <a:pt x="1033" y="1194"/>
                      <a:pt x="1033" y="1797"/>
                      <a:pt x="1073" y="2387"/>
                    </a:cubicBezTo>
                    <a:cubicBezTo>
                      <a:pt x="1073" y="2411"/>
                      <a:pt x="1073" y="2446"/>
                      <a:pt x="1073" y="2481"/>
                    </a:cubicBezTo>
                    <a:lnTo>
                      <a:pt x="1087" y="2495"/>
                    </a:lnTo>
                    <a:cubicBezTo>
                      <a:pt x="1100" y="2455"/>
                      <a:pt x="1100" y="2414"/>
                      <a:pt x="1100" y="2374"/>
                    </a:cubicBezTo>
                    <a:cubicBezTo>
                      <a:pt x="1100" y="2347"/>
                      <a:pt x="1100" y="2334"/>
                      <a:pt x="1100" y="2307"/>
                    </a:cubicBezTo>
                    <a:cubicBezTo>
                      <a:pt x="1060" y="1744"/>
                      <a:pt x="1060" y="1167"/>
                      <a:pt x="1100" y="604"/>
                    </a:cubicBezTo>
                    <a:lnTo>
                      <a:pt x="1100" y="577"/>
                    </a:lnTo>
                    <a:lnTo>
                      <a:pt x="1100" y="564"/>
                    </a:lnTo>
                    <a:lnTo>
                      <a:pt x="1100" y="550"/>
                    </a:lnTo>
                    <a:cubicBezTo>
                      <a:pt x="1100" y="550"/>
                      <a:pt x="1100" y="537"/>
                      <a:pt x="1100" y="523"/>
                    </a:cubicBezTo>
                    <a:cubicBezTo>
                      <a:pt x="1100" y="510"/>
                      <a:pt x="1100" y="497"/>
                      <a:pt x="1087" y="483"/>
                    </a:cubicBezTo>
                    <a:cubicBezTo>
                      <a:pt x="1087" y="470"/>
                      <a:pt x="1087" y="470"/>
                      <a:pt x="1087" y="456"/>
                    </a:cubicBezTo>
                    <a:cubicBezTo>
                      <a:pt x="1087" y="443"/>
                      <a:pt x="1087" y="443"/>
                      <a:pt x="1073" y="443"/>
                    </a:cubicBezTo>
                    <a:cubicBezTo>
                      <a:pt x="1073" y="429"/>
                      <a:pt x="1073" y="416"/>
                      <a:pt x="1073" y="416"/>
                    </a:cubicBezTo>
                    <a:cubicBezTo>
                      <a:pt x="1060" y="403"/>
                      <a:pt x="1060" y="389"/>
                      <a:pt x="1060" y="389"/>
                    </a:cubicBezTo>
                    <a:cubicBezTo>
                      <a:pt x="1047" y="376"/>
                      <a:pt x="1033" y="362"/>
                      <a:pt x="1033" y="349"/>
                    </a:cubicBezTo>
                    <a:cubicBezTo>
                      <a:pt x="1033" y="336"/>
                      <a:pt x="1020" y="336"/>
                      <a:pt x="1020" y="322"/>
                    </a:cubicBezTo>
                    <a:cubicBezTo>
                      <a:pt x="1006" y="309"/>
                      <a:pt x="993" y="295"/>
                      <a:pt x="979" y="282"/>
                    </a:cubicBezTo>
                    <a:cubicBezTo>
                      <a:pt x="979" y="282"/>
                      <a:pt x="966" y="269"/>
                      <a:pt x="966" y="269"/>
                    </a:cubicBezTo>
                    <a:cubicBezTo>
                      <a:pt x="953" y="255"/>
                      <a:pt x="939" y="242"/>
                      <a:pt x="926" y="242"/>
                    </a:cubicBezTo>
                    <a:cubicBezTo>
                      <a:pt x="926" y="228"/>
                      <a:pt x="912" y="228"/>
                      <a:pt x="912" y="215"/>
                    </a:cubicBezTo>
                    <a:cubicBezTo>
                      <a:pt x="899" y="215"/>
                      <a:pt x="886" y="201"/>
                      <a:pt x="872" y="201"/>
                    </a:cubicBezTo>
                    <a:cubicBezTo>
                      <a:pt x="859" y="188"/>
                      <a:pt x="845" y="188"/>
                      <a:pt x="845" y="188"/>
                    </a:cubicBezTo>
                    <a:cubicBezTo>
                      <a:pt x="832" y="175"/>
                      <a:pt x="819" y="175"/>
                      <a:pt x="805" y="175"/>
                    </a:cubicBezTo>
                    <a:cubicBezTo>
                      <a:pt x="792" y="161"/>
                      <a:pt x="778" y="161"/>
                      <a:pt x="765" y="161"/>
                    </a:cubicBezTo>
                    <a:cubicBezTo>
                      <a:pt x="711" y="134"/>
                      <a:pt x="644" y="121"/>
                      <a:pt x="591" y="108"/>
                    </a:cubicBezTo>
                    <a:cubicBezTo>
                      <a:pt x="416" y="67"/>
                      <a:pt x="242" y="41"/>
                      <a:pt x="68" y="14"/>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6480925" y="3732113"/>
                <a:ext cx="26850" cy="73800"/>
              </a:xfrm>
              <a:custGeom>
                <a:rect b="b" l="l" r="r" t="t"/>
                <a:pathLst>
                  <a:path extrusionOk="0" h="2952" w="1074">
                    <a:moveTo>
                      <a:pt x="95" y="108"/>
                    </a:moveTo>
                    <a:lnTo>
                      <a:pt x="95" y="108"/>
                    </a:lnTo>
                    <a:cubicBezTo>
                      <a:pt x="309" y="135"/>
                      <a:pt x="524" y="188"/>
                      <a:pt x="725" y="242"/>
                    </a:cubicBezTo>
                    <a:cubicBezTo>
                      <a:pt x="873" y="282"/>
                      <a:pt x="980" y="416"/>
                      <a:pt x="980" y="564"/>
                    </a:cubicBezTo>
                    <a:lnTo>
                      <a:pt x="980" y="577"/>
                    </a:lnTo>
                    <a:cubicBezTo>
                      <a:pt x="940" y="1181"/>
                      <a:pt x="940" y="1771"/>
                      <a:pt x="980" y="2374"/>
                    </a:cubicBezTo>
                    <a:cubicBezTo>
                      <a:pt x="993" y="2522"/>
                      <a:pt x="886" y="2670"/>
                      <a:pt x="725" y="2710"/>
                    </a:cubicBezTo>
                    <a:cubicBezTo>
                      <a:pt x="685" y="2723"/>
                      <a:pt x="645" y="2737"/>
                      <a:pt x="591" y="2750"/>
                    </a:cubicBezTo>
                    <a:lnTo>
                      <a:pt x="591" y="2790"/>
                    </a:lnTo>
                    <a:lnTo>
                      <a:pt x="551" y="2790"/>
                    </a:lnTo>
                    <a:lnTo>
                      <a:pt x="551" y="2750"/>
                    </a:lnTo>
                    <a:cubicBezTo>
                      <a:pt x="403" y="2790"/>
                      <a:pt x="242" y="2830"/>
                      <a:pt x="95" y="2844"/>
                    </a:cubicBezTo>
                    <a:cubicBezTo>
                      <a:pt x="148" y="2093"/>
                      <a:pt x="148" y="1342"/>
                      <a:pt x="122" y="591"/>
                    </a:cubicBezTo>
                    <a:lnTo>
                      <a:pt x="95" y="591"/>
                    </a:lnTo>
                    <a:lnTo>
                      <a:pt x="95" y="551"/>
                    </a:lnTo>
                    <a:lnTo>
                      <a:pt x="122" y="551"/>
                    </a:lnTo>
                    <a:cubicBezTo>
                      <a:pt x="108" y="403"/>
                      <a:pt x="108" y="256"/>
                      <a:pt x="95" y="108"/>
                    </a:cubicBezTo>
                    <a:close/>
                    <a:moveTo>
                      <a:pt x="1" y="1"/>
                    </a:moveTo>
                    <a:lnTo>
                      <a:pt x="14" y="54"/>
                    </a:lnTo>
                    <a:cubicBezTo>
                      <a:pt x="41" y="537"/>
                      <a:pt x="55" y="1020"/>
                      <a:pt x="55" y="1516"/>
                    </a:cubicBezTo>
                    <a:lnTo>
                      <a:pt x="95" y="1516"/>
                    </a:lnTo>
                    <a:lnTo>
                      <a:pt x="95" y="1556"/>
                    </a:lnTo>
                    <a:lnTo>
                      <a:pt x="55" y="1556"/>
                    </a:lnTo>
                    <a:cubicBezTo>
                      <a:pt x="55" y="1825"/>
                      <a:pt x="55" y="2093"/>
                      <a:pt x="41" y="2361"/>
                    </a:cubicBezTo>
                    <a:lnTo>
                      <a:pt x="55" y="2361"/>
                    </a:lnTo>
                    <a:lnTo>
                      <a:pt x="55" y="2401"/>
                    </a:lnTo>
                    <a:lnTo>
                      <a:pt x="41" y="2401"/>
                    </a:lnTo>
                    <a:cubicBezTo>
                      <a:pt x="28" y="2562"/>
                      <a:pt x="14" y="2723"/>
                      <a:pt x="14" y="2897"/>
                    </a:cubicBezTo>
                    <a:lnTo>
                      <a:pt x="1" y="2951"/>
                    </a:lnTo>
                    <a:lnTo>
                      <a:pt x="55" y="2938"/>
                    </a:lnTo>
                    <a:cubicBezTo>
                      <a:pt x="296" y="2911"/>
                      <a:pt x="524" y="2857"/>
                      <a:pt x="752" y="2790"/>
                    </a:cubicBezTo>
                    <a:cubicBezTo>
                      <a:pt x="899" y="2750"/>
                      <a:pt x="1007" y="2643"/>
                      <a:pt x="1047" y="2509"/>
                    </a:cubicBezTo>
                    <a:lnTo>
                      <a:pt x="1034" y="2495"/>
                    </a:lnTo>
                    <a:lnTo>
                      <a:pt x="1060" y="2468"/>
                    </a:lnTo>
                    <a:cubicBezTo>
                      <a:pt x="1060" y="2442"/>
                      <a:pt x="1074" y="2401"/>
                      <a:pt x="1074" y="2361"/>
                    </a:cubicBezTo>
                    <a:cubicBezTo>
                      <a:pt x="1034" y="1771"/>
                      <a:pt x="1034" y="1181"/>
                      <a:pt x="1074" y="591"/>
                    </a:cubicBezTo>
                    <a:lnTo>
                      <a:pt x="1074" y="564"/>
                    </a:lnTo>
                    <a:cubicBezTo>
                      <a:pt x="1074" y="390"/>
                      <a:pt x="940" y="215"/>
                      <a:pt x="752" y="162"/>
                    </a:cubicBezTo>
                    <a:cubicBezTo>
                      <a:pt x="524" y="95"/>
                      <a:pt x="296" y="41"/>
                      <a:pt x="55" y="14"/>
                    </a:cubicBez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6449425" y="3731113"/>
                <a:ext cx="15100" cy="32200"/>
              </a:xfrm>
              <a:custGeom>
                <a:rect b="b" l="l" r="r" t="t"/>
                <a:pathLst>
                  <a:path extrusionOk="0" h="1288" w="604">
                    <a:moveTo>
                      <a:pt x="443" y="81"/>
                    </a:moveTo>
                    <a:cubicBezTo>
                      <a:pt x="496" y="456"/>
                      <a:pt x="510" y="819"/>
                      <a:pt x="510" y="1194"/>
                    </a:cubicBezTo>
                    <a:lnTo>
                      <a:pt x="175" y="1194"/>
                    </a:lnTo>
                    <a:cubicBezTo>
                      <a:pt x="175" y="832"/>
                      <a:pt x="161" y="456"/>
                      <a:pt x="108" y="94"/>
                    </a:cubicBezTo>
                    <a:cubicBezTo>
                      <a:pt x="201" y="94"/>
                      <a:pt x="309" y="81"/>
                      <a:pt x="443" y="81"/>
                    </a:cubicBezTo>
                    <a:close/>
                    <a:moveTo>
                      <a:pt x="470" y="0"/>
                    </a:moveTo>
                    <a:cubicBezTo>
                      <a:pt x="309" y="0"/>
                      <a:pt x="175" y="0"/>
                      <a:pt x="54" y="14"/>
                    </a:cubicBezTo>
                    <a:lnTo>
                      <a:pt x="0" y="14"/>
                    </a:lnTo>
                    <a:lnTo>
                      <a:pt x="0" y="27"/>
                    </a:lnTo>
                    <a:lnTo>
                      <a:pt x="14" y="68"/>
                    </a:lnTo>
                    <a:lnTo>
                      <a:pt x="14" y="94"/>
                    </a:lnTo>
                    <a:cubicBezTo>
                      <a:pt x="14" y="108"/>
                      <a:pt x="14" y="108"/>
                      <a:pt x="14" y="121"/>
                    </a:cubicBezTo>
                    <a:cubicBezTo>
                      <a:pt x="67" y="483"/>
                      <a:pt x="94" y="859"/>
                      <a:pt x="94" y="1248"/>
                    </a:cubicBezTo>
                    <a:lnTo>
                      <a:pt x="94" y="1288"/>
                    </a:lnTo>
                    <a:lnTo>
                      <a:pt x="590" y="1288"/>
                    </a:lnTo>
                    <a:lnTo>
                      <a:pt x="590" y="1248"/>
                    </a:lnTo>
                    <a:cubicBezTo>
                      <a:pt x="604" y="859"/>
                      <a:pt x="577" y="483"/>
                      <a:pt x="523" y="108"/>
                    </a:cubicBezTo>
                    <a:cubicBezTo>
                      <a:pt x="523" y="94"/>
                      <a:pt x="523" y="94"/>
                      <a:pt x="523" y="94"/>
                    </a:cubicBezTo>
                    <a:cubicBezTo>
                      <a:pt x="523" y="68"/>
                      <a:pt x="523" y="54"/>
                      <a:pt x="523" y="41"/>
                    </a:cubicBezTo>
                    <a:lnTo>
                      <a:pt x="5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6421250" y="3737813"/>
                <a:ext cx="3050" cy="63725"/>
              </a:xfrm>
              <a:custGeom>
                <a:rect b="b" l="l" r="r" t="t"/>
                <a:pathLst>
                  <a:path extrusionOk="0" h="2549" w="122">
                    <a:moveTo>
                      <a:pt x="1" y="1"/>
                    </a:moveTo>
                    <a:cubicBezTo>
                      <a:pt x="1" y="14"/>
                      <a:pt x="1" y="28"/>
                      <a:pt x="1" y="54"/>
                    </a:cubicBezTo>
                    <a:cubicBezTo>
                      <a:pt x="28" y="390"/>
                      <a:pt x="81" y="1664"/>
                      <a:pt x="14" y="2455"/>
                    </a:cubicBezTo>
                    <a:cubicBezTo>
                      <a:pt x="1" y="2482"/>
                      <a:pt x="1" y="2509"/>
                      <a:pt x="1" y="2535"/>
                    </a:cubicBezTo>
                    <a:lnTo>
                      <a:pt x="41" y="2549"/>
                    </a:lnTo>
                    <a:lnTo>
                      <a:pt x="41" y="2482"/>
                    </a:lnTo>
                    <a:cubicBezTo>
                      <a:pt x="121" y="1677"/>
                      <a:pt x="54" y="323"/>
                      <a:pt x="41" y="14"/>
                    </a:cubicBez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6437025" y="3734138"/>
                <a:ext cx="46275" cy="36900"/>
              </a:xfrm>
              <a:custGeom>
                <a:rect b="b" l="l" r="r" t="t"/>
                <a:pathLst>
                  <a:path extrusionOk="0" h="1476" w="1851">
                    <a:moveTo>
                      <a:pt x="0" y="0"/>
                    </a:moveTo>
                    <a:lnTo>
                      <a:pt x="0" y="40"/>
                    </a:lnTo>
                    <a:lnTo>
                      <a:pt x="0" y="1140"/>
                    </a:lnTo>
                    <a:cubicBezTo>
                      <a:pt x="0" y="1328"/>
                      <a:pt x="148" y="1475"/>
                      <a:pt x="349" y="1475"/>
                    </a:cubicBezTo>
                    <a:lnTo>
                      <a:pt x="1851" y="1475"/>
                    </a:lnTo>
                    <a:lnTo>
                      <a:pt x="1851" y="1435"/>
                    </a:lnTo>
                    <a:lnTo>
                      <a:pt x="349" y="1435"/>
                    </a:lnTo>
                    <a:cubicBezTo>
                      <a:pt x="174" y="1435"/>
                      <a:pt x="40" y="1301"/>
                      <a:pt x="40" y="1140"/>
                    </a:cubicBezTo>
                    <a:lnTo>
                      <a:pt x="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9"/>
              <p:cNvSpPr/>
              <p:nvPr/>
            </p:nvSpPr>
            <p:spPr>
              <a:xfrm>
                <a:off x="6483275" y="3745863"/>
                <a:ext cx="12425" cy="56350"/>
              </a:xfrm>
              <a:custGeom>
                <a:rect b="b" l="l" r="r" t="t"/>
                <a:pathLst>
                  <a:path extrusionOk="0" h="2254" w="497">
                    <a:moveTo>
                      <a:pt x="1" y="1"/>
                    </a:moveTo>
                    <a:lnTo>
                      <a:pt x="1" y="41"/>
                    </a:lnTo>
                    <a:lnTo>
                      <a:pt x="309" y="41"/>
                    </a:lnTo>
                    <a:cubicBezTo>
                      <a:pt x="390" y="41"/>
                      <a:pt x="457" y="108"/>
                      <a:pt x="457" y="188"/>
                    </a:cubicBezTo>
                    <a:lnTo>
                      <a:pt x="457" y="2254"/>
                    </a:lnTo>
                    <a:lnTo>
                      <a:pt x="497" y="2254"/>
                    </a:lnTo>
                    <a:lnTo>
                      <a:pt x="497" y="2200"/>
                    </a:lnTo>
                    <a:lnTo>
                      <a:pt x="497" y="188"/>
                    </a:lnTo>
                    <a:cubicBezTo>
                      <a:pt x="497" y="81"/>
                      <a:pt x="416"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6512775" y="3745538"/>
                <a:ext cx="5725" cy="47950"/>
              </a:xfrm>
              <a:custGeom>
                <a:rect b="b" l="l" r="r" t="t"/>
                <a:pathLst>
                  <a:path extrusionOk="0" h="1918" w="229">
                    <a:moveTo>
                      <a:pt x="175" y="0"/>
                    </a:moveTo>
                    <a:lnTo>
                      <a:pt x="175" y="40"/>
                    </a:lnTo>
                    <a:lnTo>
                      <a:pt x="175" y="644"/>
                    </a:lnTo>
                    <a:lnTo>
                      <a:pt x="1" y="644"/>
                    </a:lnTo>
                    <a:lnTo>
                      <a:pt x="1" y="1180"/>
                    </a:lnTo>
                    <a:lnTo>
                      <a:pt x="189" y="1180"/>
                    </a:lnTo>
                    <a:lnTo>
                      <a:pt x="189" y="1851"/>
                    </a:lnTo>
                    <a:lnTo>
                      <a:pt x="189" y="1918"/>
                    </a:lnTo>
                    <a:lnTo>
                      <a:pt x="229" y="1918"/>
                    </a:lnTo>
                    <a:lnTo>
                      <a:pt x="229" y="1837"/>
                    </a:lnTo>
                    <a:lnTo>
                      <a:pt x="229" y="1140"/>
                    </a:lnTo>
                    <a:lnTo>
                      <a:pt x="41" y="1140"/>
                    </a:lnTo>
                    <a:lnTo>
                      <a:pt x="41" y="684"/>
                    </a:lnTo>
                    <a:lnTo>
                      <a:pt x="229" y="684"/>
                    </a:lnTo>
                    <a:lnTo>
                      <a:pt x="229" y="40"/>
                    </a:lnTo>
                    <a:lnTo>
                      <a:pt x="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9"/>
              <p:cNvSpPr/>
              <p:nvPr/>
            </p:nvSpPr>
            <p:spPr>
              <a:xfrm>
                <a:off x="6530225" y="3755263"/>
                <a:ext cx="21475" cy="30850"/>
              </a:xfrm>
              <a:custGeom>
                <a:rect b="b" l="l" r="r" t="t"/>
                <a:pathLst>
                  <a:path extrusionOk="0" h="1234" w="859">
                    <a:moveTo>
                      <a:pt x="0" y="0"/>
                    </a:moveTo>
                    <a:lnTo>
                      <a:pt x="0" y="40"/>
                    </a:lnTo>
                    <a:lnTo>
                      <a:pt x="54" y="40"/>
                    </a:lnTo>
                    <a:lnTo>
                      <a:pt x="818" y="67"/>
                    </a:lnTo>
                    <a:lnTo>
                      <a:pt x="818" y="1180"/>
                    </a:lnTo>
                    <a:lnTo>
                      <a:pt x="818" y="1234"/>
                    </a:lnTo>
                    <a:lnTo>
                      <a:pt x="859" y="1234"/>
                    </a:lnTo>
                    <a:lnTo>
                      <a:pt x="859" y="1167"/>
                    </a:lnTo>
                    <a:lnTo>
                      <a:pt x="859" y="27"/>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9"/>
              <p:cNvSpPr/>
              <p:nvPr/>
            </p:nvSpPr>
            <p:spPr>
              <a:xfrm>
                <a:off x="6463825" y="3791138"/>
                <a:ext cx="18475" cy="14775"/>
              </a:xfrm>
              <a:custGeom>
                <a:rect b="b" l="l" r="r" t="t"/>
                <a:pathLst>
                  <a:path extrusionOk="0" h="591" w="739">
                    <a:moveTo>
                      <a:pt x="175" y="0"/>
                    </a:moveTo>
                    <a:cubicBezTo>
                      <a:pt x="81" y="0"/>
                      <a:pt x="1" y="67"/>
                      <a:pt x="1" y="174"/>
                    </a:cubicBezTo>
                    <a:lnTo>
                      <a:pt x="1" y="590"/>
                    </a:lnTo>
                    <a:lnTo>
                      <a:pt x="41" y="590"/>
                    </a:lnTo>
                    <a:lnTo>
                      <a:pt x="41" y="174"/>
                    </a:lnTo>
                    <a:cubicBezTo>
                      <a:pt x="41" y="94"/>
                      <a:pt x="108" y="40"/>
                      <a:pt x="175" y="40"/>
                    </a:cubicBezTo>
                    <a:lnTo>
                      <a:pt x="739" y="40"/>
                    </a:lnTo>
                    <a:lnTo>
                      <a:pt x="7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9"/>
              <p:cNvSpPr/>
              <p:nvPr/>
            </p:nvSpPr>
            <p:spPr>
              <a:xfrm>
                <a:off x="6702550" y="3771338"/>
                <a:ext cx="26175" cy="39250"/>
              </a:xfrm>
              <a:custGeom>
                <a:rect b="b" l="l" r="r" t="t"/>
                <a:pathLst>
                  <a:path extrusionOk="0" h="1570" w="1047">
                    <a:moveTo>
                      <a:pt x="1" y="1"/>
                    </a:moveTo>
                    <a:cubicBezTo>
                      <a:pt x="14" y="28"/>
                      <a:pt x="14" y="54"/>
                      <a:pt x="14" y="95"/>
                    </a:cubicBezTo>
                    <a:lnTo>
                      <a:pt x="14" y="135"/>
                    </a:lnTo>
                    <a:cubicBezTo>
                      <a:pt x="269" y="135"/>
                      <a:pt x="537" y="135"/>
                      <a:pt x="792" y="162"/>
                    </a:cubicBezTo>
                    <a:cubicBezTo>
                      <a:pt x="859" y="175"/>
                      <a:pt x="913" y="215"/>
                      <a:pt x="913" y="282"/>
                    </a:cubicBezTo>
                    <a:lnTo>
                      <a:pt x="913" y="1288"/>
                    </a:lnTo>
                    <a:cubicBezTo>
                      <a:pt x="913" y="1342"/>
                      <a:pt x="886" y="1382"/>
                      <a:pt x="832" y="1396"/>
                    </a:cubicBezTo>
                    <a:lnTo>
                      <a:pt x="832" y="1463"/>
                    </a:lnTo>
                    <a:lnTo>
                      <a:pt x="778" y="1463"/>
                    </a:lnTo>
                    <a:lnTo>
                      <a:pt x="778" y="1409"/>
                    </a:lnTo>
                    <a:cubicBezTo>
                      <a:pt x="524" y="1436"/>
                      <a:pt x="269" y="1449"/>
                      <a:pt x="14" y="1449"/>
                    </a:cubicBezTo>
                    <a:lnTo>
                      <a:pt x="14" y="1489"/>
                    </a:lnTo>
                    <a:cubicBezTo>
                      <a:pt x="14" y="1516"/>
                      <a:pt x="14" y="1543"/>
                      <a:pt x="1" y="1570"/>
                    </a:cubicBezTo>
                    <a:lnTo>
                      <a:pt x="14" y="1570"/>
                    </a:lnTo>
                    <a:cubicBezTo>
                      <a:pt x="269" y="1570"/>
                      <a:pt x="537" y="1556"/>
                      <a:pt x="805" y="1530"/>
                    </a:cubicBezTo>
                    <a:cubicBezTo>
                      <a:pt x="939" y="1530"/>
                      <a:pt x="1047" y="1422"/>
                      <a:pt x="1047" y="1288"/>
                    </a:cubicBezTo>
                    <a:lnTo>
                      <a:pt x="1047" y="282"/>
                    </a:lnTo>
                    <a:cubicBezTo>
                      <a:pt x="1047" y="162"/>
                      <a:pt x="939" y="54"/>
                      <a:pt x="805" y="41"/>
                    </a:cubicBezTo>
                    <a:cubicBezTo>
                      <a:pt x="537" y="14"/>
                      <a:pt x="269" y="1"/>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9"/>
              <p:cNvSpPr/>
              <p:nvPr/>
            </p:nvSpPr>
            <p:spPr>
              <a:xfrm>
                <a:off x="6678750" y="3764638"/>
                <a:ext cx="24150" cy="52675"/>
              </a:xfrm>
              <a:custGeom>
                <a:rect b="b" l="l" r="r" t="t"/>
                <a:pathLst>
                  <a:path extrusionOk="0" h="2107" w="966">
                    <a:moveTo>
                      <a:pt x="14" y="1"/>
                    </a:moveTo>
                    <a:cubicBezTo>
                      <a:pt x="14" y="1"/>
                      <a:pt x="14" y="14"/>
                      <a:pt x="14" y="14"/>
                    </a:cubicBezTo>
                    <a:cubicBezTo>
                      <a:pt x="14" y="27"/>
                      <a:pt x="14" y="41"/>
                      <a:pt x="14" y="41"/>
                    </a:cubicBezTo>
                    <a:lnTo>
                      <a:pt x="27" y="54"/>
                    </a:lnTo>
                    <a:cubicBezTo>
                      <a:pt x="27" y="68"/>
                      <a:pt x="27" y="68"/>
                      <a:pt x="27" y="81"/>
                    </a:cubicBezTo>
                    <a:cubicBezTo>
                      <a:pt x="27" y="94"/>
                      <a:pt x="27" y="108"/>
                      <a:pt x="27" y="121"/>
                    </a:cubicBezTo>
                    <a:lnTo>
                      <a:pt x="27" y="135"/>
                    </a:lnTo>
                    <a:cubicBezTo>
                      <a:pt x="161" y="135"/>
                      <a:pt x="282" y="148"/>
                      <a:pt x="403" y="148"/>
                    </a:cubicBezTo>
                    <a:lnTo>
                      <a:pt x="403" y="121"/>
                    </a:lnTo>
                    <a:lnTo>
                      <a:pt x="443" y="121"/>
                    </a:lnTo>
                    <a:lnTo>
                      <a:pt x="443" y="162"/>
                    </a:lnTo>
                    <a:cubicBezTo>
                      <a:pt x="510" y="162"/>
                      <a:pt x="577" y="162"/>
                      <a:pt x="631" y="175"/>
                    </a:cubicBezTo>
                    <a:cubicBezTo>
                      <a:pt x="751" y="175"/>
                      <a:pt x="832" y="255"/>
                      <a:pt x="832" y="363"/>
                    </a:cubicBezTo>
                    <a:lnTo>
                      <a:pt x="832" y="1757"/>
                    </a:lnTo>
                    <a:cubicBezTo>
                      <a:pt x="832" y="1851"/>
                      <a:pt x="751" y="1945"/>
                      <a:pt x="631" y="1945"/>
                    </a:cubicBezTo>
                    <a:cubicBezTo>
                      <a:pt x="577" y="1959"/>
                      <a:pt x="510" y="1959"/>
                      <a:pt x="443" y="1959"/>
                    </a:cubicBezTo>
                    <a:lnTo>
                      <a:pt x="443" y="2026"/>
                    </a:lnTo>
                    <a:lnTo>
                      <a:pt x="403" y="2026"/>
                    </a:lnTo>
                    <a:lnTo>
                      <a:pt x="403" y="1959"/>
                    </a:lnTo>
                    <a:cubicBezTo>
                      <a:pt x="282" y="1972"/>
                      <a:pt x="161" y="1985"/>
                      <a:pt x="27" y="1985"/>
                    </a:cubicBezTo>
                    <a:cubicBezTo>
                      <a:pt x="27" y="1999"/>
                      <a:pt x="27" y="2026"/>
                      <a:pt x="27" y="2039"/>
                    </a:cubicBezTo>
                    <a:cubicBezTo>
                      <a:pt x="14" y="2066"/>
                      <a:pt x="14" y="2093"/>
                      <a:pt x="0" y="2106"/>
                    </a:cubicBezTo>
                    <a:cubicBezTo>
                      <a:pt x="215" y="2106"/>
                      <a:pt x="430" y="2093"/>
                      <a:pt x="644" y="2079"/>
                    </a:cubicBezTo>
                    <a:cubicBezTo>
                      <a:pt x="792" y="2066"/>
                      <a:pt x="912" y="1972"/>
                      <a:pt x="953" y="1838"/>
                    </a:cubicBezTo>
                    <a:cubicBezTo>
                      <a:pt x="953" y="1811"/>
                      <a:pt x="966" y="1784"/>
                      <a:pt x="966" y="1757"/>
                    </a:cubicBezTo>
                    <a:lnTo>
                      <a:pt x="966" y="550"/>
                    </a:lnTo>
                    <a:lnTo>
                      <a:pt x="912" y="550"/>
                    </a:lnTo>
                    <a:lnTo>
                      <a:pt x="912" y="510"/>
                    </a:lnTo>
                    <a:lnTo>
                      <a:pt x="966" y="510"/>
                    </a:lnTo>
                    <a:lnTo>
                      <a:pt x="966" y="363"/>
                    </a:lnTo>
                    <a:cubicBezTo>
                      <a:pt x="966" y="322"/>
                      <a:pt x="953" y="296"/>
                      <a:pt x="953" y="269"/>
                    </a:cubicBezTo>
                    <a:cubicBezTo>
                      <a:pt x="912" y="148"/>
                      <a:pt x="792" y="54"/>
                      <a:pt x="644" y="41"/>
                    </a:cubicBezTo>
                    <a:cubicBezTo>
                      <a:pt x="443" y="27"/>
                      <a:pt x="228" y="14"/>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a:off x="6618400" y="3746188"/>
                <a:ext cx="3375" cy="7075"/>
              </a:xfrm>
              <a:custGeom>
                <a:rect b="b" l="l" r="r" t="t"/>
                <a:pathLst>
                  <a:path extrusionOk="0" h="283" w="135">
                    <a:moveTo>
                      <a:pt x="0" y="1"/>
                    </a:moveTo>
                    <a:lnTo>
                      <a:pt x="0" y="283"/>
                    </a:lnTo>
                    <a:cubicBezTo>
                      <a:pt x="14" y="283"/>
                      <a:pt x="27" y="283"/>
                      <a:pt x="41" y="269"/>
                    </a:cubicBezTo>
                    <a:lnTo>
                      <a:pt x="135" y="269"/>
                    </a:lnTo>
                    <a:lnTo>
                      <a:pt x="135" y="1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6633475" y="3747888"/>
                <a:ext cx="3375" cy="4700"/>
              </a:xfrm>
              <a:custGeom>
                <a:rect b="b" l="l" r="r" t="t"/>
                <a:pathLst>
                  <a:path extrusionOk="0" h="188" w="135">
                    <a:moveTo>
                      <a:pt x="1" y="0"/>
                    </a:moveTo>
                    <a:lnTo>
                      <a:pt x="1" y="188"/>
                    </a:lnTo>
                    <a:lnTo>
                      <a:pt x="135" y="188"/>
                    </a:lnTo>
                    <a:lnTo>
                      <a:pt x="135" y="27"/>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9"/>
              <p:cNvSpPr/>
              <p:nvPr/>
            </p:nvSpPr>
            <p:spPr>
              <a:xfrm>
                <a:off x="6676725" y="3761288"/>
                <a:ext cx="700" cy="700"/>
              </a:xfrm>
              <a:custGeom>
                <a:rect b="b" l="l" r="r" t="t"/>
                <a:pathLst>
                  <a:path extrusionOk="0" h="28" w="28">
                    <a:moveTo>
                      <a:pt x="1" y="0"/>
                    </a:moveTo>
                    <a:lnTo>
                      <a:pt x="1" y="0"/>
                    </a:lnTo>
                    <a:cubicBezTo>
                      <a:pt x="5" y="0"/>
                      <a:pt x="9" y="3"/>
                      <a:pt x="12" y="6"/>
                    </a:cubicBezTo>
                    <a:lnTo>
                      <a:pt x="12" y="6"/>
                    </a:lnTo>
                    <a:cubicBezTo>
                      <a:pt x="9" y="2"/>
                      <a:pt x="6" y="0"/>
                      <a:pt x="1" y="0"/>
                    </a:cubicBezTo>
                    <a:close/>
                    <a:moveTo>
                      <a:pt x="12" y="6"/>
                    </a:moveTo>
                    <a:lnTo>
                      <a:pt x="12" y="6"/>
                    </a:lnTo>
                    <a:cubicBezTo>
                      <a:pt x="16" y="11"/>
                      <a:pt x="20" y="19"/>
                      <a:pt x="28" y="27"/>
                    </a:cubicBezTo>
                    <a:cubicBezTo>
                      <a:pt x="28" y="27"/>
                      <a:pt x="21" y="14"/>
                      <a:pt x="12" y="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9"/>
              <p:cNvSpPr/>
              <p:nvPr/>
            </p:nvSpPr>
            <p:spPr>
              <a:xfrm>
                <a:off x="6595600" y="3755913"/>
                <a:ext cx="350" cy="25"/>
              </a:xfrm>
              <a:custGeom>
                <a:rect b="b" l="l" r="r" t="t"/>
                <a:pathLst>
                  <a:path extrusionOk="0" h="1" w="14">
                    <a:moveTo>
                      <a:pt x="14"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9"/>
              <p:cNvSpPr/>
              <p:nvPr/>
            </p:nvSpPr>
            <p:spPr>
              <a:xfrm>
                <a:off x="6588900" y="3757263"/>
                <a:ext cx="3700" cy="3725"/>
              </a:xfrm>
              <a:custGeom>
                <a:rect b="b" l="l" r="r" t="t"/>
                <a:pathLst>
                  <a:path extrusionOk="0" h="149" w="148">
                    <a:moveTo>
                      <a:pt x="148" y="1"/>
                    </a:moveTo>
                    <a:cubicBezTo>
                      <a:pt x="148" y="1"/>
                      <a:pt x="148" y="1"/>
                      <a:pt x="148" y="1"/>
                    </a:cubicBezTo>
                    <a:cubicBezTo>
                      <a:pt x="148" y="1"/>
                      <a:pt x="148" y="1"/>
                      <a:pt x="148" y="1"/>
                    </a:cubicBezTo>
                    <a:cubicBezTo>
                      <a:pt x="81" y="41"/>
                      <a:pt x="40" y="81"/>
                      <a:pt x="0" y="148"/>
                    </a:cubicBezTo>
                    <a:cubicBezTo>
                      <a:pt x="40" y="81"/>
                      <a:pt x="81" y="41"/>
                      <a:pt x="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9"/>
              <p:cNvSpPr/>
              <p:nvPr/>
            </p:nvSpPr>
            <p:spPr>
              <a:xfrm>
                <a:off x="6677750" y="3762638"/>
                <a:ext cx="675" cy="675"/>
              </a:xfrm>
              <a:custGeom>
                <a:rect b="b" l="l" r="r" t="t"/>
                <a:pathLst>
                  <a:path extrusionOk="0" h="27" w="27">
                    <a:moveTo>
                      <a:pt x="27" y="27"/>
                    </a:moveTo>
                    <a:lnTo>
                      <a:pt x="27" y="27"/>
                    </a:lnTo>
                    <a:cubicBezTo>
                      <a:pt x="14" y="14"/>
                      <a:pt x="14" y="0"/>
                      <a:pt x="0" y="0"/>
                    </a:cubicBezTo>
                    <a:lnTo>
                      <a:pt x="0" y="0"/>
                    </a:lnTo>
                    <a:cubicBezTo>
                      <a:pt x="14" y="0"/>
                      <a:pt x="14" y="14"/>
                      <a:pt x="27"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9"/>
              <p:cNvSpPr/>
              <p:nvPr/>
            </p:nvSpPr>
            <p:spPr>
              <a:xfrm>
                <a:off x="6608675" y="3753588"/>
                <a:ext cx="4050" cy="675"/>
              </a:xfrm>
              <a:custGeom>
                <a:rect b="b" l="l" r="r" t="t"/>
                <a:pathLst>
                  <a:path extrusionOk="0" h="27" w="162">
                    <a:moveTo>
                      <a:pt x="0" y="27"/>
                    </a:moveTo>
                    <a:cubicBezTo>
                      <a:pt x="54" y="13"/>
                      <a:pt x="108" y="13"/>
                      <a:pt x="161" y="0"/>
                    </a:cubicBezTo>
                    <a:cubicBezTo>
                      <a:pt x="108" y="13"/>
                      <a:pt x="54" y="13"/>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9"/>
              <p:cNvSpPr/>
              <p:nvPr/>
            </p:nvSpPr>
            <p:spPr>
              <a:xfrm>
                <a:off x="6595925" y="3754913"/>
                <a:ext cx="5725" cy="1025"/>
              </a:xfrm>
              <a:custGeom>
                <a:rect b="b" l="l" r="r" t="t"/>
                <a:pathLst>
                  <a:path extrusionOk="0" h="41" w="229">
                    <a:moveTo>
                      <a:pt x="229" y="1"/>
                    </a:moveTo>
                    <a:lnTo>
                      <a:pt x="229" y="1"/>
                    </a:lnTo>
                    <a:cubicBezTo>
                      <a:pt x="148" y="14"/>
                      <a:pt x="81" y="27"/>
                      <a:pt x="1" y="41"/>
                    </a:cubicBezTo>
                    <a:lnTo>
                      <a:pt x="122" y="27"/>
                    </a:lnTo>
                    <a:cubicBezTo>
                      <a:pt x="162" y="14"/>
                      <a:pt x="189" y="14"/>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9"/>
              <p:cNvSpPr/>
              <p:nvPr/>
            </p:nvSpPr>
            <p:spPr>
              <a:xfrm>
                <a:off x="6678750" y="3763963"/>
                <a:ext cx="350" cy="1025"/>
              </a:xfrm>
              <a:custGeom>
                <a:rect b="b" l="l" r="r" t="t"/>
                <a:pathLst>
                  <a:path extrusionOk="0" h="41" w="14">
                    <a:moveTo>
                      <a:pt x="0" y="1"/>
                    </a:moveTo>
                    <a:cubicBezTo>
                      <a:pt x="0" y="13"/>
                      <a:pt x="0" y="25"/>
                      <a:pt x="10" y="27"/>
                    </a:cubicBezTo>
                    <a:lnTo>
                      <a:pt x="10" y="27"/>
                    </a:lnTo>
                    <a:cubicBezTo>
                      <a:pt x="6" y="18"/>
                      <a:pt x="0" y="10"/>
                      <a:pt x="0" y="1"/>
                    </a:cubicBezTo>
                    <a:close/>
                    <a:moveTo>
                      <a:pt x="10" y="27"/>
                    </a:moveTo>
                    <a:cubicBezTo>
                      <a:pt x="12" y="32"/>
                      <a:pt x="14" y="36"/>
                      <a:pt x="14" y="41"/>
                    </a:cubicBezTo>
                    <a:cubicBezTo>
                      <a:pt x="14" y="41"/>
                      <a:pt x="14" y="28"/>
                      <a:pt x="14" y="28"/>
                    </a:cubicBezTo>
                    <a:cubicBezTo>
                      <a:pt x="12" y="28"/>
                      <a:pt x="11" y="27"/>
                      <a:pt x="1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9"/>
              <p:cNvSpPr/>
              <p:nvPr/>
            </p:nvSpPr>
            <p:spPr>
              <a:xfrm>
                <a:off x="6660300" y="3754913"/>
                <a:ext cx="2375" cy="700"/>
              </a:xfrm>
              <a:custGeom>
                <a:rect b="b" l="l" r="r" t="t"/>
                <a:pathLst>
                  <a:path extrusionOk="0" h="28" w="95">
                    <a:moveTo>
                      <a:pt x="1" y="1"/>
                    </a:moveTo>
                    <a:cubicBezTo>
                      <a:pt x="28" y="14"/>
                      <a:pt x="54" y="14"/>
                      <a:pt x="95" y="27"/>
                    </a:cubicBezTo>
                    <a:cubicBezTo>
                      <a:pt x="68" y="14"/>
                      <a:pt x="28"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9"/>
              <p:cNvSpPr/>
              <p:nvPr/>
            </p:nvSpPr>
            <p:spPr>
              <a:xfrm>
                <a:off x="6633825" y="3828688"/>
                <a:ext cx="16125" cy="675"/>
              </a:xfrm>
              <a:custGeom>
                <a:rect b="b" l="l" r="r" t="t"/>
                <a:pathLst>
                  <a:path extrusionOk="0" h="27" w="645">
                    <a:moveTo>
                      <a:pt x="0" y="27"/>
                    </a:moveTo>
                    <a:lnTo>
                      <a:pt x="0" y="27"/>
                    </a:lnTo>
                    <a:lnTo>
                      <a:pt x="121" y="27"/>
                    </a:lnTo>
                    <a:cubicBezTo>
                      <a:pt x="295" y="27"/>
                      <a:pt x="470" y="13"/>
                      <a:pt x="644" y="0"/>
                    </a:cubicBezTo>
                    <a:cubicBezTo>
                      <a:pt x="470" y="13"/>
                      <a:pt x="295" y="27"/>
                      <a:pt x="12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9"/>
              <p:cNvSpPr/>
              <p:nvPr/>
            </p:nvSpPr>
            <p:spPr>
              <a:xfrm>
                <a:off x="6615375" y="3828688"/>
                <a:ext cx="4725" cy="350"/>
              </a:xfrm>
              <a:custGeom>
                <a:rect b="b" l="l" r="r" t="t"/>
                <a:pathLst>
                  <a:path extrusionOk="0" h="14" w="189">
                    <a:moveTo>
                      <a:pt x="188" y="13"/>
                    </a:moveTo>
                    <a:cubicBezTo>
                      <a:pt x="121" y="13"/>
                      <a:pt x="68" y="13"/>
                      <a:pt x="1" y="0"/>
                    </a:cubicBezTo>
                    <a:cubicBezTo>
                      <a:pt x="68" y="13"/>
                      <a:pt x="121" y="13"/>
                      <a:pt x="188" y="1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9"/>
              <p:cNvSpPr/>
              <p:nvPr/>
            </p:nvSpPr>
            <p:spPr>
              <a:xfrm>
                <a:off x="6590225" y="3822988"/>
                <a:ext cx="2375" cy="2025"/>
              </a:xfrm>
              <a:custGeom>
                <a:rect b="b" l="l" r="r" t="t"/>
                <a:pathLst>
                  <a:path extrusionOk="0" h="81" w="95">
                    <a:moveTo>
                      <a:pt x="1" y="0"/>
                    </a:moveTo>
                    <a:cubicBezTo>
                      <a:pt x="28" y="27"/>
                      <a:pt x="68" y="54"/>
                      <a:pt x="95" y="81"/>
                    </a:cubicBezTo>
                    <a:cubicBezTo>
                      <a:pt x="81" y="67"/>
                      <a:pt x="68" y="54"/>
                      <a:pt x="55" y="40"/>
                    </a:cubicBezTo>
                    <a:cubicBezTo>
                      <a:pt x="41" y="27"/>
                      <a:pt x="14" y="1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9"/>
              <p:cNvSpPr/>
              <p:nvPr/>
            </p:nvSpPr>
            <p:spPr>
              <a:xfrm>
                <a:off x="6624775" y="3829338"/>
                <a:ext cx="7050" cy="25"/>
              </a:xfrm>
              <a:custGeom>
                <a:rect b="b" l="l" r="r" t="t"/>
                <a:pathLst>
                  <a:path extrusionOk="0" h="1" w="282">
                    <a:moveTo>
                      <a:pt x="282" y="1"/>
                    </a:moveTo>
                    <a:cubicBezTo>
                      <a:pt x="188" y="1"/>
                      <a:pt x="94" y="1"/>
                      <a:pt x="0" y="1"/>
                    </a:cubicBezTo>
                    <a:cubicBezTo>
                      <a:pt x="94" y="1"/>
                      <a:pt x="175" y="1"/>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9"/>
              <p:cNvSpPr/>
              <p:nvPr/>
            </p:nvSpPr>
            <p:spPr>
              <a:xfrm>
                <a:off x="6653925" y="3828013"/>
                <a:ext cx="700" cy="25"/>
              </a:xfrm>
              <a:custGeom>
                <a:rect b="b" l="l" r="r" t="t"/>
                <a:pathLst>
                  <a:path extrusionOk="0" h="1" w="28">
                    <a:moveTo>
                      <a:pt x="28" y="0"/>
                    </a:moveTo>
                    <a:cubicBezTo>
                      <a:pt x="28" y="0"/>
                      <a:pt x="14" y="0"/>
                      <a:pt x="1" y="0"/>
                    </a:cubicBezTo>
                    <a:cubicBezTo>
                      <a:pt x="14" y="0"/>
                      <a:pt x="14" y="0"/>
                      <a:pt x="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a:off x="6606325" y="3827663"/>
                <a:ext cx="4725" cy="700"/>
              </a:xfrm>
              <a:custGeom>
                <a:rect b="b" l="l" r="r" t="t"/>
                <a:pathLst>
                  <a:path extrusionOk="0" h="28" w="189">
                    <a:moveTo>
                      <a:pt x="1" y="1"/>
                    </a:moveTo>
                    <a:cubicBezTo>
                      <a:pt x="34" y="8"/>
                      <a:pt x="64" y="11"/>
                      <a:pt x="94" y="14"/>
                    </a:cubicBezTo>
                    <a:lnTo>
                      <a:pt x="94" y="14"/>
                    </a:lnTo>
                    <a:lnTo>
                      <a:pt x="1" y="1"/>
                    </a:lnTo>
                    <a:close/>
                    <a:moveTo>
                      <a:pt x="94" y="14"/>
                    </a:moveTo>
                    <a:lnTo>
                      <a:pt x="188" y="28"/>
                    </a:lnTo>
                    <a:cubicBezTo>
                      <a:pt x="155" y="21"/>
                      <a:pt x="125" y="18"/>
                      <a:pt x="94"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a:off x="6588550" y="3820963"/>
                <a:ext cx="1375" cy="1700"/>
              </a:xfrm>
              <a:custGeom>
                <a:rect b="b" l="l" r="r" t="t"/>
                <a:pathLst>
                  <a:path extrusionOk="0" h="68" w="55">
                    <a:moveTo>
                      <a:pt x="1" y="1"/>
                    </a:moveTo>
                    <a:cubicBezTo>
                      <a:pt x="14" y="27"/>
                      <a:pt x="41" y="41"/>
                      <a:pt x="54" y="68"/>
                    </a:cubicBezTo>
                    <a:cubicBezTo>
                      <a:pt x="41" y="41"/>
                      <a:pt x="14" y="27"/>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9"/>
              <p:cNvSpPr/>
              <p:nvPr/>
            </p:nvSpPr>
            <p:spPr>
              <a:xfrm>
                <a:off x="6674400" y="3815613"/>
                <a:ext cx="5050" cy="7400"/>
              </a:xfrm>
              <a:custGeom>
                <a:rect b="b" l="l" r="r" t="t"/>
                <a:pathLst>
                  <a:path extrusionOk="0" h="296" w="202">
                    <a:moveTo>
                      <a:pt x="201" y="0"/>
                    </a:moveTo>
                    <a:lnTo>
                      <a:pt x="201" y="0"/>
                    </a:lnTo>
                    <a:cubicBezTo>
                      <a:pt x="188" y="62"/>
                      <a:pt x="163" y="120"/>
                      <a:pt x="129" y="171"/>
                    </a:cubicBezTo>
                    <a:lnTo>
                      <a:pt x="129" y="171"/>
                    </a:lnTo>
                    <a:cubicBezTo>
                      <a:pt x="152" y="139"/>
                      <a:pt x="172" y="104"/>
                      <a:pt x="188" y="67"/>
                    </a:cubicBezTo>
                    <a:cubicBezTo>
                      <a:pt x="188" y="54"/>
                      <a:pt x="201" y="27"/>
                      <a:pt x="201" y="0"/>
                    </a:cubicBezTo>
                    <a:close/>
                    <a:moveTo>
                      <a:pt x="129" y="171"/>
                    </a:moveTo>
                    <a:lnTo>
                      <a:pt x="129" y="171"/>
                    </a:lnTo>
                    <a:cubicBezTo>
                      <a:pt x="93" y="220"/>
                      <a:pt x="49" y="263"/>
                      <a:pt x="0" y="295"/>
                    </a:cubicBezTo>
                    <a:cubicBezTo>
                      <a:pt x="53" y="262"/>
                      <a:pt x="95" y="220"/>
                      <a:pt x="129" y="1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9"/>
              <p:cNvSpPr/>
              <p:nvPr/>
            </p:nvSpPr>
            <p:spPr>
              <a:xfrm>
                <a:off x="6595925" y="3825988"/>
                <a:ext cx="6400" cy="1050"/>
              </a:xfrm>
              <a:custGeom>
                <a:rect b="b" l="l" r="r" t="t"/>
                <a:pathLst>
                  <a:path extrusionOk="0" h="42" w="256">
                    <a:moveTo>
                      <a:pt x="1" y="1"/>
                    </a:moveTo>
                    <a:lnTo>
                      <a:pt x="122" y="28"/>
                    </a:lnTo>
                    <a:cubicBezTo>
                      <a:pt x="162" y="28"/>
                      <a:pt x="202" y="41"/>
                      <a:pt x="256" y="41"/>
                    </a:cubicBezTo>
                    <a:cubicBezTo>
                      <a:pt x="162" y="28"/>
                      <a:pt x="8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6587550" y="3818288"/>
                <a:ext cx="700" cy="1700"/>
              </a:xfrm>
              <a:custGeom>
                <a:rect b="b" l="l" r="r" t="t"/>
                <a:pathLst>
                  <a:path extrusionOk="0" h="68" w="28">
                    <a:moveTo>
                      <a:pt x="1" y="0"/>
                    </a:moveTo>
                    <a:cubicBezTo>
                      <a:pt x="14" y="27"/>
                      <a:pt x="14" y="54"/>
                      <a:pt x="27" y="67"/>
                    </a:cubicBezTo>
                    <a:cubicBezTo>
                      <a:pt x="14" y="54"/>
                      <a:pt x="14" y="2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9"/>
              <p:cNvSpPr/>
              <p:nvPr/>
            </p:nvSpPr>
            <p:spPr>
              <a:xfrm>
                <a:off x="6587225" y="3766663"/>
                <a:ext cx="1025" cy="50650"/>
              </a:xfrm>
              <a:custGeom>
                <a:rect b="b" l="l" r="r" t="t"/>
                <a:pathLst>
                  <a:path extrusionOk="0" h="2026" w="41">
                    <a:moveTo>
                      <a:pt x="0" y="0"/>
                    </a:moveTo>
                    <a:cubicBezTo>
                      <a:pt x="27" y="322"/>
                      <a:pt x="40" y="647"/>
                      <a:pt x="40" y="972"/>
                    </a:cubicBezTo>
                    <a:lnTo>
                      <a:pt x="40" y="925"/>
                    </a:lnTo>
                    <a:cubicBezTo>
                      <a:pt x="40" y="617"/>
                      <a:pt x="27" y="309"/>
                      <a:pt x="0" y="0"/>
                    </a:cubicBezTo>
                    <a:close/>
                    <a:moveTo>
                      <a:pt x="40" y="973"/>
                    </a:moveTo>
                    <a:cubicBezTo>
                      <a:pt x="40" y="1298"/>
                      <a:pt x="27" y="1623"/>
                      <a:pt x="0" y="1945"/>
                    </a:cubicBezTo>
                    <a:cubicBezTo>
                      <a:pt x="0" y="1949"/>
                      <a:pt x="0" y="1953"/>
                      <a:pt x="0" y="1957"/>
                    </a:cubicBezTo>
                    <a:lnTo>
                      <a:pt x="0" y="1957"/>
                    </a:lnTo>
                    <a:cubicBezTo>
                      <a:pt x="27" y="1676"/>
                      <a:pt x="40" y="1381"/>
                      <a:pt x="40" y="1100"/>
                    </a:cubicBezTo>
                    <a:lnTo>
                      <a:pt x="40" y="973"/>
                    </a:lnTo>
                    <a:close/>
                    <a:moveTo>
                      <a:pt x="0" y="1957"/>
                    </a:moveTo>
                    <a:cubicBezTo>
                      <a:pt x="0" y="1958"/>
                      <a:pt x="0" y="1958"/>
                      <a:pt x="0" y="1958"/>
                    </a:cubicBezTo>
                    <a:lnTo>
                      <a:pt x="0" y="1971"/>
                    </a:lnTo>
                    <a:cubicBezTo>
                      <a:pt x="0" y="1998"/>
                      <a:pt x="0" y="2012"/>
                      <a:pt x="14" y="2025"/>
                    </a:cubicBezTo>
                    <a:cubicBezTo>
                      <a:pt x="2" y="2003"/>
                      <a:pt x="1" y="1980"/>
                      <a:pt x="0" y="195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6679425" y="3765988"/>
                <a:ext cx="25" cy="700"/>
              </a:xfrm>
              <a:custGeom>
                <a:rect b="b" l="l" r="r" t="t"/>
                <a:pathLst>
                  <a:path extrusionOk="0" h="28" w="1">
                    <a:moveTo>
                      <a:pt x="0" y="0"/>
                    </a:moveTo>
                    <a:lnTo>
                      <a:pt x="0" y="0"/>
                    </a:lnTo>
                    <a:cubicBezTo>
                      <a:pt x="0" y="14"/>
                      <a:pt x="0" y="14"/>
                      <a:pt x="0" y="27"/>
                    </a:cubicBezTo>
                    <a:lnTo>
                      <a:pt x="0" y="27"/>
                    </a:lnTo>
                    <a:cubicBezTo>
                      <a:pt x="0" y="14"/>
                      <a:pt x="0"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9"/>
              <p:cNvSpPr/>
              <p:nvPr/>
            </p:nvSpPr>
            <p:spPr>
              <a:xfrm>
                <a:off x="6679425" y="3767663"/>
                <a:ext cx="350" cy="700"/>
              </a:xfrm>
              <a:custGeom>
                <a:rect b="b" l="l" r="r" t="t"/>
                <a:pathLst>
                  <a:path extrusionOk="0" h="28" w="14">
                    <a:moveTo>
                      <a:pt x="0" y="0"/>
                    </a:moveTo>
                    <a:cubicBezTo>
                      <a:pt x="0" y="0"/>
                      <a:pt x="14" y="14"/>
                      <a:pt x="14" y="27"/>
                    </a:cubicBez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9"/>
              <p:cNvSpPr/>
              <p:nvPr/>
            </p:nvSpPr>
            <p:spPr>
              <a:xfrm>
                <a:off x="6619400" y="3752563"/>
                <a:ext cx="4725" cy="375"/>
              </a:xfrm>
              <a:custGeom>
                <a:rect b="b" l="l" r="r" t="t"/>
                <a:pathLst>
                  <a:path extrusionOk="0" h="15" w="189">
                    <a:moveTo>
                      <a:pt x="188" y="1"/>
                    </a:moveTo>
                    <a:cubicBezTo>
                      <a:pt x="135" y="14"/>
                      <a:pt x="68" y="14"/>
                      <a:pt x="1" y="14"/>
                    </a:cubicBezTo>
                    <a:lnTo>
                      <a:pt x="188" y="14"/>
                    </a:lnTo>
                    <a:lnTo>
                      <a:pt x="1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6629125" y="3752563"/>
                <a:ext cx="22825" cy="1050"/>
              </a:xfrm>
              <a:custGeom>
                <a:rect b="b" l="l" r="r" t="t"/>
                <a:pathLst>
                  <a:path extrusionOk="0" h="42" w="913">
                    <a:moveTo>
                      <a:pt x="309" y="1"/>
                    </a:moveTo>
                    <a:cubicBezTo>
                      <a:pt x="510" y="1"/>
                      <a:pt x="711" y="14"/>
                      <a:pt x="913" y="41"/>
                    </a:cubicBezTo>
                    <a:lnTo>
                      <a:pt x="913" y="41"/>
                    </a:lnTo>
                    <a:cubicBezTo>
                      <a:pt x="711" y="14"/>
                      <a:pt x="510" y="1"/>
                      <a:pt x="309" y="1"/>
                    </a:cubicBezTo>
                    <a:lnTo>
                      <a:pt x="309" y="1"/>
                    </a:lnTo>
                    <a:lnTo>
                      <a:pt x="175" y="1"/>
                    </a:lnTo>
                    <a:lnTo>
                      <a:pt x="148" y="1"/>
                    </a:lnTo>
                    <a:cubicBezTo>
                      <a:pt x="94" y="1"/>
                      <a:pt x="54" y="1"/>
                      <a:pt x="1" y="1"/>
                    </a:cubicBezTo>
                    <a:cubicBezTo>
                      <a:pt x="108" y="1"/>
                      <a:pt x="202"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6596275" y="3758938"/>
                <a:ext cx="350" cy="25"/>
              </a:xfrm>
              <a:custGeom>
                <a:rect b="b" l="l" r="r" t="t"/>
                <a:pathLst>
                  <a:path extrusionOk="0" h="1" w="14">
                    <a:moveTo>
                      <a:pt x="0" y="1"/>
                    </a:moveTo>
                    <a:lnTo>
                      <a:pt x="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6590425" y="3762963"/>
                <a:ext cx="850" cy="3375"/>
              </a:xfrm>
              <a:custGeom>
                <a:rect b="b" l="l" r="r" t="t"/>
                <a:pathLst>
                  <a:path extrusionOk="0" h="135" w="34">
                    <a:moveTo>
                      <a:pt x="33" y="1"/>
                    </a:moveTo>
                    <a:cubicBezTo>
                      <a:pt x="13" y="31"/>
                      <a:pt x="0" y="61"/>
                      <a:pt x="1" y="97"/>
                    </a:cubicBezTo>
                    <a:lnTo>
                      <a:pt x="1" y="97"/>
                    </a:lnTo>
                    <a:cubicBezTo>
                      <a:pt x="2" y="65"/>
                      <a:pt x="14" y="29"/>
                      <a:pt x="33" y="1"/>
                    </a:cubicBezTo>
                    <a:close/>
                    <a:moveTo>
                      <a:pt x="1" y="97"/>
                    </a:moveTo>
                    <a:cubicBezTo>
                      <a:pt x="1" y="110"/>
                      <a:pt x="2" y="123"/>
                      <a:pt x="6" y="135"/>
                    </a:cubicBezTo>
                    <a:cubicBezTo>
                      <a:pt x="3" y="121"/>
                      <a:pt x="1" y="109"/>
                      <a:pt x="1" y="9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6601300" y="3757263"/>
                <a:ext cx="7075" cy="1025"/>
              </a:xfrm>
              <a:custGeom>
                <a:rect b="b" l="l" r="r" t="t"/>
                <a:pathLst>
                  <a:path extrusionOk="0" h="41" w="283">
                    <a:moveTo>
                      <a:pt x="282" y="1"/>
                    </a:moveTo>
                    <a:lnTo>
                      <a:pt x="282" y="1"/>
                    </a:lnTo>
                    <a:cubicBezTo>
                      <a:pt x="188" y="14"/>
                      <a:pt x="94" y="27"/>
                      <a:pt x="0" y="41"/>
                    </a:cubicBezTo>
                    <a:cubicBezTo>
                      <a:pt x="94" y="27"/>
                      <a:pt x="188" y="14"/>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9"/>
              <p:cNvSpPr/>
              <p:nvPr/>
            </p:nvSpPr>
            <p:spPr>
              <a:xfrm>
                <a:off x="6612375" y="3756263"/>
                <a:ext cx="7400" cy="700"/>
              </a:xfrm>
              <a:custGeom>
                <a:rect b="b" l="l" r="r" t="t"/>
                <a:pathLst>
                  <a:path extrusionOk="0" h="28" w="296">
                    <a:moveTo>
                      <a:pt x="0" y="27"/>
                    </a:moveTo>
                    <a:cubicBezTo>
                      <a:pt x="94" y="14"/>
                      <a:pt x="201" y="0"/>
                      <a:pt x="295" y="0"/>
                    </a:cubicBezTo>
                    <a:cubicBezTo>
                      <a:pt x="201" y="0"/>
                      <a:pt x="94" y="14"/>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9"/>
              <p:cNvSpPr/>
              <p:nvPr/>
            </p:nvSpPr>
            <p:spPr>
              <a:xfrm>
                <a:off x="6591575" y="3819288"/>
                <a:ext cx="1025" cy="1700"/>
              </a:xfrm>
              <a:custGeom>
                <a:rect b="b" l="l" r="r" t="t"/>
                <a:pathLst>
                  <a:path extrusionOk="0" h="68" w="41">
                    <a:moveTo>
                      <a:pt x="41" y="68"/>
                    </a:moveTo>
                    <a:cubicBezTo>
                      <a:pt x="27" y="41"/>
                      <a:pt x="14" y="27"/>
                      <a:pt x="1" y="1"/>
                    </a:cubicBezTo>
                    <a:cubicBezTo>
                      <a:pt x="14" y="27"/>
                      <a:pt x="27" y="41"/>
                      <a:pt x="41"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9"/>
              <p:cNvSpPr/>
              <p:nvPr/>
            </p:nvSpPr>
            <p:spPr>
              <a:xfrm>
                <a:off x="6590225" y="3815613"/>
                <a:ext cx="1375" cy="3700"/>
              </a:xfrm>
              <a:custGeom>
                <a:rect b="b" l="l" r="r" t="t"/>
                <a:pathLst>
                  <a:path extrusionOk="0" h="148" w="55">
                    <a:moveTo>
                      <a:pt x="14" y="0"/>
                    </a:moveTo>
                    <a:lnTo>
                      <a:pt x="14" y="0"/>
                    </a:lnTo>
                    <a:cubicBezTo>
                      <a:pt x="1" y="54"/>
                      <a:pt x="28" y="107"/>
                      <a:pt x="55" y="148"/>
                    </a:cubicBezTo>
                    <a:cubicBezTo>
                      <a:pt x="28" y="107"/>
                      <a:pt x="14" y="54"/>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9"/>
              <p:cNvSpPr/>
              <p:nvPr/>
            </p:nvSpPr>
            <p:spPr>
              <a:xfrm>
                <a:off x="6595600" y="3822638"/>
                <a:ext cx="700" cy="375"/>
              </a:xfrm>
              <a:custGeom>
                <a:rect b="b" l="l" r="r" t="t"/>
                <a:pathLst>
                  <a:path extrusionOk="0" h="15" w="28">
                    <a:moveTo>
                      <a:pt x="27" y="14"/>
                    </a:moveTo>
                    <a:lnTo>
                      <a:pt x="27" y="14"/>
                    </a:lnTo>
                    <a:cubicBezTo>
                      <a:pt x="27" y="14"/>
                      <a:pt x="14" y="1"/>
                      <a:pt x="0" y="1"/>
                    </a:cubicBezTo>
                    <a:cubicBezTo>
                      <a:pt x="14" y="1"/>
                      <a:pt x="27" y="14"/>
                      <a:pt x="27"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9"/>
              <p:cNvSpPr/>
              <p:nvPr/>
            </p:nvSpPr>
            <p:spPr>
              <a:xfrm>
                <a:off x="6625450" y="3826338"/>
                <a:ext cx="4025" cy="25"/>
              </a:xfrm>
              <a:custGeom>
                <a:rect b="b" l="l" r="r" t="t"/>
                <a:pathLst>
                  <a:path extrusionOk="0" h="1" w="161">
                    <a:moveTo>
                      <a:pt x="0" y="0"/>
                    </a:moveTo>
                    <a:cubicBezTo>
                      <a:pt x="54" y="0"/>
                      <a:pt x="107" y="0"/>
                      <a:pt x="161" y="0"/>
                    </a:cubicBezTo>
                    <a:cubicBezTo>
                      <a:pt x="107" y="0"/>
                      <a:pt x="5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9"/>
              <p:cNvSpPr/>
              <p:nvPr/>
            </p:nvSpPr>
            <p:spPr>
              <a:xfrm>
                <a:off x="6613025" y="3825313"/>
                <a:ext cx="7400" cy="700"/>
              </a:xfrm>
              <a:custGeom>
                <a:rect b="b" l="l" r="r" t="t"/>
                <a:pathLst>
                  <a:path extrusionOk="0" h="28" w="296">
                    <a:moveTo>
                      <a:pt x="1" y="1"/>
                    </a:moveTo>
                    <a:cubicBezTo>
                      <a:pt x="95" y="1"/>
                      <a:pt x="189" y="14"/>
                      <a:pt x="296" y="28"/>
                    </a:cubicBezTo>
                    <a:cubicBezTo>
                      <a:pt x="189" y="14"/>
                      <a:pt x="9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9"/>
              <p:cNvSpPr/>
              <p:nvPr/>
            </p:nvSpPr>
            <p:spPr>
              <a:xfrm>
                <a:off x="6590575" y="3769338"/>
                <a:ext cx="1025" cy="45275"/>
              </a:xfrm>
              <a:custGeom>
                <a:rect b="b" l="l" r="r" t="t"/>
                <a:pathLst>
                  <a:path extrusionOk="0" h="1811" w="41">
                    <a:moveTo>
                      <a:pt x="0" y="0"/>
                    </a:moveTo>
                    <a:cubicBezTo>
                      <a:pt x="41" y="604"/>
                      <a:pt x="41" y="1207"/>
                      <a:pt x="0" y="1811"/>
                    </a:cubicBezTo>
                    <a:cubicBezTo>
                      <a:pt x="41" y="1207"/>
                      <a:pt x="41" y="60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9"/>
              <p:cNvSpPr/>
              <p:nvPr/>
            </p:nvSpPr>
            <p:spPr>
              <a:xfrm>
                <a:off x="6603650" y="3823988"/>
                <a:ext cx="3375" cy="700"/>
              </a:xfrm>
              <a:custGeom>
                <a:rect b="b" l="l" r="r" t="t"/>
                <a:pathLst>
                  <a:path extrusionOk="0" h="28" w="135">
                    <a:moveTo>
                      <a:pt x="0" y="0"/>
                    </a:moveTo>
                    <a:cubicBezTo>
                      <a:pt x="41" y="14"/>
                      <a:pt x="94" y="14"/>
                      <a:pt x="134" y="27"/>
                    </a:cubicBezTo>
                    <a:cubicBezTo>
                      <a:pt x="94" y="14"/>
                      <a:pt x="41"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9"/>
              <p:cNvSpPr/>
              <p:nvPr/>
            </p:nvSpPr>
            <p:spPr>
              <a:xfrm>
                <a:off x="6676075" y="3760288"/>
                <a:ext cx="675" cy="700"/>
              </a:xfrm>
              <a:custGeom>
                <a:rect b="b" l="l" r="r" t="t"/>
                <a:pathLst>
                  <a:path extrusionOk="0" h="28" w="27">
                    <a:moveTo>
                      <a:pt x="0" y="0"/>
                    </a:moveTo>
                    <a:cubicBezTo>
                      <a:pt x="0" y="0"/>
                      <a:pt x="7" y="14"/>
                      <a:pt x="16" y="22"/>
                    </a:cubicBezTo>
                    <a:lnTo>
                      <a:pt x="16" y="22"/>
                    </a:lnTo>
                    <a:cubicBezTo>
                      <a:pt x="12" y="17"/>
                      <a:pt x="8" y="8"/>
                      <a:pt x="0" y="0"/>
                    </a:cubicBezTo>
                    <a:close/>
                    <a:moveTo>
                      <a:pt x="16" y="22"/>
                    </a:moveTo>
                    <a:cubicBezTo>
                      <a:pt x="19" y="25"/>
                      <a:pt x="22" y="27"/>
                      <a:pt x="27" y="27"/>
                    </a:cubicBezTo>
                    <a:cubicBezTo>
                      <a:pt x="23" y="27"/>
                      <a:pt x="19" y="25"/>
                      <a:pt x="16" y="2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9"/>
              <p:cNvSpPr/>
              <p:nvPr/>
            </p:nvSpPr>
            <p:spPr>
              <a:xfrm>
                <a:off x="6674725" y="3759288"/>
                <a:ext cx="700" cy="350"/>
              </a:xfrm>
              <a:custGeom>
                <a:rect b="b" l="l" r="r" t="t"/>
                <a:pathLst>
                  <a:path extrusionOk="0" h="14" w="28">
                    <a:moveTo>
                      <a:pt x="0" y="0"/>
                    </a:moveTo>
                    <a:cubicBezTo>
                      <a:pt x="0" y="0"/>
                      <a:pt x="14" y="13"/>
                      <a:pt x="27" y="13"/>
                    </a:cubicBezTo>
                    <a:cubicBezTo>
                      <a:pt x="14" y="13"/>
                      <a:pt x="0"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9"/>
              <p:cNvSpPr/>
              <p:nvPr/>
            </p:nvSpPr>
            <p:spPr>
              <a:xfrm>
                <a:off x="6670025" y="3757263"/>
                <a:ext cx="1375" cy="350"/>
              </a:xfrm>
              <a:custGeom>
                <a:rect b="b" l="l" r="r" t="t"/>
                <a:pathLst>
                  <a:path extrusionOk="0" h="14" w="55">
                    <a:moveTo>
                      <a:pt x="1" y="1"/>
                    </a:moveTo>
                    <a:cubicBezTo>
                      <a:pt x="11" y="1"/>
                      <a:pt x="22" y="9"/>
                      <a:pt x="39" y="12"/>
                    </a:cubicBezTo>
                    <a:lnTo>
                      <a:pt x="39" y="12"/>
                    </a:lnTo>
                    <a:cubicBezTo>
                      <a:pt x="27" y="1"/>
                      <a:pt x="14" y="1"/>
                      <a:pt x="1" y="1"/>
                    </a:cubicBezTo>
                    <a:close/>
                    <a:moveTo>
                      <a:pt x="39" y="12"/>
                    </a:moveTo>
                    <a:lnTo>
                      <a:pt x="39" y="12"/>
                    </a:lnTo>
                    <a:cubicBezTo>
                      <a:pt x="40" y="13"/>
                      <a:pt x="40" y="13"/>
                      <a:pt x="41" y="14"/>
                    </a:cubicBezTo>
                    <a:lnTo>
                      <a:pt x="54" y="14"/>
                    </a:lnTo>
                    <a:cubicBezTo>
                      <a:pt x="49" y="14"/>
                      <a:pt x="44" y="13"/>
                      <a:pt x="39" y="1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9"/>
              <p:cNvSpPr/>
              <p:nvPr/>
            </p:nvSpPr>
            <p:spPr>
              <a:xfrm>
                <a:off x="6673050" y="3758263"/>
                <a:ext cx="700" cy="375"/>
              </a:xfrm>
              <a:custGeom>
                <a:rect b="b" l="l" r="r" t="t"/>
                <a:pathLst>
                  <a:path extrusionOk="0" h="15" w="28">
                    <a:moveTo>
                      <a:pt x="0" y="1"/>
                    </a:moveTo>
                    <a:cubicBezTo>
                      <a:pt x="0" y="1"/>
                      <a:pt x="14" y="14"/>
                      <a:pt x="27" y="14"/>
                    </a:cubicBezTo>
                    <a:cubicBezTo>
                      <a:pt x="14" y="14"/>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9"/>
              <p:cNvSpPr/>
              <p:nvPr/>
            </p:nvSpPr>
            <p:spPr>
              <a:xfrm>
                <a:off x="6663325" y="3813263"/>
                <a:ext cx="16400" cy="13100"/>
              </a:xfrm>
              <a:custGeom>
                <a:rect b="b" l="l" r="r" t="t"/>
                <a:pathLst>
                  <a:path extrusionOk="0" h="524" w="656">
                    <a:moveTo>
                      <a:pt x="644" y="0"/>
                    </a:moveTo>
                    <a:cubicBezTo>
                      <a:pt x="645" y="11"/>
                      <a:pt x="645" y="23"/>
                      <a:pt x="645" y="34"/>
                    </a:cubicBezTo>
                    <a:lnTo>
                      <a:pt x="645" y="34"/>
                    </a:lnTo>
                    <a:cubicBezTo>
                      <a:pt x="648" y="23"/>
                      <a:pt x="656" y="11"/>
                      <a:pt x="644" y="0"/>
                    </a:cubicBezTo>
                    <a:close/>
                    <a:moveTo>
                      <a:pt x="645" y="34"/>
                    </a:moveTo>
                    <a:cubicBezTo>
                      <a:pt x="645" y="36"/>
                      <a:pt x="644" y="38"/>
                      <a:pt x="644" y="40"/>
                    </a:cubicBezTo>
                    <a:cubicBezTo>
                      <a:pt x="644" y="44"/>
                      <a:pt x="644" y="48"/>
                      <a:pt x="644" y="52"/>
                    </a:cubicBezTo>
                    <a:lnTo>
                      <a:pt x="644" y="52"/>
                    </a:lnTo>
                    <a:cubicBezTo>
                      <a:pt x="645" y="46"/>
                      <a:pt x="645" y="40"/>
                      <a:pt x="645" y="34"/>
                    </a:cubicBezTo>
                    <a:close/>
                    <a:moveTo>
                      <a:pt x="644" y="52"/>
                    </a:moveTo>
                    <a:cubicBezTo>
                      <a:pt x="634" y="200"/>
                      <a:pt x="536" y="348"/>
                      <a:pt x="385" y="416"/>
                    </a:cubicBezTo>
                    <a:lnTo>
                      <a:pt x="385" y="416"/>
                    </a:lnTo>
                    <a:cubicBezTo>
                      <a:pt x="408" y="407"/>
                      <a:pt x="429" y="398"/>
                      <a:pt x="456" y="389"/>
                    </a:cubicBezTo>
                    <a:cubicBezTo>
                      <a:pt x="550" y="309"/>
                      <a:pt x="617" y="215"/>
                      <a:pt x="644" y="94"/>
                    </a:cubicBezTo>
                    <a:cubicBezTo>
                      <a:pt x="644" y="84"/>
                      <a:pt x="644" y="66"/>
                      <a:pt x="644" y="52"/>
                    </a:cubicBezTo>
                    <a:close/>
                    <a:moveTo>
                      <a:pt x="385" y="416"/>
                    </a:moveTo>
                    <a:lnTo>
                      <a:pt x="385" y="416"/>
                    </a:lnTo>
                    <a:cubicBezTo>
                      <a:pt x="374" y="421"/>
                      <a:pt x="362" y="425"/>
                      <a:pt x="349" y="429"/>
                    </a:cubicBezTo>
                    <a:cubicBezTo>
                      <a:pt x="340" y="429"/>
                      <a:pt x="332" y="435"/>
                      <a:pt x="323" y="439"/>
                    </a:cubicBezTo>
                    <a:lnTo>
                      <a:pt x="323" y="439"/>
                    </a:lnTo>
                    <a:cubicBezTo>
                      <a:pt x="344" y="433"/>
                      <a:pt x="365" y="425"/>
                      <a:pt x="385" y="416"/>
                    </a:cubicBezTo>
                    <a:close/>
                    <a:moveTo>
                      <a:pt x="323" y="439"/>
                    </a:moveTo>
                    <a:lnTo>
                      <a:pt x="323" y="439"/>
                    </a:lnTo>
                    <a:cubicBezTo>
                      <a:pt x="318" y="440"/>
                      <a:pt x="314" y="442"/>
                      <a:pt x="309" y="443"/>
                    </a:cubicBezTo>
                    <a:cubicBezTo>
                      <a:pt x="314" y="443"/>
                      <a:pt x="318" y="441"/>
                      <a:pt x="323" y="439"/>
                    </a:cubicBezTo>
                    <a:close/>
                    <a:moveTo>
                      <a:pt x="309" y="443"/>
                    </a:moveTo>
                    <a:lnTo>
                      <a:pt x="309" y="443"/>
                    </a:lnTo>
                    <a:cubicBezTo>
                      <a:pt x="278" y="452"/>
                      <a:pt x="246" y="460"/>
                      <a:pt x="212" y="469"/>
                    </a:cubicBezTo>
                    <a:lnTo>
                      <a:pt x="212" y="469"/>
                    </a:lnTo>
                    <a:cubicBezTo>
                      <a:pt x="249" y="467"/>
                      <a:pt x="284" y="455"/>
                      <a:pt x="309" y="443"/>
                    </a:cubicBezTo>
                    <a:close/>
                    <a:moveTo>
                      <a:pt x="212" y="469"/>
                    </a:moveTo>
                    <a:cubicBezTo>
                      <a:pt x="209" y="469"/>
                      <a:pt x="205" y="470"/>
                      <a:pt x="202" y="470"/>
                    </a:cubicBezTo>
                    <a:cubicBezTo>
                      <a:pt x="195" y="472"/>
                      <a:pt x="188" y="475"/>
                      <a:pt x="181" y="478"/>
                    </a:cubicBezTo>
                    <a:lnTo>
                      <a:pt x="181" y="478"/>
                    </a:lnTo>
                    <a:cubicBezTo>
                      <a:pt x="191" y="475"/>
                      <a:pt x="202" y="472"/>
                      <a:pt x="212" y="469"/>
                    </a:cubicBezTo>
                    <a:close/>
                    <a:moveTo>
                      <a:pt x="181" y="478"/>
                    </a:moveTo>
                    <a:lnTo>
                      <a:pt x="181" y="478"/>
                    </a:lnTo>
                    <a:cubicBezTo>
                      <a:pt x="122" y="493"/>
                      <a:pt x="61" y="508"/>
                      <a:pt x="0" y="523"/>
                    </a:cubicBezTo>
                    <a:cubicBezTo>
                      <a:pt x="61" y="511"/>
                      <a:pt x="121" y="499"/>
                      <a:pt x="181" y="47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9"/>
              <p:cNvSpPr/>
              <p:nvPr/>
            </p:nvSpPr>
            <p:spPr>
              <a:xfrm>
                <a:off x="6678750" y="3768988"/>
                <a:ext cx="1025" cy="41600"/>
              </a:xfrm>
              <a:custGeom>
                <a:rect b="b" l="l" r="r" t="t"/>
                <a:pathLst>
                  <a:path extrusionOk="0" h="1664" w="41">
                    <a:moveTo>
                      <a:pt x="41" y="1"/>
                    </a:moveTo>
                    <a:lnTo>
                      <a:pt x="41" y="1"/>
                    </a:lnTo>
                    <a:lnTo>
                      <a:pt x="41" y="1"/>
                    </a:lnTo>
                    <a:cubicBezTo>
                      <a:pt x="0" y="551"/>
                      <a:pt x="0" y="1114"/>
                      <a:pt x="27" y="1664"/>
                    </a:cubicBezTo>
                    <a:cubicBezTo>
                      <a:pt x="0" y="1114"/>
                      <a:pt x="0" y="551"/>
                      <a:pt x="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9"/>
              <p:cNvSpPr/>
              <p:nvPr/>
            </p:nvSpPr>
            <p:spPr>
              <a:xfrm>
                <a:off x="6679075" y="3764963"/>
                <a:ext cx="375" cy="700"/>
              </a:xfrm>
              <a:custGeom>
                <a:rect b="b" l="l" r="r" t="t"/>
                <a:pathLst>
                  <a:path extrusionOk="0" h="28" w="15">
                    <a:moveTo>
                      <a:pt x="1" y="1"/>
                    </a:moveTo>
                    <a:lnTo>
                      <a:pt x="1" y="1"/>
                    </a:lnTo>
                    <a:cubicBezTo>
                      <a:pt x="1" y="14"/>
                      <a:pt x="1" y="28"/>
                      <a:pt x="14" y="28"/>
                    </a:cubicBezTo>
                    <a:lnTo>
                      <a:pt x="14" y="28"/>
                    </a:lnTo>
                    <a:cubicBezTo>
                      <a:pt x="1"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9"/>
              <p:cNvSpPr/>
              <p:nvPr/>
            </p:nvSpPr>
            <p:spPr>
              <a:xfrm>
                <a:off x="6679425" y="3766663"/>
                <a:ext cx="25" cy="1025"/>
              </a:xfrm>
              <a:custGeom>
                <a:rect b="b" l="l" r="r" t="t"/>
                <a:pathLst>
                  <a:path extrusionOk="0" h="41" w="1">
                    <a:moveTo>
                      <a:pt x="0" y="0"/>
                    </a:moveTo>
                    <a:lnTo>
                      <a:pt x="0" y="0"/>
                    </a:lnTo>
                    <a:cubicBezTo>
                      <a:pt x="0" y="13"/>
                      <a:pt x="0" y="27"/>
                      <a:pt x="0" y="40"/>
                    </a:cubicBezTo>
                    <a:lnTo>
                      <a:pt x="0" y="40"/>
                    </a:lnTo>
                    <a:cubicBezTo>
                      <a:pt x="0" y="27"/>
                      <a:pt x="0" y="13"/>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9"/>
              <p:cNvSpPr/>
              <p:nvPr/>
            </p:nvSpPr>
            <p:spPr>
              <a:xfrm>
                <a:off x="6636175" y="3824988"/>
                <a:ext cx="16100" cy="2050"/>
              </a:xfrm>
              <a:custGeom>
                <a:rect b="b" l="l" r="r" t="t"/>
                <a:pathLst>
                  <a:path extrusionOk="0" h="82" w="644">
                    <a:moveTo>
                      <a:pt x="644" y="1"/>
                    </a:moveTo>
                    <a:cubicBezTo>
                      <a:pt x="429" y="27"/>
                      <a:pt x="228" y="54"/>
                      <a:pt x="14" y="54"/>
                    </a:cubicBezTo>
                    <a:lnTo>
                      <a:pt x="0" y="54"/>
                    </a:lnTo>
                    <a:lnTo>
                      <a:pt x="0" y="81"/>
                    </a:lnTo>
                    <a:lnTo>
                      <a:pt x="27" y="81"/>
                    </a:lnTo>
                    <a:cubicBezTo>
                      <a:pt x="228" y="68"/>
                      <a:pt x="429" y="54"/>
                      <a:pt x="644" y="27"/>
                    </a:cubicBezTo>
                    <a:lnTo>
                      <a:pt x="6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9"/>
              <p:cNvSpPr/>
              <p:nvPr/>
            </p:nvSpPr>
            <p:spPr>
              <a:xfrm>
                <a:off x="6678400" y="3763288"/>
                <a:ext cx="375" cy="700"/>
              </a:xfrm>
              <a:custGeom>
                <a:rect b="b" l="l" r="r" t="t"/>
                <a:pathLst>
                  <a:path extrusionOk="0" h="28" w="15">
                    <a:moveTo>
                      <a:pt x="1" y="1"/>
                    </a:moveTo>
                    <a:cubicBezTo>
                      <a:pt x="1" y="14"/>
                      <a:pt x="1" y="28"/>
                      <a:pt x="14" y="28"/>
                    </a:cubicBezTo>
                    <a:cubicBezTo>
                      <a:pt x="14"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9"/>
              <p:cNvSpPr/>
              <p:nvPr/>
            </p:nvSpPr>
            <p:spPr>
              <a:xfrm>
                <a:off x="6677400" y="3761963"/>
                <a:ext cx="375" cy="700"/>
              </a:xfrm>
              <a:custGeom>
                <a:rect b="b" l="l" r="r" t="t"/>
                <a:pathLst>
                  <a:path extrusionOk="0" h="28" w="15">
                    <a:moveTo>
                      <a:pt x="14" y="27"/>
                    </a:moveTo>
                    <a:lnTo>
                      <a:pt x="14" y="27"/>
                    </a:lnTo>
                    <a:cubicBezTo>
                      <a:pt x="14" y="14"/>
                      <a:pt x="1" y="0"/>
                      <a:pt x="1" y="0"/>
                    </a:cubicBezTo>
                    <a:lnTo>
                      <a:pt x="1" y="0"/>
                    </a:lnTo>
                    <a:cubicBezTo>
                      <a:pt x="1" y="0"/>
                      <a:pt x="14" y="14"/>
                      <a:pt x="14"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9"/>
              <p:cNvSpPr/>
              <p:nvPr/>
            </p:nvSpPr>
            <p:spPr>
              <a:xfrm>
                <a:off x="6587225" y="3752563"/>
                <a:ext cx="64725" cy="76800"/>
              </a:xfrm>
              <a:custGeom>
                <a:rect b="b" l="l" r="r" t="t"/>
                <a:pathLst>
                  <a:path extrusionOk="0" h="3072" w="2589">
                    <a:moveTo>
                      <a:pt x="1489" y="1"/>
                    </a:moveTo>
                    <a:cubicBezTo>
                      <a:pt x="1422" y="14"/>
                      <a:pt x="1355" y="14"/>
                      <a:pt x="1288" y="14"/>
                    </a:cubicBezTo>
                    <a:lnTo>
                      <a:pt x="1247" y="14"/>
                    </a:lnTo>
                    <a:cubicBezTo>
                      <a:pt x="1180" y="28"/>
                      <a:pt x="1100" y="28"/>
                      <a:pt x="1019" y="41"/>
                    </a:cubicBezTo>
                    <a:cubicBezTo>
                      <a:pt x="966" y="41"/>
                      <a:pt x="912" y="54"/>
                      <a:pt x="858" y="54"/>
                    </a:cubicBezTo>
                    <a:cubicBezTo>
                      <a:pt x="765" y="68"/>
                      <a:pt x="671" y="81"/>
                      <a:pt x="577" y="95"/>
                    </a:cubicBezTo>
                    <a:cubicBezTo>
                      <a:pt x="496" y="108"/>
                      <a:pt x="429" y="121"/>
                      <a:pt x="349" y="135"/>
                    </a:cubicBezTo>
                    <a:cubicBezTo>
                      <a:pt x="295" y="148"/>
                      <a:pt x="255" y="162"/>
                      <a:pt x="228" y="175"/>
                    </a:cubicBezTo>
                    <a:cubicBezTo>
                      <a:pt x="228" y="175"/>
                      <a:pt x="215" y="175"/>
                      <a:pt x="215" y="189"/>
                    </a:cubicBezTo>
                    <a:cubicBezTo>
                      <a:pt x="148" y="215"/>
                      <a:pt x="107" y="269"/>
                      <a:pt x="67" y="323"/>
                    </a:cubicBezTo>
                    <a:cubicBezTo>
                      <a:pt x="27" y="403"/>
                      <a:pt x="0" y="484"/>
                      <a:pt x="0" y="564"/>
                    </a:cubicBezTo>
                    <a:cubicBezTo>
                      <a:pt x="54" y="1208"/>
                      <a:pt x="54" y="1865"/>
                      <a:pt x="0" y="2509"/>
                    </a:cubicBezTo>
                    <a:cubicBezTo>
                      <a:pt x="0" y="2535"/>
                      <a:pt x="14" y="2562"/>
                      <a:pt x="14" y="2589"/>
                    </a:cubicBezTo>
                    <a:cubicBezTo>
                      <a:pt x="14" y="2603"/>
                      <a:pt x="14" y="2616"/>
                      <a:pt x="14" y="2629"/>
                    </a:cubicBezTo>
                    <a:cubicBezTo>
                      <a:pt x="27" y="2656"/>
                      <a:pt x="27" y="2670"/>
                      <a:pt x="40" y="2696"/>
                    </a:cubicBezTo>
                    <a:cubicBezTo>
                      <a:pt x="54" y="2710"/>
                      <a:pt x="54" y="2723"/>
                      <a:pt x="54" y="2737"/>
                    </a:cubicBezTo>
                    <a:cubicBezTo>
                      <a:pt x="67" y="2750"/>
                      <a:pt x="94" y="2777"/>
                      <a:pt x="107" y="2804"/>
                    </a:cubicBezTo>
                    <a:lnTo>
                      <a:pt x="121" y="2817"/>
                    </a:lnTo>
                    <a:cubicBezTo>
                      <a:pt x="148" y="2844"/>
                      <a:pt x="188" y="2871"/>
                      <a:pt x="215" y="2884"/>
                    </a:cubicBezTo>
                    <a:cubicBezTo>
                      <a:pt x="215" y="2884"/>
                      <a:pt x="228" y="2898"/>
                      <a:pt x="228" y="2898"/>
                    </a:cubicBezTo>
                    <a:lnTo>
                      <a:pt x="242" y="2898"/>
                    </a:lnTo>
                    <a:cubicBezTo>
                      <a:pt x="282" y="2924"/>
                      <a:pt x="309" y="2924"/>
                      <a:pt x="349" y="2938"/>
                    </a:cubicBezTo>
                    <a:cubicBezTo>
                      <a:pt x="429" y="2951"/>
                      <a:pt x="510" y="2965"/>
                      <a:pt x="604" y="2978"/>
                    </a:cubicBezTo>
                    <a:cubicBezTo>
                      <a:pt x="657" y="2991"/>
                      <a:pt x="711" y="2991"/>
                      <a:pt x="765" y="3005"/>
                    </a:cubicBezTo>
                    <a:cubicBezTo>
                      <a:pt x="832" y="3018"/>
                      <a:pt x="885" y="3018"/>
                      <a:pt x="952" y="3018"/>
                    </a:cubicBezTo>
                    <a:cubicBezTo>
                      <a:pt x="1006" y="3032"/>
                      <a:pt x="1073" y="3032"/>
                      <a:pt x="1140" y="3045"/>
                    </a:cubicBezTo>
                    <a:cubicBezTo>
                      <a:pt x="1194" y="3045"/>
                      <a:pt x="1261" y="3058"/>
                      <a:pt x="1314" y="3058"/>
                    </a:cubicBezTo>
                    <a:cubicBezTo>
                      <a:pt x="1382" y="3058"/>
                      <a:pt x="1435" y="3058"/>
                      <a:pt x="1502" y="3072"/>
                    </a:cubicBezTo>
                    <a:lnTo>
                      <a:pt x="1985" y="3072"/>
                    </a:lnTo>
                    <a:cubicBezTo>
                      <a:pt x="2159" y="3072"/>
                      <a:pt x="2334" y="3058"/>
                      <a:pt x="2508" y="3045"/>
                    </a:cubicBezTo>
                    <a:cubicBezTo>
                      <a:pt x="2535" y="3032"/>
                      <a:pt x="2562" y="3032"/>
                      <a:pt x="2589" y="3032"/>
                    </a:cubicBezTo>
                    <a:lnTo>
                      <a:pt x="2589" y="3005"/>
                    </a:lnTo>
                    <a:cubicBezTo>
                      <a:pt x="2387" y="3032"/>
                      <a:pt x="2186" y="3058"/>
                      <a:pt x="1972" y="3058"/>
                    </a:cubicBezTo>
                    <a:lnTo>
                      <a:pt x="1864" y="3058"/>
                    </a:lnTo>
                    <a:cubicBezTo>
                      <a:pt x="1382" y="3058"/>
                      <a:pt x="926" y="3018"/>
                      <a:pt x="470" y="2938"/>
                    </a:cubicBezTo>
                    <a:lnTo>
                      <a:pt x="429" y="2938"/>
                    </a:lnTo>
                    <a:lnTo>
                      <a:pt x="429" y="2898"/>
                    </a:lnTo>
                    <a:lnTo>
                      <a:pt x="429" y="2871"/>
                    </a:lnTo>
                    <a:cubicBezTo>
                      <a:pt x="429" y="2857"/>
                      <a:pt x="429" y="2844"/>
                      <a:pt x="443" y="2831"/>
                    </a:cubicBezTo>
                    <a:cubicBezTo>
                      <a:pt x="416" y="2817"/>
                      <a:pt x="389" y="2817"/>
                      <a:pt x="362" y="2817"/>
                    </a:cubicBezTo>
                    <a:cubicBezTo>
                      <a:pt x="362" y="2817"/>
                      <a:pt x="349" y="2804"/>
                      <a:pt x="335" y="2804"/>
                    </a:cubicBezTo>
                    <a:cubicBezTo>
                      <a:pt x="322" y="2804"/>
                      <a:pt x="295" y="2790"/>
                      <a:pt x="282" y="2777"/>
                    </a:cubicBezTo>
                    <a:lnTo>
                      <a:pt x="268" y="2777"/>
                    </a:lnTo>
                    <a:cubicBezTo>
                      <a:pt x="268" y="2790"/>
                      <a:pt x="268" y="2817"/>
                      <a:pt x="255" y="2831"/>
                    </a:cubicBezTo>
                    <a:lnTo>
                      <a:pt x="215" y="2831"/>
                    </a:lnTo>
                    <a:cubicBezTo>
                      <a:pt x="228" y="2804"/>
                      <a:pt x="228" y="2763"/>
                      <a:pt x="228" y="2737"/>
                    </a:cubicBezTo>
                    <a:lnTo>
                      <a:pt x="215" y="2737"/>
                    </a:lnTo>
                    <a:cubicBezTo>
                      <a:pt x="201" y="2710"/>
                      <a:pt x="188" y="2696"/>
                      <a:pt x="175" y="2670"/>
                    </a:cubicBezTo>
                    <a:cubicBezTo>
                      <a:pt x="148" y="2629"/>
                      <a:pt x="134" y="2576"/>
                      <a:pt x="134" y="2522"/>
                    </a:cubicBezTo>
                    <a:cubicBezTo>
                      <a:pt x="134" y="2509"/>
                      <a:pt x="134" y="2495"/>
                      <a:pt x="134" y="2482"/>
                    </a:cubicBezTo>
                    <a:cubicBezTo>
                      <a:pt x="175" y="1878"/>
                      <a:pt x="175" y="1275"/>
                      <a:pt x="134" y="671"/>
                    </a:cubicBezTo>
                    <a:cubicBezTo>
                      <a:pt x="134" y="631"/>
                      <a:pt x="134" y="591"/>
                      <a:pt x="134" y="551"/>
                    </a:cubicBezTo>
                    <a:cubicBezTo>
                      <a:pt x="134" y="510"/>
                      <a:pt x="148" y="457"/>
                      <a:pt x="161" y="417"/>
                    </a:cubicBezTo>
                    <a:cubicBezTo>
                      <a:pt x="175" y="390"/>
                      <a:pt x="201" y="363"/>
                      <a:pt x="228" y="336"/>
                    </a:cubicBezTo>
                    <a:cubicBezTo>
                      <a:pt x="228" y="323"/>
                      <a:pt x="228" y="309"/>
                      <a:pt x="228" y="296"/>
                    </a:cubicBezTo>
                    <a:lnTo>
                      <a:pt x="268" y="296"/>
                    </a:lnTo>
                    <a:lnTo>
                      <a:pt x="268" y="309"/>
                    </a:lnTo>
                    <a:cubicBezTo>
                      <a:pt x="268" y="309"/>
                      <a:pt x="282" y="296"/>
                      <a:pt x="282" y="296"/>
                    </a:cubicBezTo>
                    <a:cubicBezTo>
                      <a:pt x="309" y="282"/>
                      <a:pt x="335" y="269"/>
                      <a:pt x="362" y="256"/>
                    </a:cubicBezTo>
                    <a:lnTo>
                      <a:pt x="443" y="256"/>
                    </a:lnTo>
                    <a:cubicBezTo>
                      <a:pt x="443" y="229"/>
                      <a:pt x="443" y="215"/>
                      <a:pt x="443" y="202"/>
                    </a:cubicBezTo>
                    <a:lnTo>
                      <a:pt x="443" y="175"/>
                    </a:lnTo>
                    <a:lnTo>
                      <a:pt x="443" y="148"/>
                    </a:lnTo>
                    <a:lnTo>
                      <a:pt x="470" y="135"/>
                    </a:lnTo>
                    <a:cubicBezTo>
                      <a:pt x="765" y="81"/>
                      <a:pt x="1060" y="54"/>
                      <a:pt x="1355" y="41"/>
                    </a:cubicBezTo>
                    <a:lnTo>
                      <a:pt x="1355" y="28"/>
                    </a:lnTo>
                    <a:lnTo>
                      <a:pt x="1395" y="28"/>
                    </a:lnTo>
                    <a:cubicBezTo>
                      <a:pt x="1529" y="28"/>
                      <a:pt x="1663" y="14"/>
                      <a:pt x="1824" y="14"/>
                    </a:cubicBezTo>
                    <a:lnTo>
                      <a:pt x="1985" y="14"/>
                    </a:lnTo>
                    <a:cubicBezTo>
                      <a:pt x="2186" y="14"/>
                      <a:pt x="2387" y="41"/>
                      <a:pt x="2589" y="68"/>
                    </a:cubicBezTo>
                    <a:lnTo>
                      <a:pt x="2589" y="41"/>
                    </a:lnTo>
                    <a:cubicBezTo>
                      <a:pt x="2387" y="14"/>
                      <a:pt x="2186" y="1"/>
                      <a:pt x="19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9"/>
              <p:cNvSpPr/>
              <p:nvPr/>
            </p:nvSpPr>
            <p:spPr>
              <a:xfrm>
                <a:off x="6653925" y="3826663"/>
                <a:ext cx="8750" cy="1375"/>
              </a:xfrm>
              <a:custGeom>
                <a:rect b="b" l="l" r="r" t="t"/>
                <a:pathLst>
                  <a:path extrusionOk="0" h="55" w="350">
                    <a:moveTo>
                      <a:pt x="350" y="1"/>
                    </a:moveTo>
                    <a:lnTo>
                      <a:pt x="350" y="1"/>
                    </a:lnTo>
                    <a:cubicBezTo>
                      <a:pt x="278" y="10"/>
                      <a:pt x="207" y="24"/>
                      <a:pt x="136" y="37"/>
                    </a:cubicBezTo>
                    <a:lnTo>
                      <a:pt x="136" y="37"/>
                    </a:lnTo>
                    <a:cubicBezTo>
                      <a:pt x="205" y="28"/>
                      <a:pt x="277" y="17"/>
                      <a:pt x="350" y="1"/>
                    </a:cubicBezTo>
                    <a:close/>
                    <a:moveTo>
                      <a:pt x="136" y="37"/>
                    </a:moveTo>
                    <a:lnTo>
                      <a:pt x="136" y="37"/>
                    </a:lnTo>
                    <a:cubicBezTo>
                      <a:pt x="89" y="43"/>
                      <a:pt x="44" y="49"/>
                      <a:pt x="1" y="54"/>
                    </a:cubicBezTo>
                    <a:lnTo>
                      <a:pt x="28" y="54"/>
                    </a:lnTo>
                    <a:cubicBezTo>
                      <a:pt x="64" y="50"/>
                      <a:pt x="100" y="44"/>
                      <a:pt x="136" y="3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9"/>
              <p:cNvSpPr/>
              <p:nvPr/>
            </p:nvSpPr>
            <p:spPr>
              <a:xfrm>
                <a:off x="6600300" y="3756588"/>
                <a:ext cx="8075" cy="2050"/>
              </a:xfrm>
              <a:custGeom>
                <a:rect b="b" l="l" r="r" t="t"/>
                <a:pathLst>
                  <a:path extrusionOk="0" h="82" w="323">
                    <a:moveTo>
                      <a:pt x="322" y="1"/>
                    </a:moveTo>
                    <a:cubicBezTo>
                      <a:pt x="215" y="14"/>
                      <a:pt x="107" y="28"/>
                      <a:pt x="0" y="54"/>
                    </a:cubicBezTo>
                    <a:lnTo>
                      <a:pt x="0" y="68"/>
                    </a:lnTo>
                    <a:lnTo>
                      <a:pt x="0" y="81"/>
                    </a:lnTo>
                    <a:cubicBezTo>
                      <a:pt x="14" y="68"/>
                      <a:pt x="27" y="68"/>
                      <a:pt x="54" y="68"/>
                    </a:cubicBezTo>
                    <a:cubicBezTo>
                      <a:pt x="134" y="54"/>
                      <a:pt x="228" y="41"/>
                      <a:pt x="322" y="28"/>
                    </a:cubicBezTo>
                    <a:lnTo>
                      <a:pt x="3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9"/>
              <p:cNvSpPr/>
              <p:nvPr/>
            </p:nvSpPr>
            <p:spPr>
              <a:xfrm>
                <a:off x="6600300" y="3823638"/>
                <a:ext cx="34875" cy="3400"/>
              </a:xfrm>
              <a:custGeom>
                <a:rect b="b" l="l" r="r" t="t"/>
                <a:pathLst>
                  <a:path extrusionOk="0" h="136" w="1395">
                    <a:moveTo>
                      <a:pt x="0" y="1"/>
                    </a:moveTo>
                    <a:lnTo>
                      <a:pt x="0" y="28"/>
                    </a:lnTo>
                    <a:cubicBezTo>
                      <a:pt x="456" y="95"/>
                      <a:pt x="926" y="135"/>
                      <a:pt x="1395" y="135"/>
                    </a:cubicBezTo>
                    <a:lnTo>
                      <a:pt x="1395" y="108"/>
                    </a:lnTo>
                    <a:lnTo>
                      <a:pt x="1006" y="108"/>
                    </a:lnTo>
                    <a:cubicBezTo>
                      <a:pt x="939" y="95"/>
                      <a:pt x="872" y="95"/>
                      <a:pt x="791" y="95"/>
                    </a:cubicBezTo>
                    <a:cubicBezTo>
                      <a:pt x="698" y="81"/>
                      <a:pt x="604" y="68"/>
                      <a:pt x="496" y="68"/>
                    </a:cubicBezTo>
                    <a:cubicBezTo>
                      <a:pt x="429" y="55"/>
                      <a:pt x="349" y="55"/>
                      <a:pt x="268" y="41"/>
                    </a:cubicBezTo>
                    <a:cubicBezTo>
                      <a:pt x="228" y="28"/>
                      <a:pt x="175" y="28"/>
                      <a:pt x="134" y="14"/>
                    </a:cubicBezTo>
                    <a:cubicBezTo>
                      <a:pt x="81" y="14"/>
                      <a:pt x="4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9"/>
              <p:cNvSpPr/>
              <p:nvPr/>
            </p:nvSpPr>
            <p:spPr>
              <a:xfrm>
                <a:off x="6633825" y="3755263"/>
                <a:ext cx="18450" cy="1700"/>
              </a:xfrm>
              <a:custGeom>
                <a:rect b="b" l="l" r="r" t="t"/>
                <a:pathLst>
                  <a:path extrusionOk="0" h="68" w="738">
                    <a:moveTo>
                      <a:pt x="0" y="0"/>
                    </a:moveTo>
                    <a:cubicBezTo>
                      <a:pt x="0" y="0"/>
                      <a:pt x="0" y="13"/>
                      <a:pt x="0" y="13"/>
                    </a:cubicBezTo>
                    <a:lnTo>
                      <a:pt x="108" y="13"/>
                    </a:lnTo>
                    <a:cubicBezTo>
                      <a:pt x="322" y="13"/>
                      <a:pt x="523" y="40"/>
                      <a:pt x="738" y="67"/>
                    </a:cubicBezTo>
                    <a:lnTo>
                      <a:pt x="738" y="40"/>
                    </a:lnTo>
                    <a:cubicBezTo>
                      <a:pt x="523" y="13"/>
                      <a:pt x="322" y="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9"/>
              <p:cNvSpPr/>
              <p:nvPr/>
            </p:nvSpPr>
            <p:spPr>
              <a:xfrm>
                <a:off x="6609350" y="3755588"/>
                <a:ext cx="12100" cy="1700"/>
              </a:xfrm>
              <a:custGeom>
                <a:rect b="b" l="l" r="r" t="t"/>
                <a:pathLst>
                  <a:path extrusionOk="0" h="68" w="484">
                    <a:moveTo>
                      <a:pt x="483" y="0"/>
                    </a:moveTo>
                    <a:cubicBezTo>
                      <a:pt x="322" y="14"/>
                      <a:pt x="161" y="27"/>
                      <a:pt x="0" y="41"/>
                    </a:cubicBezTo>
                    <a:lnTo>
                      <a:pt x="0" y="68"/>
                    </a:lnTo>
                    <a:cubicBezTo>
                      <a:pt x="41" y="54"/>
                      <a:pt x="81" y="54"/>
                      <a:pt x="121" y="41"/>
                    </a:cubicBezTo>
                    <a:cubicBezTo>
                      <a:pt x="215" y="41"/>
                      <a:pt x="322" y="27"/>
                      <a:pt x="416" y="27"/>
                    </a:cubicBezTo>
                    <a:cubicBezTo>
                      <a:pt x="443" y="27"/>
                      <a:pt x="456" y="14"/>
                      <a:pt x="483" y="14"/>
                    </a:cubicBezTo>
                    <a:cubicBezTo>
                      <a:pt x="483" y="14"/>
                      <a:pt x="483" y="0"/>
                      <a:pt x="4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9"/>
              <p:cNvSpPr/>
              <p:nvPr/>
            </p:nvSpPr>
            <p:spPr>
              <a:xfrm>
                <a:off x="6633475" y="3752913"/>
                <a:ext cx="18800" cy="3375"/>
              </a:xfrm>
              <a:custGeom>
                <a:rect b="b" l="l" r="r" t="t"/>
                <a:pathLst>
                  <a:path extrusionOk="0" h="135" w="752">
                    <a:moveTo>
                      <a:pt x="135" y="0"/>
                    </a:moveTo>
                    <a:lnTo>
                      <a:pt x="135" y="14"/>
                    </a:lnTo>
                    <a:lnTo>
                      <a:pt x="1" y="14"/>
                    </a:lnTo>
                    <a:lnTo>
                      <a:pt x="14" y="40"/>
                    </a:lnTo>
                    <a:cubicBezTo>
                      <a:pt x="14" y="54"/>
                      <a:pt x="14" y="81"/>
                      <a:pt x="14" y="94"/>
                    </a:cubicBezTo>
                    <a:lnTo>
                      <a:pt x="135" y="94"/>
                    </a:lnTo>
                    <a:cubicBezTo>
                      <a:pt x="336" y="94"/>
                      <a:pt x="537" y="107"/>
                      <a:pt x="752" y="134"/>
                    </a:cubicBezTo>
                    <a:lnTo>
                      <a:pt x="752" y="107"/>
                    </a:lnTo>
                    <a:lnTo>
                      <a:pt x="739" y="54"/>
                    </a:lnTo>
                    <a:cubicBezTo>
                      <a:pt x="537" y="27"/>
                      <a:pt x="336" y="14"/>
                      <a:pt x="1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9"/>
              <p:cNvSpPr/>
              <p:nvPr/>
            </p:nvSpPr>
            <p:spPr>
              <a:xfrm>
                <a:off x="6598275" y="3753588"/>
                <a:ext cx="54000" cy="75450"/>
              </a:xfrm>
              <a:custGeom>
                <a:rect b="b" l="l" r="r" t="t"/>
                <a:pathLst>
                  <a:path extrusionOk="0" h="3018" w="2160">
                    <a:moveTo>
                      <a:pt x="913" y="0"/>
                    </a:moveTo>
                    <a:cubicBezTo>
                      <a:pt x="618" y="13"/>
                      <a:pt x="323" y="54"/>
                      <a:pt x="28" y="94"/>
                    </a:cubicBezTo>
                    <a:lnTo>
                      <a:pt x="1" y="107"/>
                    </a:lnTo>
                    <a:lnTo>
                      <a:pt x="1" y="134"/>
                    </a:lnTo>
                    <a:lnTo>
                      <a:pt x="1" y="161"/>
                    </a:lnTo>
                    <a:cubicBezTo>
                      <a:pt x="1" y="174"/>
                      <a:pt x="1" y="188"/>
                      <a:pt x="1" y="215"/>
                    </a:cubicBezTo>
                    <a:cubicBezTo>
                      <a:pt x="68" y="1073"/>
                      <a:pt x="68" y="1931"/>
                      <a:pt x="1" y="2790"/>
                    </a:cubicBezTo>
                    <a:cubicBezTo>
                      <a:pt x="1" y="2803"/>
                      <a:pt x="1" y="2816"/>
                      <a:pt x="1" y="2830"/>
                    </a:cubicBezTo>
                    <a:lnTo>
                      <a:pt x="1" y="2857"/>
                    </a:lnTo>
                    <a:lnTo>
                      <a:pt x="1" y="2897"/>
                    </a:lnTo>
                    <a:lnTo>
                      <a:pt x="28" y="2897"/>
                    </a:lnTo>
                    <a:cubicBezTo>
                      <a:pt x="484" y="2977"/>
                      <a:pt x="953" y="3017"/>
                      <a:pt x="1422" y="3017"/>
                    </a:cubicBezTo>
                    <a:lnTo>
                      <a:pt x="1543" y="3017"/>
                    </a:lnTo>
                    <a:cubicBezTo>
                      <a:pt x="1744" y="3017"/>
                      <a:pt x="1945" y="3004"/>
                      <a:pt x="2147" y="2977"/>
                    </a:cubicBezTo>
                    <a:lnTo>
                      <a:pt x="2160" y="2924"/>
                    </a:lnTo>
                    <a:lnTo>
                      <a:pt x="2160" y="2883"/>
                    </a:lnTo>
                    <a:cubicBezTo>
                      <a:pt x="1945" y="2910"/>
                      <a:pt x="1744" y="2937"/>
                      <a:pt x="1530" y="2937"/>
                    </a:cubicBezTo>
                    <a:lnTo>
                      <a:pt x="1516" y="2937"/>
                    </a:lnTo>
                    <a:lnTo>
                      <a:pt x="1516" y="2977"/>
                    </a:lnTo>
                    <a:lnTo>
                      <a:pt x="1476" y="2977"/>
                    </a:lnTo>
                    <a:lnTo>
                      <a:pt x="1476" y="2937"/>
                    </a:lnTo>
                    <a:cubicBezTo>
                      <a:pt x="1007" y="2937"/>
                      <a:pt x="537" y="2897"/>
                      <a:pt x="81" y="2830"/>
                    </a:cubicBezTo>
                    <a:lnTo>
                      <a:pt x="81" y="2803"/>
                    </a:lnTo>
                    <a:cubicBezTo>
                      <a:pt x="148" y="1931"/>
                      <a:pt x="148" y="1059"/>
                      <a:pt x="81" y="201"/>
                    </a:cubicBezTo>
                    <a:lnTo>
                      <a:pt x="81" y="174"/>
                    </a:lnTo>
                    <a:cubicBezTo>
                      <a:pt x="188" y="161"/>
                      <a:pt x="296" y="134"/>
                      <a:pt x="403" y="121"/>
                    </a:cubicBezTo>
                    <a:lnTo>
                      <a:pt x="403" y="107"/>
                    </a:lnTo>
                    <a:lnTo>
                      <a:pt x="443" y="107"/>
                    </a:lnTo>
                    <a:lnTo>
                      <a:pt x="443" y="121"/>
                    </a:lnTo>
                    <a:cubicBezTo>
                      <a:pt x="604" y="107"/>
                      <a:pt x="765" y="94"/>
                      <a:pt x="926" y="80"/>
                    </a:cubicBezTo>
                    <a:lnTo>
                      <a:pt x="913" y="40"/>
                    </a:lnTo>
                    <a:lnTo>
                      <a:pt x="9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9"/>
              <p:cNvSpPr/>
              <p:nvPr/>
            </p:nvSpPr>
            <p:spPr>
              <a:xfrm>
                <a:off x="6652925" y="3792813"/>
                <a:ext cx="1025" cy="20125"/>
              </a:xfrm>
              <a:custGeom>
                <a:rect b="b" l="l" r="r" t="t"/>
                <a:pathLst>
                  <a:path extrusionOk="0" h="805" w="41">
                    <a:moveTo>
                      <a:pt x="14" y="0"/>
                    </a:moveTo>
                    <a:cubicBezTo>
                      <a:pt x="14" y="268"/>
                      <a:pt x="14" y="537"/>
                      <a:pt x="1" y="805"/>
                    </a:cubicBezTo>
                    <a:lnTo>
                      <a:pt x="14" y="805"/>
                    </a:lnTo>
                    <a:cubicBezTo>
                      <a:pt x="28" y="537"/>
                      <a:pt x="41" y="268"/>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9"/>
              <p:cNvSpPr/>
              <p:nvPr/>
            </p:nvSpPr>
            <p:spPr>
              <a:xfrm>
                <a:off x="6651925" y="3753238"/>
                <a:ext cx="27850" cy="74800"/>
              </a:xfrm>
              <a:custGeom>
                <a:rect b="b" l="l" r="r" t="t"/>
                <a:pathLst>
                  <a:path extrusionOk="0" h="2992" w="1114">
                    <a:moveTo>
                      <a:pt x="1" y="1"/>
                    </a:moveTo>
                    <a:lnTo>
                      <a:pt x="1" y="14"/>
                    </a:lnTo>
                    <a:lnTo>
                      <a:pt x="1" y="27"/>
                    </a:lnTo>
                    <a:lnTo>
                      <a:pt x="14" y="81"/>
                    </a:lnTo>
                    <a:lnTo>
                      <a:pt x="14" y="121"/>
                    </a:lnTo>
                    <a:lnTo>
                      <a:pt x="14" y="135"/>
                    </a:lnTo>
                    <a:cubicBezTo>
                      <a:pt x="41" y="604"/>
                      <a:pt x="54" y="1073"/>
                      <a:pt x="54" y="1543"/>
                    </a:cubicBezTo>
                    <a:lnTo>
                      <a:pt x="81" y="1543"/>
                    </a:lnTo>
                    <a:cubicBezTo>
                      <a:pt x="81" y="1060"/>
                      <a:pt x="54" y="564"/>
                      <a:pt x="27" y="81"/>
                    </a:cubicBezTo>
                    <a:lnTo>
                      <a:pt x="27" y="41"/>
                    </a:lnTo>
                    <a:lnTo>
                      <a:pt x="81" y="41"/>
                    </a:lnTo>
                    <a:cubicBezTo>
                      <a:pt x="309" y="81"/>
                      <a:pt x="537" y="121"/>
                      <a:pt x="765" y="188"/>
                    </a:cubicBezTo>
                    <a:cubicBezTo>
                      <a:pt x="899" y="229"/>
                      <a:pt x="1020" y="336"/>
                      <a:pt x="1060" y="457"/>
                    </a:cubicBezTo>
                    <a:cubicBezTo>
                      <a:pt x="1073" y="510"/>
                      <a:pt x="1087" y="550"/>
                      <a:pt x="1087" y="591"/>
                    </a:cubicBezTo>
                    <a:lnTo>
                      <a:pt x="1087" y="618"/>
                    </a:lnTo>
                    <a:cubicBezTo>
                      <a:pt x="1047" y="1208"/>
                      <a:pt x="1047" y="1798"/>
                      <a:pt x="1087" y="2388"/>
                    </a:cubicBezTo>
                    <a:cubicBezTo>
                      <a:pt x="1100" y="2576"/>
                      <a:pt x="966" y="2763"/>
                      <a:pt x="765" y="2817"/>
                    </a:cubicBezTo>
                    <a:cubicBezTo>
                      <a:pt x="537" y="2884"/>
                      <a:pt x="309" y="2938"/>
                      <a:pt x="81" y="2964"/>
                    </a:cubicBezTo>
                    <a:lnTo>
                      <a:pt x="27" y="2978"/>
                    </a:lnTo>
                    <a:lnTo>
                      <a:pt x="27" y="2924"/>
                    </a:lnTo>
                    <a:cubicBezTo>
                      <a:pt x="41" y="2763"/>
                      <a:pt x="41" y="2589"/>
                      <a:pt x="54" y="2428"/>
                    </a:cubicBezTo>
                    <a:lnTo>
                      <a:pt x="27" y="2428"/>
                    </a:lnTo>
                    <a:cubicBezTo>
                      <a:pt x="27" y="2576"/>
                      <a:pt x="14" y="2723"/>
                      <a:pt x="14" y="2871"/>
                    </a:cubicBezTo>
                    <a:lnTo>
                      <a:pt x="14" y="2897"/>
                    </a:lnTo>
                    <a:lnTo>
                      <a:pt x="14" y="2924"/>
                    </a:lnTo>
                    <a:lnTo>
                      <a:pt x="1" y="2978"/>
                    </a:lnTo>
                    <a:lnTo>
                      <a:pt x="1" y="2991"/>
                    </a:lnTo>
                    <a:lnTo>
                      <a:pt x="81" y="2991"/>
                    </a:lnTo>
                    <a:cubicBezTo>
                      <a:pt x="202" y="2978"/>
                      <a:pt x="309" y="2951"/>
                      <a:pt x="430" y="2924"/>
                    </a:cubicBezTo>
                    <a:lnTo>
                      <a:pt x="470" y="2924"/>
                    </a:lnTo>
                    <a:cubicBezTo>
                      <a:pt x="564" y="2897"/>
                      <a:pt x="671" y="2871"/>
                      <a:pt x="778" y="2844"/>
                    </a:cubicBezTo>
                    <a:cubicBezTo>
                      <a:pt x="980" y="2790"/>
                      <a:pt x="1114" y="2589"/>
                      <a:pt x="1114" y="2401"/>
                    </a:cubicBezTo>
                    <a:lnTo>
                      <a:pt x="1100" y="2294"/>
                    </a:lnTo>
                    <a:cubicBezTo>
                      <a:pt x="1073" y="1744"/>
                      <a:pt x="1073" y="1181"/>
                      <a:pt x="1114" y="631"/>
                    </a:cubicBezTo>
                    <a:lnTo>
                      <a:pt x="1114" y="618"/>
                    </a:lnTo>
                    <a:lnTo>
                      <a:pt x="1114" y="604"/>
                    </a:lnTo>
                    <a:cubicBezTo>
                      <a:pt x="1114" y="591"/>
                      <a:pt x="1100" y="577"/>
                      <a:pt x="1100" y="577"/>
                    </a:cubicBezTo>
                    <a:cubicBezTo>
                      <a:pt x="1100" y="564"/>
                      <a:pt x="1100" y="550"/>
                      <a:pt x="1100" y="537"/>
                    </a:cubicBezTo>
                    <a:cubicBezTo>
                      <a:pt x="1100" y="524"/>
                      <a:pt x="1100" y="510"/>
                      <a:pt x="1100" y="497"/>
                    </a:cubicBezTo>
                    <a:cubicBezTo>
                      <a:pt x="1087" y="483"/>
                      <a:pt x="1087" y="483"/>
                      <a:pt x="1087" y="470"/>
                    </a:cubicBezTo>
                    <a:cubicBezTo>
                      <a:pt x="1087" y="457"/>
                      <a:pt x="1073" y="443"/>
                      <a:pt x="1073" y="430"/>
                    </a:cubicBezTo>
                    <a:cubicBezTo>
                      <a:pt x="1060" y="416"/>
                      <a:pt x="1060" y="416"/>
                      <a:pt x="1060" y="403"/>
                    </a:cubicBezTo>
                    <a:cubicBezTo>
                      <a:pt x="1047" y="390"/>
                      <a:pt x="1047" y="376"/>
                      <a:pt x="1033" y="363"/>
                    </a:cubicBezTo>
                    <a:cubicBezTo>
                      <a:pt x="1033" y="363"/>
                      <a:pt x="1020" y="349"/>
                      <a:pt x="1020" y="336"/>
                    </a:cubicBezTo>
                    <a:cubicBezTo>
                      <a:pt x="1006" y="336"/>
                      <a:pt x="1006" y="322"/>
                      <a:pt x="993" y="322"/>
                    </a:cubicBezTo>
                    <a:lnTo>
                      <a:pt x="993" y="309"/>
                    </a:lnTo>
                    <a:cubicBezTo>
                      <a:pt x="980" y="296"/>
                      <a:pt x="980" y="296"/>
                      <a:pt x="966" y="282"/>
                    </a:cubicBezTo>
                    <a:lnTo>
                      <a:pt x="939" y="255"/>
                    </a:lnTo>
                    <a:cubicBezTo>
                      <a:pt x="926" y="242"/>
                      <a:pt x="912" y="242"/>
                      <a:pt x="912" y="242"/>
                    </a:cubicBezTo>
                    <a:cubicBezTo>
                      <a:pt x="899" y="229"/>
                      <a:pt x="886" y="215"/>
                      <a:pt x="872" y="215"/>
                    </a:cubicBezTo>
                    <a:cubicBezTo>
                      <a:pt x="859" y="202"/>
                      <a:pt x="845" y="202"/>
                      <a:pt x="845" y="202"/>
                    </a:cubicBezTo>
                    <a:cubicBezTo>
                      <a:pt x="819" y="188"/>
                      <a:pt x="805" y="175"/>
                      <a:pt x="778" y="175"/>
                    </a:cubicBezTo>
                    <a:cubicBezTo>
                      <a:pt x="752" y="162"/>
                      <a:pt x="738" y="162"/>
                      <a:pt x="725" y="162"/>
                    </a:cubicBezTo>
                    <a:cubicBezTo>
                      <a:pt x="631" y="135"/>
                      <a:pt x="524" y="108"/>
                      <a:pt x="430" y="81"/>
                    </a:cubicBezTo>
                    <a:cubicBezTo>
                      <a:pt x="403" y="81"/>
                      <a:pt x="363" y="68"/>
                      <a:pt x="336" y="68"/>
                    </a:cubicBezTo>
                    <a:cubicBezTo>
                      <a:pt x="255" y="54"/>
                      <a:pt x="161" y="27"/>
                      <a:pt x="81" y="14"/>
                    </a:cubicBez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9"/>
              <p:cNvSpPr/>
              <p:nvPr/>
            </p:nvSpPr>
            <p:spPr>
              <a:xfrm>
                <a:off x="6652600" y="3754238"/>
                <a:ext cx="26850" cy="73450"/>
              </a:xfrm>
              <a:custGeom>
                <a:rect b="b" l="l" r="r" t="t"/>
                <a:pathLst>
                  <a:path extrusionOk="0" h="2938" w="1074">
                    <a:moveTo>
                      <a:pt x="94" y="95"/>
                    </a:moveTo>
                    <a:lnTo>
                      <a:pt x="94" y="95"/>
                    </a:lnTo>
                    <a:cubicBezTo>
                      <a:pt x="309" y="135"/>
                      <a:pt x="510" y="175"/>
                      <a:pt x="711" y="229"/>
                    </a:cubicBezTo>
                    <a:cubicBezTo>
                      <a:pt x="872" y="282"/>
                      <a:pt x="979" y="417"/>
                      <a:pt x="979" y="564"/>
                    </a:cubicBezTo>
                    <a:lnTo>
                      <a:pt x="979" y="578"/>
                    </a:lnTo>
                    <a:cubicBezTo>
                      <a:pt x="939" y="1168"/>
                      <a:pt x="939" y="1771"/>
                      <a:pt x="979" y="2361"/>
                    </a:cubicBezTo>
                    <a:cubicBezTo>
                      <a:pt x="993" y="2509"/>
                      <a:pt x="872" y="2656"/>
                      <a:pt x="725" y="2710"/>
                    </a:cubicBezTo>
                    <a:cubicBezTo>
                      <a:pt x="671" y="2723"/>
                      <a:pt x="631" y="2723"/>
                      <a:pt x="590" y="2737"/>
                    </a:cubicBezTo>
                    <a:lnTo>
                      <a:pt x="590" y="2790"/>
                    </a:lnTo>
                    <a:lnTo>
                      <a:pt x="550" y="2790"/>
                    </a:lnTo>
                    <a:lnTo>
                      <a:pt x="550" y="2750"/>
                    </a:lnTo>
                    <a:cubicBezTo>
                      <a:pt x="389" y="2790"/>
                      <a:pt x="242" y="2817"/>
                      <a:pt x="94" y="2844"/>
                    </a:cubicBezTo>
                    <a:cubicBezTo>
                      <a:pt x="134" y="2093"/>
                      <a:pt x="148" y="1329"/>
                      <a:pt x="108" y="578"/>
                    </a:cubicBezTo>
                    <a:lnTo>
                      <a:pt x="81" y="578"/>
                    </a:lnTo>
                    <a:lnTo>
                      <a:pt x="81" y="537"/>
                    </a:lnTo>
                    <a:lnTo>
                      <a:pt x="108" y="537"/>
                    </a:lnTo>
                    <a:cubicBezTo>
                      <a:pt x="108" y="390"/>
                      <a:pt x="94" y="242"/>
                      <a:pt x="94" y="95"/>
                    </a:cubicBezTo>
                    <a:close/>
                    <a:moveTo>
                      <a:pt x="0" y="1"/>
                    </a:moveTo>
                    <a:lnTo>
                      <a:pt x="0" y="54"/>
                    </a:lnTo>
                    <a:cubicBezTo>
                      <a:pt x="41" y="537"/>
                      <a:pt x="54" y="1020"/>
                      <a:pt x="54" y="1503"/>
                    </a:cubicBezTo>
                    <a:lnTo>
                      <a:pt x="81" y="1503"/>
                    </a:lnTo>
                    <a:lnTo>
                      <a:pt x="81" y="1543"/>
                    </a:lnTo>
                    <a:lnTo>
                      <a:pt x="54" y="1543"/>
                    </a:lnTo>
                    <a:cubicBezTo>
                      <a:pt x="54" y="1811"/>
                      <a:pt x="41" y="2080"/>
                      <a:pt x="27" y="2348"/>
                    </a:cubicBezTo>
                    <a:lnTo>
                      <a:pt x="41" y="2348"/>
                    </a:lnTo>
                    <a:lnTo>
                      <a:pt x="41" y="2388"/>
                    </a:lnTo>
                    <a:lnTo>
                      <a:pt x="27" y="2388"/>
                    </a:lnTo>
                    <a:cubicBezTo>
                      <a:pt x="27" y="2562"/>
                      <a:pt x="14" y="2723"/>
                      <a:pt x="0" y="2884"/>
                    </a:cubicBezTo>
                    <a:lnTo>
                      <a:pt x="0" y="2938"/>
                    </a:lnTo>
                    <a:lnTo>
                      <a:pt x="54" y="2938"/>
                    </a:lnTo>
                    <a:cubicBezTo>
                      <a:pt x="282" y="2898"/>
                      <a:pt x="510" y="2857"/>
                      <a:pt x="738" y="2790"/>
                    </a:cubicBezTo>
                    <a:cubicBezTo>
                      <a:pt x="939" y="2737"/>
                      <a:pt x="1073" y="2549"/>
                      <a:pt x="1060" y="2361"/>
                    </a:cubicBezTo>
                    <a:cubicBezTo>
                      <a:pt x="1020" y="1771"/>
                      <a:pt x="1020" y="1168"/>
                      <a:pt x="1060" y="591"/>
                    </a:cubicBezTo>
                    <a:lnTo>
                      <a:pt x="1060" y="564"/>
                    </a:lnTo>
                    <a:cubicBezTo>
                      <a:pt x="1060" y="510"/>
                      <a:pt x="1046" y="470"/>
                      <a:pt x="1033" y="430"/>
                    </a:cubicBezTo>
                    <a:cubicBezTo>
                      <a:pt x="993" y="296"/>
                      <a:pt x="872" y="189"/>
                      <a:pt x="738" y="148"/>
                    </a:cubicBezTo>
                    <a:cubicBezTo>
                      <a:pt x="523" y="95"/>
                      <a:pt x="282" y="41"/>
                      <a:pt x="54" y="14"/>
                    </a:cubicBez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9"/>
              <p:cNvSpPr/>
              <p:nvPr/>
            </p:nvSpPr>
            <p:spPr>
              <a:xfrm>
                <a:off x="6621075" y="3753238"/>
                <a:ext cx="14775" cy="31875"/>
              </a:xfrm>
              <a:custGeom>
                <a:rect b="b" l="l" r="r" t="t"/>
                <a:pathLst>
                  <a:path extrusionOk="0" h="1275" w="591">
                    <a:moveTo>
                      <a:pt x="430" y="81"/>
                    </a:moveTo>
                    <a:cubicBezTo>
                      <a:pt x="483" y="443"/>
                      <a:pt x="510" y="819"/>
                      <a:pt x="497" y="1194"/>
                    </a:cubicBezTo>
                    <a:lnTo>
                      <a:pt x="162" y="1194"/>
                    </a:lnTo>
                    <a:cubicBezTo>
                      <a:pt x="175" y="819"/>
                      <a:pt x="148" y="443"/>
                      <a:pt x="95" y="81"/>
                    </a:cubicBezTo>
                    <a:close/>
                    <a:moveTo>
                      <a:pt x="470" y="1"/>
                    </a:moveTo>
                    <a:cubicBezTo>
                      <a:pt x="309" y="1"/>
                      <a:pt x="175" y="1"/>
                      <a:pt x="41" y="14"/>
                    </a:cubicBezTo>
                    <a:lnTo>
                      <a:pt x="1" y="14"/>
                    </a:lnTo>
                    <a:lnTo>
                      <a:pt x="1" y="54"/>
                    </a:lnTo>
                    <a:lnTo>
                      <a:pt x="14" y="94"/>
                    </a:lnTo>
                    <a:cubicBezTo>
                      <a:pt x="14" y="94"/>
                      <a:pt x="14" y="108"/>
                      <a:pt x="14" y="108"/>
                    </a:cubicBezTo>
                    <a:cubicBezTo>
                      <a:pt x="68" y="483"/>
                      <a:pt x="95" y="859"/>
                      <a:pt x="81" y="1234"/>
                    </a:cubicBezTo>
                    <a:lnTo>
                      <a:pt x="81" y="1275"/>
                    </a:lnTo>
                    <a:lnTo>
                      <a:pt x="577" y="1275"/>
                    </a:lnTo>
                    <a:lnTo>
                      <a:pt x="577" y="1234"/>
                    </a:lnTo>
                    <a:cubicBezTo>
                      <a:pt x="591" y="859"/>
                      <a:pt x="564" y="470"/>
                      <a:pt x="524" y="94"/>
                    </a:cubicBezTo>
                    <a:cubicBezTo>
                      <a:pt x="524" y="94"/>
                      <a:pt x="524" y="81"/>
                      <a:pt x="510" y="81"/>
                    </a:cubicBezTo>
                    <a:cubicBezTo>
                      <a:pt x="510" y="68"/>
                      <a:pt x="510" y="54"/>
                      <a:pt x="510" y="27"/>
                    </a:cubicBezTo>
                    <a:lnTo>
                      <a:pt x="5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9"/>
              <p:cNvSpPr/>
              <p:nvPr/>
            </p:nvSpPr>
            <p:spPr>
              <a:xfrm>
                <a:off x="6592575" y="3759938"/>
                <a:ext cx="3050" cy="63400"/>
              </a:xfrm>
              <a:custGeom>
                <a:rect b="b" l="l" r="r" t="t"/>
                <a:pathLst>
                  <a:path extrusionOk="0" h="2536" w="122">
                    <a:moveTo>
                      <a:pt x="14" y="1"/>
                    </a:moveTo>
                    <a:cubicBezTo>
                      <a:pt x="14" y="14"/>
                      <a:pt x="14" y="28"/>
                      <a:pt x="14" y="41"/>
                    </a:cubicBezTo>
                    <a:cubicBezTo>
                      <a:pt x="28" y="390"/>
                      <a:pt x="81" y="1664"/>
                      <a:pt x="14" y="2442"/>
                    </a:cubicBezTo>
                    <a:cubicBezTo>
                      <a:pt x="14" y="2468"/>
                      <a:pt x="14" y="2509"/>
                      <a:pt x="1" y="2536"/>
                    </a:cubicBezTo>
                    <a:lnTo>
                      <a:pt x="41" y="2536"/>
                    </a:lnTo>
                    <a:lnTo>
                      <a:pt x="54" y="2482"/>
                    </a:lnTo>
                    <a:cubicBezTo>
                      <a:pt x="121" y="1677"/>
                      <a:pt x="68" y="309"/>
                      <a:pt x="54" y="14"/>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9"/>
              <p:cNvSpPr/>
              <p:nvPr/>
            </p:nvSpPr>
            <p:spPr>
              <a:xfrm>
                <a:off x="6608350" y="3755913"/>
                <a:ext cx="46275" cy="36925"/>
              </a:xfrm>
              <a:custGeom>
                <a:rect b="b" l="l" r="r" t="t"/>
                <a:pathLst>
                  <a:path extrusionOk="0" h="1477" w="1851">
                    <a:moveTo>
                      <a:pt x="0" y="1"/>
                    </a:moveTo>
                    <a:lnTo>
                      <a:pt x="0" y="55"/>
                    </a:lnTo>
                    <a:lnTo>
                      <a:pt x="0" y="1154"/>
                    </a:lnTo>
                    <a:cubicBezTo>
                      <a:pt x="0" y="1329"/>
                      <a:pt x="161" y="1476"/>
                      <a:pt x="349" y="1476"/>
                    </a:cubicBezTo>
                    <a:lnTo>
                      <a:pt x="1851" y="1476"/>
                    </a:lnTo>
                    <a:lnTo>
                      <a:pt x="1851" y="1436"/>
                    </a:lnTo>
                    <a:lnTo>
                      <a:pt x="349" y="1436"/>
                    </a:lnTo>
                    <a:cubicBezTo>
                      <a:pt x="174" y="1436"/>
                      <a:pt x="40" y="1315"/>
                      <a:pt x="40" y="1154"/>
                    </a:cubicBez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9"/>
              <p:cNvSpPr/>
              <p:nvPr/>
            </p:nvSpPr>
            <p:spPr>
              <a:xfrm>
                <a:off x="6654600" y="3767663"/>
                <a:ext cx="12775" cy="56350"/>
              </a:xfrm>
              <a:custGeom>
                <a:rect b="b" l="l" r="r" t="t"/>
                <a:pathLst>
                  <a:path extrusionOk="0" h="2254" w="511">
                    <a:moveTo>
                      <a:pt x="1" y="0"/>
                    </a:moveTo>
                    <a:lnTo>
                      <a:pt x="1" y="54"/>
                    </a:lnTo>
                    <a:lnTo>
                      <a:pt x="309" y="54"/>
                    </a:lnTo>
                    <a:cubicBezTo>
                      <a:pt x="390" y="54"/>
                      <a:pt x="470" y="108"/>
                      <a:pt x="470" y="188"/>
                    </a:cubicBezTo>
                    <a:lnTo>
                      <a:pt x="470" y="2253"/>
                    </a:lnTo>
                    <a:lnTo>
                      <a:pt x="510" y="2253"/>
                    </a:lnTo>
                    <a:lnTo>
                      <a:pt x="510" y="188"/>
                    </a:lnTo>
                    <a:cubicBezTo>
                      <a:pt x="510" y="94"/>
                      <a:pt x="417" y="0"/>
                      <a:pt x="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9"/>
              <p:cNvSpPr/>
              <p:nvPr/>
            </p:nvSpPr>
            <p:spPr>
              <a:xfrm>
                <a:off x="6684100" y="3767663"/>
                <a:ext cx="6075" cy="47625"/>
              </a:xfrm>
              <a:custGeom>
                <a:rect b="b" l="l" r="r" t="t"/>
                <a:pathLst>
                  <a:path extrusionOk="0" h="1905" w="243">
                    <a:moveTo>
                      <a:pt x="189" y="0"/>
                    </a:moveTo>
                    <a:lnTo>
                      <a:pt x="189" y="27"/>
                    </a:lnTo>
                    <a:lnTo>
                      <a:pt x="189" y="631"/>
                    </a:lnTo>
                    <a:lnTo>
                      <a:pt x="1" y="631"/>
                    </a:lnTo>
                    <a:lnTo>
                      <a:pt x="1" y="1167"/>
                    </a:lnTo>
                    <a:lnTo>
                      <a:pt x="189" y="1167"/>
                    </a:lnTo>
                    <a:lnTo>
                      <a:pt x="189" y="1838"/>
                    </a:lnTo>
                    <a:lnTo>
                      <a:pt x="189" y="1905"/>
                    </a:lnTo>
                    <a:lnTo>
                      <a:pt x="242" y="1905"/>
                    </a:lnTo>
                    <a:lnTo>
                      <a:pt x="242" y="1838"/>
                    </a:lnTo>
                    <a:lnTo>
                      <a:pt x="242" y="1127"/>
                    </a:lnTo>
                    <a:lnTo>
                      <a:pt x="41" y="1127"/>
                    </a:lnTo>
                    <a:lnTo>
                      <a:pt x="41" y="671"/>
                    </a:lnTo>
                    <a:lnTo>
                      <a:pt x="229" y="671"/>
                    </a:lnTo>
                    <a:lnTo>
                      <a:pt x="229" y="27"/>
                    </a:lnTo>
                    <a:lnTo>
                      <a:pt x="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9"/>
              <p:cNvSpPr/>
              <p:nvPr/>
            </p:nvSpPr>
            <p:spPr>
              <a:xfrm>
                <a:off x="6701550" y="3777388"/>
                <a:ext cx="21825" cy="30875"/>
              </a:xfrm>
              <a:custGeom>
                <a:rect b="b" l="l" r="r" t="t"/>
                <a:pathLst>
                  <a:path extrusionOk="0" h="1235" w="873">
                    <a:moveTo>
                      <a:pt x="0" y="0"/>
                    </a:moveTo>
                    <a:lnTo>
                      <a:pt x="0" y="40"/>
                    </a:lnTo>
                    <a:lnTo>
                      <a:pt x="54" y="40"/>
                    </a:lnTo>
                    <a:lnTo>
                      <a:pt x="818" y="67"/>
                    </a:lnTo>
                    <a:lnTo>
                      <a:pt x="818" y="1167"/>
                    </a:lnTo>
                    <a:lnTo>
                      <a:pt x="818" y="1234"/>
                    </a:lnTo>
                    <a:lnTo>
                      <a:pt x="872" y="1234"/>
                    </a:lnTo>
                    <a:lnTo>
                      <a:pt x="872" y="1154"/>
                    </a:lnTo>
                    <a:lnTo>
                      <a:pt x="872" y="14"/>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9"/>
              <p:cNvSpPr/>
              <p:nvPr/>
            </p:nvSpPr>
            <p:spPr>
              <a:xfrm>
                <a:off x="6635150" y="3812913"/>
                <a:ext cx="18475" cy="15125"/>
              </a:xfrm>
              <a:custGeom>
                <a:rect b="b" l="l" r="r" t="t"/>
                <a:pathLst>
                  <a:path extrusionOk="0" h="605" w="739">
                    <a:moveTo>
                      <a:pt x="189" y="1"/>
                    </a:moveTo>
                    <a:cubicBezTo>
                      <a:pt x="81" y="1"/>
                      <a:pt x="1" y="81"/>
                      <a:pt x="1" y="175"/>
                    </a:cubicBezTo>
                    <a:lnTo>
                      <a:pt x="1" y="604"/>
                    </a:lnTo>
                    <a:lnTo>
                      <a:pt x="41" y="604"/>
                    </a:lnTo>
                    <a:lnTo>
                      <a:pt x="41" y="175"/>
                    </a:lnTo>
                    <a:cubicBezTo>
                      <a:pt x="41" y="108"/>
                      <a:pt x="108" y="41"/>
                      <a:pt x="189" y="41"/>
                    </a:cubicBezTo>
                    <a:lnTo>
                      <a:pt x="739" y="41"/>
                    </a:lnTo>
                    <a:lnTo>
                      <a:pt x="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9"/>
              <p:cNvSpPr/>
              <p:nvPr/>
            </p:nvSpPr>
            <p:spPr>
              <a:xfrm>
                <a:off x="6873875" y="3794488"/>
                <a:ext cx="26175" cy="38900"/>
              </a:xfrm>
              <a:custGeom>
                <a:rect b="b" l="l" r="r" t="t"/>
                <a:pathLst>
                  <a:path extrusionOk="0" h="1556" w="1047">
                    <a:moveTo>
                      <a:pt x="1" y="0"/>
                    </a:moveTo>
                    <a:cubicBezTo>
                      <a:pt x="14" y="27"/>
                      <a:pt x="14" y="54"/>
                      <a:pt x="14" y="81"/>
                    </a:cubicBezTo>
                    <a:lnTo>
                      <a:pt x="14" y="121"/>
                    </a:lnTo>
                    <a:cubicBezTo>
                      <a:pt x="282" y="121"/>
                      <a:pt x="537" y="134"/>
                      <a:pt x="792" y="161"/>
                    </a:cubicBezTo>
                    <a:cubicBezTo>
                      <a:pt x="872" y="161"/>
                      <a:pt x="926" y="215"/>
                      <a:pt x="926" y="282"/>
                    </a:cubicBezTo>
                    <a:lnTo>
                      <a:pt x="926" y="1288"/>
                    </a:lnTo>
                    <a:cubicBezTo>
                      <a:pt x="926" y="1328"/>
                      <a:pt x="886" y="1381"/>
                      <a:pt x="832" y="1395"/>
                    </a:cubicBezTo>
                    <a:lnTo>
                      <a:pt x="805" y="1395"/>
                    </a:lnTo>
                    <a:cubicBezTo>
                      <a:pt x="805" y="1395"/>
                      <a:pt x="805" y="1408"/>
                      <a:pt x="792" y="1408"/>
                    </a:cubicBezTo>
                    <a:cubicBezTo>
                      <a:pt x="537" y="1422"/>
                      <a:pt x="282" y="1435"/>
                      <a:pt x="14" y="1435"/>
                    </a:cubicBezTo>
                    <a:lnTo>
                      <a:pt x="14" y="1475"/>
                    </a:lnTo>
                    <a:cubicBezTo>
                      <a:pt x="14" y="1502"/>
                      <a:pt x="14" y="1529"/>
                      <a:pt x="1" y="1556"/>
                    </a:cubicBezTo>
                    <a:lnTo>
                      <a:pt x="14" y="1556"/>
                    </a:lnTo>
                    <a:cubicBezTo>
                      <a:pt x="282" y="1556"/>
                      <a:pt x="551" y="1556"/>
                      <a:pt x="805" y="1529"/>
                    </a:cubicBezTo>
                    <a:cubicBezTo>
                      <a:pt x="939" y="1516"/>
                      <a:pt x="1047" y="1408"/>
                      <a:pt x="1047" y="1288"/>
                    </a:cubicBezTo>
                    <a:lnTo>
                      <a:pt x="1047" y="282"/>
                    </a:lnTo>
                    <a:cubicBezTo>
                      <a:pt x="1047" y="148"/>
                      <a:pt x="939" y="40"/>
                      <a:pt x="805" y="27"/>
                    </a:cubicBezTo>
                    <a:cubicBezTo>
                      <a:pt x="551" y="14"/>
                      <a:pt x="282" y="0"/>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9"/>
              <p:cNvSpPr/>
              <p:nvPr/>
            </p:nvSpPr>
            <p:spPr>
              <a:xfrm>
                <a:off x="6850400" y="3787763"/>
                <a:ext cx="23850" cy="52675"/>
              </a:xfrm>
              <a:custGeom>
                <a:rect b="b" l="l" r="r" t="t"/>
                <a:pathLst>
                  <a:path extrusionOk="0" h="2107" w="954">
                    <a:moveTo>
                      <a:pt x="1" y="1"/>
                    </a:moveTo>
                    <a:cubicBezTo>
                      <a:pt x="1" y="1"/>
                      <a:pt x="1" y="1"/>
                      <a:pt x="1" y="14"/>
                    </a:cubicBezTo>
                    <a:cubicBezTo>
                      <a:pt x="14" y="14"/>
                      <a:pt x="14" y="28"/>
                      <a:pt x="14" y="41"/>
                    </a:cubicBezTo>
                    <a:cubicBezTo>
                      <a:pt x="14" y="55"/>
                      <a:pt x="14" y="68"/>
                      <a:pt x="28" y="81"/>
                    </a:cubicBezTo>
                    <a:cubicBezTo>
                      <a:pt x="28" y="95"/>
                      <a:pt x="28" y="108"/>
                      <a:pt x="28" y="108"/>
                    </a:cubicBezTo>
                    <a:lnTo>
                      <a:pt x="28" y="122"/>
                    </a:lnTo>
                    <a:cubicBezTo>
                      <a:pt x="148" y="135"/>
                      <a:pt x="269" y="135"/>
                      <a:pt x="390" y="148"/>
                    </a:cubicBezTo>
                    <a:lnTo>
                      <a:pt x="390" y="55"/>
                    </a:lnTo>
                    <a:lnTo>
                      <a:pt x="430" y="55"/>
                    </a:lnTo>
                    <a:lnTo>
                      <a:pt x="430" y="148"/>
                    </a:lnTo>
                    <a:cubicBezTo>
                      <a:pt x="497" y="148"/>
                      <a:pt x="564" y="148"/>
                      <a:pt x="631" y="162"/>
                    </a:cubicBezTo>
                    <a:cubicBezTo>
                      <a:pt x="738" y="175"/>
                      <a:pt x="832" y="256"/>
                      <a:pt x="832" y="350"/>
                    </a:cubicBezTo>
                    <a:lnTo>
                      <a:pt x="832" y="1744"/>
                    </a:lnTo>
                    <a:cubicBezTo>
                      <a:pt x="832" y="1852"/>
                      <a:pt x="738" y="1932"/>
                      <a:pt x="631" y="1946"/>
                    </a:cubicBezTo>
                    <a:cubicBezTo>
                      <a:pt x="564" y="1946"/>
                      <a:pt x="510" y="1946"/>
                      <a:pt x="443" y="1959"/>
                    </a:cubicBezTo>
                    <a:lnTo>
                      <a:pt x="403" y="1959"/>
                    </a:lnTo>
                    <a:cubicBezTo>
                      <a:pt x="269" y="1959"/>
                      <a:pt x="148" y="1972"/>
                      <a:pt x="28" y="1972"/>
                    </a:cubicBezTo>
                    <a:cubicBezTo>
                      <a:pt x="28" y="1999"/>
                      <a:pt x="28" y="2026"/>
                      <a:pt x="14" y="2053"/>
                    </a:cubicBezTo>
                    <a:cubicBezTo>
                      <a:pt x="14" y="2066"/>
                      <a:pt x="1" y="2080"/>
                      <a:pt x="1" y="2106"/>
                    </a:cubicBezTo>
                    <a:cubicBezTo>
                      <a:pt x="215" y="2093"/>
                      <a:pt x="430" y="2080"/>
                      <a:pt x="645" y="2066"/>
                    </a:cubicBezTo>
                    <a:cubicBezTo>
                      <a:pt x="792" y="2053"/>
                      <a:pt x="899" y="1959"/>
                      <a:pt x="940" y="1838"/>
                    </a:cubicBezTo>
                    <a:cubicBezTo>
                      <a:pt x="953" y="1811"/>
                      <a:pt x="953" y="1771"/>
                      <a:pt x="953" y="1744"/>
                    </a:cubicBezTo>
                    <a:lnTo>
                      <a:pt x="953" y="484"/>
                    </a:lnTo>
                    <a:lnTo>
                      <a:pt x="913" y="484"/>
                    </a:lnTo>
                    <a:lnTo>
                      <a:pt x="913" y="444"/>
                    </a:lnTo>
                    <a:lnTo>
                      <a:pt x="953" y="444"/>
                    </a:lnTo>
                    <a:lnTo>
                      <a:pt x="953" y="350"/>
                    </a:lnTo>
                    <a:cubicBezTo>
                      <a:pt x="953" y="323"/>
                      <a:pt x="953" y="296"/>
                      <a:pt x="940" y="269"/>
                    </a:cubicBezTo>
                    <a:cubicBezTo>
                      <a:pt x="940" y="256"/>
                      <a:pt x="940" y="256"/>
                      <a:pt x="940" y="256"/>
                    </a:cubicBezTo>
                    <a:cubicBezTo>
                      <a:pt x="913" y="189"/>
                      <a:pt x="873" y="122"/>
                      <a:pt x="806" y="81"/>
                    </a:cubicBezTo>
                    <a:cubicBezTo>
                      <a:pt x="752" y="55"/>
                      <a:pt x="698" y="41"/>
                      <a:pt x="645" y="28"/>
                    </a:cubicBezTo>
                    <a:cubicBezTo>
                      <a:pt x="430" y="14"/>
                      <a:pt x="21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9"/>
              <p:cNvSpPr/>
              <p:nvPr/>
            </p:nvSpPr>
            <p:spPr>
              <a:xfrm>
                <a:off x="6790050" y="3767988"/>
                <a:ext cx="8750" cy="8075"/>
              </a:xfrm>
              <a:custGeom>
                <a:rect b="b" l="l" r="r" t="t"/>
                <a:pathLst>
                  <a:path extrusionOk="0" h="323" w="350">
                    <a:moveTo>
                      <a:pt x="1" y="1"/>
                    </a:moveTo>
                    <a:lnTo>
                      <a:pt x="1" y="323"/>
                    </a:lnTo>
                    <a:lnTo>
                      <a:pt x="55" y="323"/>
                    </a:lnTo>
                    <a:cubicBezTo>
                      <a:pt x="68" y="323"/>
                      <a:pt x="95" y="323"/>
                      <a:pt x="122" y="309"/>
                    </a:cubicBezTo>
                    <a:lnTo>
                      <a:pt x="122" y="54"/>
                    </a:lnTo>
                    <a:lnTo>
                      <a:pt x="350" y="54"/>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9"/>
              <p:cNvSpPr/>
              <p:nvPr/>
            </p:nvSpPr>
            <p:spPr>
              <a:xfrm>
                <a:off x="6805150" y="3770013"/>
                <a:ext cx="3050" cy="5375"/>
              </a:xfrm>
              <a:custGeom>
                <a:rect b="b" l="l" r="r" t="t"/>
                <a:pathLst>
                  <a:path extrusionOk="0" h="215" w="122">
                    <a:moveTo>
                      <a:pt x="0" y="0"/>
                    </a:moveTo>
                    <a:lnTo>
                      <a:pt x="0" y="215"/>
                    </a:lnTo>
                    <a:lnTo>
                      <a:pt x="121" y="215"/>
                    </a:lnTo>
                    <a:lnTo>
                      <a:pt x="121" y="14"/>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9"/>
              <p:cNvSpPr/>
              <p:nvPr/>
            </p:nvSpPr>
            <p:spPr>
              <a:xfrm>
                <a:off x="6760225" y="3780063"/>
                <a:ext cx="3700" cy="4050"/>
              </a:xfrm>
              <a:custGeom>
                <a:rect b="b" l="l" r="r" t="t"/>
                <a:pathLst>
                  <a:path extrusionOk="0" h="162" w="148">
                    <a:moveTo>
                      <a:pt x="148" y="0"/>
                    </a:moveTo>
                    <a:cubicBezTo>
                      <a:pt x="81" y="41"/>
                      <a:pt x="41" y="94"/>
                      <a:pt x="0" y="161"/>
                    </a:cubicBezTo>
                    <a:cubicBezTo>
                      <a:pt x="41" y="94"/>
                      <a:pt x="94" y="41"/>
                      <a:pt x="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9"/>
              <p:cNvSpPr/>
              <p:nvPr/>
            </p:nvSpPr>
            <p:spPr>
              <a:xfrm>
                <a:off x="6780000" y="3776713"/>
                <a:ext cx="4050" cy="350"/>
              </a:xfrm>
              <a:custGeom>
                <a:rect b="b" l="l" r="r" t="t"/>
                <a:pathLst>
                  <a:path extrusionOk="0" h="14" w="162">
                    <a:moveTo>
                      <a:pt x="161" y="0"/>
                    </a:moveTo>
                    <a:cubicBezTo>
                      <a:pt x="108" y="0"/>
                      <a:pt x="54" y="0"/>
                      <a:pt x="1" y="14"/>
                    </a:cubicBezTo>
                    <a:cubicBezTo>
                      <a:pt x="54" y="14"/>
                      <a:pt x="108" y="0"/>
                      <a:pt x="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9"/>
              <p:cNvSpPr/>
              <p:nvPr/>
            </p:nvSpPr>
            <p:spPr>
              <a:xfrm>
                <a:off x="6767250" y="3779063"/>
                <a:ext cx="25" cy="25"/>
              </a:xfrm>
              <a:custGeom>
                <a:rect b="b" l="l" r="r" t="t"/>
                <a:pathLst>
                  <a:path extrusionOk="0" h="1" w="1">
                    <a:moveTo>
                      <a:pt x="1" y="0"/>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9"/>
              <p:cNvSpPr/>
              <p:nvPr/>
            </p:nvSpPr>
            <p:spPr>
              <a:xfrm>
                <a:off x="6767250" y="3778063"/>
                <a:ext cx="5725" cy="1025"/>
              </a:xfrm>
              <a:custGeom>
                <a:rect b="b" l="l" r="r" t="t"/>
                <a:pathLst>
                  <a:path extrusionOk="0" h="41" w="229">
                    <a:moveTo>
                      <a:pt x="229" y="0"/>
                    </a:moveTo>
                    <a:cubicBezTo>
                      <a:pt x="189" y="0"/>
                      <a:pt x="162" y="13"/>
                      <a:pt x="122" y="13"/>
                    </a:cubicBezTo>
                    <a:lnTo>
                      <a:pt x="1" y="40"/>
                    </a:lnTo>
                    <a:cubicBezTo>
                      <a:pt x="81" y="27"/>
                      <a:pt x="148" y="1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9"/>
              <p:cNvSpPr/>
              <p:nvPr/>
            </p:nvSpPr>
            <p:spPr>
              <a:xfrm>
                <a:off x="6805150" y="3851138"/>
                <a:ext cx="18450" cy="1375"/>
              </a:xfrm>
              <a:custGeom>
                <a:rect b="b" l="l" r="r" t="t"/>
                <a:pathLst>
                  <a:path extrusionOk="0" h="55" w="738">
                    <a:moveTo>
                      <a:pt x="121" y="54"/>
                    </a:moveTo>
                    <a:lnTo>
                      <a:pt x="0" y="54"/>
                    </a:lnTo>
                    <a:lnTo>
                      <a:pt x="0" y="54"/>
                    </a:lnTo>
                    <a:lnTo>
                      <a:pt x="121" y="54"/>
                    </a:lnTo>
                    <a:cubicBezTo>
                      <a:pt x="322" y="54"/>
                      <a:pt x="523" y="27"/>
                      <a:pt x="738" y="1"/>
                    </a:cubicBezTo>
                    <a:lnTo>
                      <a:pt x="738" y="1"/>
                    </a:lnTo>
                    <a:cubicBezTo>
                      <a:pt x="523" y="27"/>
                      <a:pt x="322" y="54"/>
                      <a:pt x="12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9"/>
              <p:cNvSpPr/>
              <p:nvPr/>
            </p:nvSpPr>
            <p:spPr>
              <a:xfrm>
                <a:off x="6761900" y="3846113"/>
                <a:ext cx="2375" cy="1700"/>
              </a:xfrm>
              <a:custGeom>
                <a:rect b="b" l="l" r="r" t="t"/>
                <a:pathLst>
                  <a:path extrusionOk="0" h="68" w="95">
                    <a:moveTo>
                      <a:pt x="0" y="0"/>
                    </a:moveTo>
                    <a:cubicBezTo>
                      <a:pt x="27" y="27"/>
                      <a:pt x="54" y="54"/>
                      <a:pt x="94" y="68"/>
                    </a:cubicBezTo>
                    <a:cubicBezTo>
                      <a:pt x="94" y="68"/>
                      <a:pt x="94" y="68"/>
                      <a:pt x="94" y="68"/>
                    </a:cubicBezTo>
                    <a:cubicBezTo>
                      <a:pt x="94" y="68"/>
                      <a:pt x="94" y="68"/>
                      <a:pt x="94" y="68"/>
                    </a:cubicBezTo>
                    <a:cubicBezTo>
                      <a:pt x="54" y="54"/>
                      <a:pt x="27" y="27"/>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9"/>
              <p:cNvSpPr/>
              <p:nvPr/>
            </p:nvSpPr>
            <p:spPr>
              <a:xfrm>
                <a:off x="6787050" y="3851488"/>
                <a:ext cx="4700" cy="675"/>
              </a:xfrm>
              <a:custGeom>
                <a:rect b="b" l="l" r="r" t="t"/>
                <a:pathLst>
                  <a:path extrusionOk="0" h="27" w="188">
                    <a:moveTo>
                      <a:pt x="188" y="27"/>
                    </a:moveTo>
                    <a:cubicBezTo>
                      <a:pt x="121" y="13"/>
                      <a:pt x="54" y="13"/>
                      <a:pt x="0" y="0"/>
                    </a:cubicBezTo>
                    <a:cubicBezTo>
                      <a:pt x="54" y="13"/>
                      <a:pt x="121" y="13"/>
                      <a:pt x="188"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9"/>
              <p:cNvSpPr/>
              <p:nvPr/>
            </p:nvSpPr>
            <p:spPr>
              <a:xfrm>
                <a:off x="6825275" y="3850138"/>
                <a:ext cx="5375" cy="1025"/>
              </a:xfrm>
              <a:custGeom>
                <a:rect b="b" l="l" r="r" t="t"/>
                <a:pathLst>
                  <a:path extrusionOk="0" h="41" w="215">
                    <a:moveTo>
                      <a:pt x="215" y="0"/>
                    </a:moveTo>
                    <a:cubicBezTo>
                      <a:pt x="148" y="14"/>
                      <a:pt x="81" y="27"/>
                      <a:pt x="0" y="41"/>
                    </a:cubicBezTo>
                    <a:cubicBezTo>
                      <a:pt x="81" y="27"/>
                      <a:pt x="148" y="14"/>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9"/>
              <p:cNvSpPr/>
              <p:nvPr/>
            </p:nvSpPr>
            <p:spPr>
              <a:xfrm>
                <a:off x="6767250" y="3849138"/>
                <a:ext cx="6075" cy="1025"/>
              </a:xfrm>
              <a:custGeom>
                <a:rect b="b" l="l" r="r" t="t"/>
                <a:pathLst>
                  <a:path extrusionOk="0" h="41" w="243">
                    <a:moveTo>
                      <a:pt x="1" y="0"/>
                    </a:moveTo>
                    <a:cubicBezTo>
                      <a:pt x="81" y="14"/>
                      <a:pt x="162" y="27"/>
                      <a:pt x="242" y="40"/>
                    </a:cubicBezTo>
                    <a:cubicBezTo>
                      <a:pt x="202" y="27"/>
                      <a:pt x="162" y="27"/>
                      <a:pt x="122" y="14"/>
                    </a:cubicBez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9"/>
              <p:cNvSpPr/>
              <p:nvPr/>
            </p:nvSpPr>
            <p:spPr>
              <a:xfrm>
                <a:off x="6778000" y="3850813"/>
                <a:ext cx="4375" cy="350"/>
              </a:xfrm>
              <a:custGeom>
                <a:rect b="b" l="l" r="r" t="t"/>
                <a:pathLst>
                  <a:path extrusionOk="0" h="14" w="175">
                    <a:moveTo>
                      <a:pt x="174" y="14"/>
                    </a:moveTo>
                    <a:cubicBezTo>
                      <a:pt x="107" y="14"/>
                      <a:pt x="54" y="0"/>
                      <a:pt x="0" y="0"/>
                    </a:cubicBezTo>
                    <a:cubicBezTo>
                      <a:pt x="54" y="0"/>
                      <a:pt x="107" y="14"/>
                      <a:pt x="174"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9"/>
              <p:cNvSpPr/>
              <p:nvPr/>
            </p:nvSpPr>
            <p:spPr>
              <a:xfrm>
                <a:off x="6796100" y="3852138"/>
                <a:ext cx="8400" cy="375"/>
              </a:xfrm>
              <a:custGeom>
                <a:rect b="b" l="l" r="r" t="t"/>
                <a:pathLst>
                  <a:path extrusionOk="0" h="15" w="336">
                    <a:moveTo>
                      <a:pt x="336" y="14"/>
                    </a:moveTo>
                    <a:cubicBezTo>
                      <a:pt x="228" y="14"/>
                      <a:pt x="108" y="14"/>
                      <a:pt x="0" y="1"/>
                    </a:cubicBezTo>
                    <a:cubicBezTo>
                      <a:pt x="108" y="14"/>
                      <a:pt x="228" y="14"/>
                      <a:pt x="336"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9"/>
              <p:cNvSpPr/>
              <p:nvPr/>
            </p:nvSpPr>
            <p:spPr>
              <a:xfrm>
                <a:off x="6847050" y="3839063"/>
                <a:ext cx="3725" cy="6075"/>
              </a:xfrm>
              <a:custGeom>
                <a:rect b="b" l="l" r="r" t="t"/>
                <a:pathLst>
                  <a:path extrusionOk="0" h="243" w="149">
                    <a:moveTo>
                      <a:pt x="148" y="1"/>
                    </a:moveTo>
                    <a:cubicBezTo>
                      <a:pt x="146" y="9"/>
                      <a:pt x="144" y="16"/>
                      <a:pt x="141" y="24"/>
                    </a:cubicBezTo>
                    <a:lnTo>
                      <a:pt x="141" y="24"/>
                    </a:lnTo>
                    <a:cubicBezTo>
                      <a:pt x="145" y="15"/>
                      <a:pt x="148" y="8"/>
                      <a:pt x="148" y="1"/>
                    </a:cubicBezTo>
                    <a:close/>
                    <a:moveTo>
                      <a:pt x="141" y="24"/>
                    </a:moveTo>
                    <a:lnTo>
                      <a:pt x="141" y="24"/>
                    </a:lnTo>
                    <a:cubicBezTo>
                      <a:pt x="140" y="26"/>
                      <a:pt x="139" y="29"/>
                      <a:pt x="138" y="32"/>
                    </a:cubicBezTo>
                    <a:lnTo>
                      <a:pt x="138" y="32"/>
                    </a:lnTo>
                    <a:cubicBezTo>
                      <a:pt x="139" y="29"/>
                      <a:pt x="140" y="27"/>
                      <a:pt x="141" y="24"/>
                    </a:cubicBezTo>
                    <a:close/>
                    <a:moveTo>
                      <a:pt x="138" y="32"/>
                    </a:moveTo>
                    <a:cubicBezTo>
                      <a:pt x="109" y="113"/>
                      <a:pt x="60" y="183"/>
                      <a:pt x="1" y="242"/>
                    </a:cubicBezTo>
                    <a:cubicBezTo>
                      <a:pt x="54" y="189"/>
                      <a:pt x="108" y="122"/>
                      <a:pt x="135" y="54"/>
                    </a:cubicBezTo>
                    <a:cubicBezTo>
                      <a:pt x="135" y="46"/>
                      <a:pt x="136" y="38"/>
                      <a:pt x="138" y="3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9"/>
              <p:cNvSpPr/>
              <p:nvPr/>
            </p:nvSpPr>
            <p:spPr>
              <a:xfrm>
                <a:off x="6759225" y="3841413"/>
                <a:ext cx="675" cy="1700"/>
              </a:xfrm>
              <a:custGeom>
                <a:rect b="b" l="l" r="r" t="t"/>
                <a:pathLst>
                  <a:path extrusionOk="0" h="68" w="27">
                    <a:moveTo>
                      <a:pt x="0" y="1"/>
                    </a:moveTo>
                    <a:cubicBezTo>
                      <a:pt x="0" y="28"/>
                      <a:pt x="13" y="41"/>
                      <a:pt x="27" y="68"/>
                    </a:cubicBezTo>
                    <a:cubicBezTo>
                      <a:pt x="13" y="41"/>
                      <a:pt x="0"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9"/>
              <p:cNvSpPr/>
              <p:nvPr/>
            </p:nvSpPr>
            <p:spPr>
              <a:xfrm>
                <a:off x="6758875" y="3789463"/>
                <a:ext cx="1025" cy="49300"/>
              </a:xfrm>
              <a:custGeom>
                <a:rect b="b" l="l" r="r" t="t"/>
                <a:pathLst>
                  <a:path extrusionOk="0" h="1972" w="41">
                    <a:moveTo>
                      <a:pt x="1" y="0"/>
                    </a:moveTo>
                    <a:lnTo>
                      <a:pt x="1" y="27"/>
                    </a:lnTo>
                    <a:cubicBezTo>
                      <a:pt x="1" y="75"/>
                      <a:pt x="1" y="123"/>
                      <a:pt x="10" y="170"/>
                    </a:cubicBezTo>
                    <a:lnTo>
                      <a:pt x="10" y="170"/>
                    </a:lnTo>
                    <a:cubicBezTo>
                      <a:pt x="7" y="114"/>
                      <a:pt x="4" y="57"/>
                      <a:pt x="1" y="0"/>
                    </a:cubicBezTo>
                    <a:close/>
                    <a:moveTo>
                      <a:pt x="10" y="170"/>
                    </a:moveTo>
                    <a:cubicBezTo>
                      <a:pt x="33" y="617"/>
                      <a:pt x="37" y="1064"/>
                      <a:pt x="22" y="1506"/>
                    </a:cubicBezTo>
                    <a:lnTo>
                      <a:pt x="22" y="1506"/>
                    </a:lnTo>
                    <a:cubicBezTo>
                      <a:pt x="24" y="1478"/>
                      <a:pt x="25" y="1450"/>
                      <a:pt x="27" y="1422"/>
                    </a:cubicBezTo>
                    <a:lnTo>
                      <a:pt x="27" y="1381"/>
                    </a:lnTo>
                    <a:cubicBezTo>
                      <a:pt x="41" y="979"/>
                      <a:pt x="27" y="590"/>
                      <a:pt x="14" y="188"/>
                    </a:cubicBezTo>
                    <a:cubicBezTo>
                      <a:pt x="13" y="182"/>
                      <a:pt x="11" y="176"/>
                      <a:pt x="10" y="170"/>
                    </a:cubicBezTo>
                    <a:close/>
                    <a:moveTo>
                      <a:pt x="22" y="1506"/>
                    </a:moveTo>
                    <a:cubicBezTo>
                      <a:pt x="17" y="1594"/>
                      <a:pt x="15" y="1680"/>
                      <a:pt x="11" y="1767"/>
                    </a:cubicBezTo>
                    <a:lnTo>
                      <a:pt x="11" y="1767"/>
                    </a:lnTo>
                    <a:cubicBezTo>
                      <a:pt x="16" y="1680"/>
                      <a:pt x="19" y="1593"/>
                      <a:pt x="22" y="1506"/>
                    </a:cubicBezTo>
                    <a:close/>
                    <a:moveTo>
                      <a:pt x="11" y="1767"/>
                    </a:moveTo>
                    <a:cubicBezTo>
                      <a:pt x="8" y="1830"/>
                      <a:pt x="5" y="1894"/>
                      <a:pt x="1" y="1958"/>
                    </a:cubicBezTo>
                    <a:cubicBezTo>
                      <a:pt x="1" y="1962"/>
                      <a:pt x="1" y="1967"/>
                      <a:pt x="1" y="1971"/>
                    </a:cubicBezTo>
                    <a:cubicBezTo>
                      <a:pt x="6" y="1902"/>
                      <a:pt x="9" y="1834"/>
                      <a:pt x="11" y="17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9"/>
              <p:cNvSpPr/>
              <p:nvPr/>
            </p:nvSpPr>
            <p:spPr>
              <a:xfrm>
                <a:off x="6760225" y="3843763"/>
                <a:ext cx="1350" cy="1700"/>
              </a:xfrm>
              <a:custGeom>
                <a:rect b="b" l="l" r="r" t="t"/>
                <a:pathLst>
                  <a:path extrusionOk="0" h="68" w="54">
                    <a:moveTo>
                      <a:pt x="0" y="1"/>
                    </a:moveTo>
                    <a:cubicBezTo>
                      <a:pt x="14" y="27"/>
                      <a:pt x="27" y="54"/>
                      <a:pt x="54" y="68"/>
                    </a:cubicBezTo>
                    <a:cubicBezTo>
                      <a:pt x="27" y="54"/>
                      <a:pt x="14" y="2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9"/>
              <p:cNvSpPr/>
              <p:nvPr/>
            </p:nvSpPr>
            <p:spPr>
              <a:xfrm>
                <a:off x="6791400" y="3775713"/>
                <a:ext cx="4050" cy="350"/>
              </a:xfrm>
              <a:custGeom>
                <a:rect b="b" l="l" r="r" t="t"/>
                <a:pathLst>
                  <a:path extrusionOk="0" h="14" w="162">
                    <a:moveTo>
                      <a:pt x="68" y="0"/>
                    </a:moveTo>
                    <a:cubicBezTo>
                      <a:pt x="41" y="0"/>
                      <a:pt x="27" y="14"/>
                      <a:pt x="1" y="14"/>
                    </a:cubicBezTo>
                    <a:cubicBezTo>
                      <a:pt x="54" y="14"/>
                      <a:pt x="108" y="0"/>
                      <a:pt x="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9"/>
              <p:cNvSpPr/>
              <p:nvPr/>
            </p:nvSpPr>
            <p:spPr>
              <a:xfrm>
                <a:off x="6800800" y="3775363"/>
                <a:ext cx="7400" cy="375"/>
              </a:xfrm>
              <a:custGeom>
                <a:rect b="b" l="l" r="r" t="t"/>
                <a:pathLst>
                  <a:path extrusionOk="0" h="15" w="296">
                    <a:moveTo>
                      <a:pt x="134" y="1"/>
                    </a:moveTo>
                    <a:cubicBezTo>
                      <a:pt x="94" y="1"/>
                      <a:pt x="54" y="14"/>
                      <a:pt x="0" y="14"/>
                    </a:cubicBezTo>
                    <a:cubicBezTo>
                      <a:pt x="94" y="14"/>
                      <a:pt x="201" y="1"/>
                      <a:pt x="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9"/>
              <p:cNvSpPr/>
              <p:nvPr/>
            </p:nvSpPr>
            <p:spPr>
              <a:xfrm>
                <a:off x="6767925" y="3782063"/>
                <a:ext cx="25" cy="25"/>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9"/>
              <p:cNvSpPr/>
              <p:nvPr/>
            </p:nvSpPr>
            <p:spPr>
              <a:xfrm>
                <a:off x="6783700" y="3779063"/>
                <a:ext cx="7725" cy="700"/>
              </a:xfrm>
              <a:custGeom>
                <a:rect b="b" l="l" r="r" t="t"/>
                <a:pathLst>
                  <a:path extrusionOk="0" h="28" w="309">
                    <a:moveTo>
                      <a:pt x="0" y="27"/>
                    </a:moveTo>
                    <a:cubicBezTo>
                      <a:pt x="107" y="27"/>
                      <a:pt x="201" y="14"/>
                      <a:pt x="309" y="0"/>
                    </a:cubicBezTo>
                    <a:cubicBezTo>
                      <a:pt x="201" y="14"/>
                      <a:pt x="107" y="27"/>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9"/>
              <p:cNvSpPr/>
              <p:nvPr/>
            </p:nvSpPr>
            <p:spPr>
              <a:xfrm>
                <a:off x="6772950" y="3780388"/>
                <a:ext cx="6750" cy="1050"/>
              </a:xfrm>
              <a:custGeom>
                <a:rect b="b" l="l" r="r" t="t"/>
                <a:pathLst>
                  <a:path extrusionOk="0" h="42" w="270">
                    <a:moveTo>
                      <a:pt x="269" y="1"/>
                    </a:moveTo>
                    <a:cubicBezTo>
                      <a:pt x="189" y="1"/>
                      <a:pt x="95" y="14"/>
                      <a:pt x="1" y="41"/>
                    </a:cubicBezTo>
                    <a:cubicBezTo>
                      <a:pt x="95" y="14"/>
                      <a:pt x="175" y="14"/>
                      <a:pt x="2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9"/>
              <p:cNvSpPr/>
              <p:nvPr/>
            </p:nvSpPr>
            <p:spPr>
              <a:xfrm>
                <a:off x="6761900" y="3785763"/>
                <a:ext cx="1025" cy="3700"/>
              </a:xfrm>
              <a:custGeom>
                <a:rect b="b" l="l" r="r" t="t"/>
                <a:pathLst>
                  <a:path extrusionOk="0" h="148" w="41">
                    <a:moveTo>
                      <a:pt x="0" y="148"/>
                    </a:moveTo>
                    <a:lnTo>
                      <a:pt x="0" y="148"/>
                    </a:lnTo>
                    <a:cubicBezTo>
                      <a:pt x="0" y="94"/>
                      <a:pt x="14" y="41"/>
                      <a:pt x="41" y="0"/>
                    </a:cubicBezTo>
                    <a:cubicBezTo>
                      <a:pt x="14" y="41"/>
                      <a:pt x="0" y="94"/>
                      <a:pt x="0" y="14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9"/>
              <p:cNvSpPr/>
              <p:nvPr/>
            </p:nvSpPr>
            <p:spPr>
              <a:xfrm>
                <a:off x="6822925" y="3848113"/>
                <a:ext cx="675" cy="25"/>
              </a:xfrm>
              <a:custGeom>
                <a:rect b="b" l="l" r="r" t="t"/>
                <a:pathLst>
                  <a:path extrusionOk="0" h="1" w="27">
                    <a:moveTo>
                      <a:pt x="27" y="1"/>
                    </a:moveTo>
                    <a:lnTo>
                      <a:pt x="27" y="1"/>
                    </a:lnTo>
                    <a:cubicBezTo>
                      <a:pt x="14" y="1"/>
                      <a:pt x="0" y="1"/>
                      <a:pt x="0" y="1"/>
                    </a:cubicBezTo>
                    <a:cubicBezTo>
                      <a:pt x="0" y="1"/>
                      <a:pt x="14" y="1"/>
                      <a:pt x="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9"/>
              <p:cNvSpPr/>
              <p:nvPr/>
            </p:nvSpPr>
            <p:spPr>
              <a:xfrm>
                <a:off x="6796775" y="3849138"/>
                <a:ext cx="4375" cy="25"/>
              </a:xfrm>
              <a:custGeom>
                <a:rect b="b" l="l" r="r" t="t"/>
                <a:pathLst>
                  <a:path extrusionOk="0" h="1" w="175">
                    <a:moveTo>
                      <a:pt x="174" y="0"/>
                    </a:moveTo>
                    <a:cubicBezTo>
                      <a:pt x="121" y="0"/>
                      <a:pt x="54" y="0"/>
                      <a:pt x="0" y="0"/>
                    </a:cubicBezTo>
                    <a:cubicBezTo>
                      <a:pt x="54" y="0"/>
                      <a:pt x="121" y="0"/>
                      <a:pt x="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9"/>
              <p:cNvSpPr/>
              <p:nvPr/>
            </p:nvSpPr>
            <p:spPr>
              <a:xfrm>
                <a:off x="6774625" y="3847113"/>
                <a:ext cx="4050" cy="700"/>
              </a:xfrm>
              <a:custGeom>
                <a:rect b="b" l="l" r="r" t="t"/>
                <a:pathLst>
                  <a:path extrusionOk="0" h="28" w="162">
                    <a:moveTo>
                      <a:pt x="162" y="28"/>
                    </a:moveTo>
                    <a:cubicBezTo>
                      <a:pt x="108" y="14"/>
                      <a:pt x="55" y="1"/>
                      <a:pt x="1" y="1"/>
                    </a:cubicBezTo>
                    <a:cubicBezTo>
                      <a:pt x="55" y="1"/>
                      <a:pt x="108" y="14"/>
                      <a:pt x="162" y="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9"/>
              <p:cNvSpPr/>
              <p:nvPr/>
            </p:nvSpPr>
            <p:spPr>
              <a:xfrm>
                <a:off x="6783350" y="3848113"/>
                <a:ext cx="9425" cy="700"/>
              </a:xfrm>
              <a:custGeom>
                <a:rect b="b" l="l" r="r" t="t"/>
                <a:pathLst>
                  <a:path extrusionOk="0" h="28" w="377">
                    <a:moveTo>
                      <a:pt x="376" y="28"/>
                    </a:moveTo>
                    <a:cubicBezTo>
                      <a:pt x="255" y="28"/>
                      <a:pt x="121" y="14"/>
                      <a:pt x="1" y="1"/>
                    </a:cubicBezTo>
                    <a:cubicBezTo>
                      <a:pt x="121" y="14"/>
                      <a:pt x="255" y="28"/>
                      <a:pt x="376" y="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9"/>
              <p:cNvSpPr/>
              <p:nvPr/>
            </p:nvSpPr>
            <p:spPr>
              <a:xfrm>
                <a:off x="6761900" y="3838738"/>
                <a:ext cx="2025" cy="5050"/>
              </a:xfrm>
              <a:custGeom>
                <a:rect b="b" l="l" r="r" t="t"/>
                <a:pathLst>
                  <a:path extrusionOk="0" h="202" w="81">
                    <a:moveTo>
                      <a:pt x="0" y="1"/>
                    </a:moveTo>
                    <a:cubicBezTo>
                      <a:pt x="0" y="81"/>
                      <a:pt x="27" y="148"/>
                      <a:pt x="81" y="202"/>
                    </a:cubicBezTo>
                    <a:cubicBezTo>
                      <a:pt x="27" y="148"/>
                      <a:pt x="0" y="68"/>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9"/>
              <p:cNvSpPr/>
              <p:nvPr/>
            </p:nvSpPr>
            <p:spPr>
              <a:xfrm>
                <a:off x="6767250" y="3845788"/>
                <a:ext cx="700" cy="25"/>
              </a:xfrm>
              <a:custGeom>
                <a:rect b="b" l="l" r="r" t="t"/>
                <a:pathLst>
                  <a:path extrusionOk="0" h="1" w="28">
                    <a:moveTo>
                      <a:pt x="28" y="0"/>
                    </a:moveTo>
                    <a:lnTo>
                      <a:pt x="28" y="0"/>
                    </a:lnTo>
                    <a:cubicBezTo>
                      <a:pt x="28" y="0"/>
                      <a:pt x="14" y="0"/>
                      <a:pt x="1" y="0"/>
                    </a:cubicBezTo>
                    <a:cubicBezTo>
                      <a:pt x="14" y="0"/>
                      <a:pt x="14" y="0"/>
                      <a:pt x="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9"/>
              <p:cNvSpPr/>
              <p:nvPr/>
            </p:nvSpPr>
            <p:spPr>
              <a:xfrm>
                <a:off x="6761900" y="3791463"/>
                <a:ext cx="1350" cy="47300"/>
              </a:xfrm>
              <a:custGeom>
                <a:rect b="b" l="l" r="r" t="t"/>
                <a:pathLst>
                  <a:path extrusionOk="0" h="1892" w="54">
                    <a:moveTo>
                      <a:pt x="0" y="0"/>
                    </a:moveTo>
                    <a:cubicBezTo>
                      <a:pt x="54" y="631"/>
                      <a:pt x="54" y="1261"/>
                      <a:pt x="0" y="1891"/>
                    </a:cubicBezTo>
                    <a:cubicBezTo>
                      <a:pt x="54" y="1261"/>
                      <a:pt x="54" y="63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9"/>
              <p:cNvSpPr/>
              <p:nvPr/>
            </p:nvSpPr>
            <p:spPr>
              <a:xfrm>
                <a:off x="6847725" y="3783413"/>
                <a:ext cx="350" cy="700"/>
              </a:xfrm>
              <a:custGeom>
                <a:rect b="b" l="l" r="r" t="t"/>
                <a:pathLst>
                  <a:path extrusionOk="0" h="28" w="14">
                    <a:moveTo>
                      <a:pt x="1" y="1"/>
                    </a:moveTo>
                    <a:cubicBezTo>
                      <a:pt x="1" y="14"/>
                      <a:pt x="1" y="14"/>
                      <a:pt x="14" y="27"/>
                    </a:cubicBezTo>
                    <a:cubicBezTo>
                      <a:pt x="1" y="14"/>
                      <a:pt x="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9"/>
              <p:cNvSpPr/>
              <p:nvPr/>
            </p:nvSpPr>
            <p:spPr>
              <a:xfrm>
                <a:off x="6848725" y="3784763"/>
                <a:ext cx="375" cy="700"/>
              </a:xfrm>
              <a:custGeom>
                <a:rect b="b" l="l" r="r" t="t"/>
                <a:pathLst>
                  <a:path extrusionOk="0" h="28" w="15">
                    <a:moveTo>
                      <a:pt x="1" y="0"/>
                    </a:moveTo>
                    <a:cubicBezTo>
                      <a:pt x="1" y="1"/>
                      <a:pt x="14" y="14"/>
                      <a:pt x="14" y="27"/>
                    </a:cubicBezTo>
                    <a:cubicBezTo>
                      <a:pt x="14" y="14"/>
                      <a:pt x="14" y="1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9"/>
              <p:cNvSpPr/>
              <p:nvPr/>
            </p:nvSpPr>
            <p:spPr>
              <a:xfrm>
                <a:off x="6846050" y="3782063"/>
                <a:ext cx="700" cy="700"/>
              </a:xfrm>
              <a:custGeom>
                <a:rect b="b" l="l" r="r" t="t"/>
                <a:pathLst>
                  <a:path extrusionOk="0" h="28" w="28">
                    <a:moveTo>
                      <a:pt x="1" y="1"/>
                    </a:moveTo>
                    <a:cubicBezTo>
                      <a:pt x="1" y="1"/>
                      <a:pt x="14" y="14"/>
                      <a:pt x="27" y="28"/>
                    </a:cubicBezTo>
                    <a:cubicBezTo>
                      <a:pt x="14" y="14"/>
                      <a:pt x="14"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9"/>
              <p:cNvSpPr/>
              <p:nvPr/>
            </p:nvSpPr>
            <p:spPr>
              <a:xfrm>
                <a:off x="6849750" y="3786438"/>
                <a:ext cx="350" cy="700"/>
              </a:xfrm>
              <a:custGeom>
                <a:rect b="b" l="l" r="r" t="t"/>
                <a:pathLst>
                  <a:path extrusionOk="0" h="28" w="14">
                    <a:moveTo>
                      <a:pt x="0" y="0"/>
                    </a:moveTo>
                    <a:cubicBezTo>
                      <a:pt x="13" y="0"/>
                      <a:pt x="13" y="14"/>
                      <a:pt x="13" y="27"/>
                    </a:cubicBezTo>
                    <a:cubicBezTo>
                      <a:pt x="13" y="14"/>
                      <a:pt x="13"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9"/>
              <p:cNvSpPr/>
              <p:nvPr/>
            </p:nvSpPr>
            <p:spPr>
              <a:xfrm>
                <a:off x="6844375" y="3781413"/>
                <a:ext cx="700" cy="350"/>
              </a:xfrm>
              <a:custGeom>
                <a:rect b="b" l="l" r="r" t="t"/>
                <a:pathLst>
                  <a:path extrusionOk="0" h="14" w="28">
                    <a:moveTo>
                      <a:pt x="0" y="0"/>
                    </a:moveTo>
                    <a:cubicBezTo>
                      <a:pt x="0" y="0"/>
                      <a:pt x="14" y="0"/>
                      <a:pt x="27" y="14"/>
                    </a:cubicBezTo>
                    <a:cubicBezTo>
                      <a:pt x="14" y="0"/>
                      <a:pt x="1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9"/>
              <p:cNvSpPr/>
              <p:nvPr/>
            </p:nvSpPr>
            <p:spPr>
              <a:xfrm>
                <a:off x="6837325" y="3779388"/>
                <a:ext cx="5400" cy="1375"/>
              </a:xfrm>
              <a:custGeom>
                <a:rect b="b" l="l" r="r" t="t"/>
                <a:pathLst>
                  <a:path extrusionOk="0" h="55" w="216">
                    <a:moveTo>
                      <a:pt x="1" y="1"/>
                    </a:moveTo>
                    <a:cubicBezTo>
                      <a:pt x="68" y="14"/>
                      <a:pt x="148" y="27"/>
                      <a:pt x="215" y="54"/>
                    </a:cubicBezTo>
                    <a:cubicBezTo>
                      <a:pt x="148" y="27"/>
                      <a:pt x="8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9"/>
              <p:cNvSpPr/>
              <p:nvPr/>
            </p:nvSpPr>
            <p:spPr>
              <a:xfrm>
                <a:off x="6842700" y="3836063"/>
                <a:ext cx="8500" cy="11425"/>
              </a:xfrm>
              <a:custGeom>
                <a:rect b="b" l="l" r="r" t="t"/>
                <a:pathLst>
                  <a:path extrusionOk="0" h="457" w="340">
                    <a:moveTo>
                      <a:pt x="336" y="0"/>
                    </a:moveTo>
                    <a:cubicBezTo>
                      <a:pt x="336" y="14"/>
                      <a:pt x="336" y="27"/>
                      <a:pt x="336" y="40"/>
                    </a:cubicBezTo>
                    <a:cubicBezTo>
                      <a:pt x="336" y="67"/>
                      <a:pt x="322" y="94"/>
                      <a:pt x="322" y="121"/>
                    </a:cubicBezTo>
                    <a:cubicBezTo>
                      <a:pt x="321" y="130"/>
                      <a:pt x="319" y="139"/>
                      <a:pt x="317" y="148"/>
                    </a:cubicBezTo>
                    <a:lnTo>
                      <a:pt x="317" y="148"/>
                    </a:lnTo>
                    <a:cubicBezTo>
                      <a:pt x="332" y="101"/>
                      <a:pt x="339" y="51"/>
                      <a:pt x="336" y="0"/>
                    </a:cubicBezTo>
                    <a:close/>
                    <a:moveTo>
                      <a:pt x="317" y="148"/>
                    </a:moveTo>
                    <a:cubicBezTo>
                      <a:pt x="271" y="288"/>
                      <a:pt x="151" y="406"/>
                      <a:pt x="0" y="456"/>
                    </a:cubicBezTo>
                    <a:cubicBezTo>
                      <a:pt x="67" y="443"/>
                      <a:pt x="121" y="402"/>
                      <a:pt x="175" y="362"/>
                    </a:cubicBezTo>
                    <a:cubicBezTo>
                      <a:pt x="235" y="302"/>
                      <a:pt x="296" y="230"/>
                      <a:pt x="317" y="14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9"/>
              <p:cNvSpPr/>
              <p:nvPr/>
            </p:nvSpPr>
            <p:spPr>
              <a:xfrm>
                <a:off x="6850325" y="3791788"/>
                <a:ext cx="775" cy="41950"/>
              </a:xfrm>
              <a:custGeom>
                <a:rect b="b" l="l" r="r" t="t"/>
                <a:pathLst>
                  <a:path extrusionOk="0" h="1678" w="31">
                    <a:moveTo>
                      <a:pt x="31" y="1"/>
                    </a:moveTo>
                    <a:cubicBezTo>
                      <a:pt x="11" y="277"/>
                      <a:pt x="0" y="556"/>
                      <a:pt x="1" y="837"/>
                    </a:cubicBezTo>
                    <a:lnTo>
                      <a:pt x="1" y="837"/>
                    </a:lnTo>
                    <a:cubicBezTo>
                      <a:pt x="1" y="559"/>
                      <a:pt x="11" y="282"/>
                      <a:pt x="31" y="1"/>
                    </a:cubicBezTo>
                    <a:close/>
                    <a:moveTo>
                      <a:pt x="1" y="837"/>
                    </a:moveTo>
                    <a:cubicBezTo>
                      <a:pt x="0" y="1116"/>
                      <a:pt x="11" y="1395"/>
                      <a:pt x="31" y="1677"/>
                    </a:cubicBezTo>
                    <a:cubicBezTo>
                      <a:pt x="11" y="1396"/>
                      <a:pt x="1" y="1116"/>
                      <a:pt x="1" y="83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9"/>
              <p:cNvSpPr/>
              <p:nvPr/>
            </p:nvSpPr>
            <p:spPr>
              <a:xfrm>
                <a:off x="6850400" y="3788113"/>
                <a:ext cx="375" cy="700"/>
              </a:xfrm>
              <a:custGeom>
                <a:rect b="b" l="l" r="r" t="t"/>
                <a:pathLst>
                  <a:path extrusionOk="0" h="28" w="15">
                    <a:moveTo>
                      <a:pt x="1" y="0"/>
                    </a:moveTo>
                    <a:cubicBezTo>
                      <a:pt x="14" y="0"/>
                      <a:pt x="14" y="14"/>
                      <a:pt x="14" y="27"/>
                    </a:cubicBezTo>
                    <a:cubicBezTo>
                      <a:pt x="14" y="14"/>
                      <a:pt x="14"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9"/>
              <p:cNvSpPr/>
              <p:nvPr/>
            </p:nvSpPr>
            <p:spPr>
              <a:xfrm>
                <a:off x="6851075" y="3789788"/>
                <a:ext cx="25" cy="700"/>
              </a:xfrm>
              <a:custGeom>
                <a:rect b="b" l="l" r="r" t="t"/>
                <a:pathLst>
                  <a:path extrusionOk="0" h="28" w="1">
                    <a:moveTo>
                      <a:pt x="1" y="27"/>
                    </a:moveTo>
                    <a:cubicBezTo>
                      <a:pt x="1" y="27"/>
                      <a:pt x="1" y="14"/>
                      <a:pt x="1" y="0"/>
                    </a:cubicBezTo>
                    <a:cubicBezTo>
                      <a:pt x="1" y="14"/>
                      <a:pt x="1" y="14"/>
                      <a:pt x="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9"/>
              <p:cNvSpPr/>
              <p:nvPr/>
            </p:nvSpPr>
            <p:spPr>
              <a:xfrm>
                <a:off x="6780675" y="3778713"/>
                <a:ext cx="12100" cy="1375"/>
              </a:xfrm>
              <a:custGeom>
                <a:rect b="b" l="l" r="r" t="t"/>
                <a:pathLst>
                  <a:path extrusionOk="0" h="55" w="484">
                    <a:moveTo>
                      <a:pt x="470" y="1"/>
                    </a:moveTo>
                    <a:cubicBezTo>
                      <a:pt x="322" y="1"/>
                      <a:pt x="161" y="14"/>
                      <a:pt x="0" y="41"/>
                    </a:cubicBezTo>
                    <a:lnTo>
                      <a:pt x="0" y="54"/>
                    </a:lnTo>
                    <a:lnTo>
                      <a:pt x="14" y="54"/>
                    </a:lnTo>
                    <a:cubicBezTo>
                      <a:pt x="41" y="54"/>
                      <a:pt x="81" y="54"/>
                      <a:pt x="121" y="41"/>
                    </a:cubicBezTo>
                    <a:cubicBezTo>
                      <a:pt x="215" y="28"/>
                      <a:pt x="322" y="28"/>
                      <a:pt x="416" y="14"/>
                    </a:cubicBezTo>
                    <a:lnTo>
                      <a:pt x="483" y="14"/>
                    </a:lnTo>
                    <a:cubicBezTo>
                      <a:pt x="483" y="14"/>
                      <a:pt x="483" y="1"/>
                      <a:pt x="4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9"/>
              <p:cNvSpPr/>
              <p:nvPr/>
            </p:nvSpPr>
            <p:spPr>
              <a:xfrm>
                <a:off x="6771950" y="3846438"/>
                <a:ext cx="51650" cy="3450"/>
              </a:xfrm>
              <a:custGeom>
                <a:rect b="b" l="l" r="r" t="t"/>
                <a:pathLst>
                  <a:path extrusionOk="0" h="138" w="2066">
                    <a:moveTo>
                      <a:pt x="1" y="1"/>
                    </a:moveTo>
                    <a:lnTo>
                      <a:pt x="1" y="28"/>
                    </a:lnTo>
                    <a:cubicBezTo>
                      <a:pt x="410" y="98"/>
                      <a:pt x="830" y="138"/>
                      <a:pt x="1261" y="138"/>
                    </a:cubicBezTo>
                    <a:cubicBezTo>
                      <a:pt x="1323" y="138"/>
                      <a:pt x="1386" y="137"/>
                      <a:pt x="1449" y="135"/>
                    </a:cubicBezTo>
                    <a:cubicBezTo>
                      <a:pt x="1664" y="135"/>
                      <a:pt x="1865" y="122"/>
                      <a:pt x="2066" y="95"/>
                    </a:cubicBezTo>
                    <a:lnTo>
                      <a:pt x="2066" y="68"/>
                    </a:lnTo>
                    <a:lnTo>
                      <a:pt x="2039" y="68"/>
                    </a:lnTo>
                    <a:cubicBezTo>
                      <a:pt x="1838" y="95"/>
                      <a:pt x="1650" y="108"/>
                      <a:pt x="1449" y="108"/>
                    </a:cubicBezTo>
                    <a:lnTo>
                      <a:pt x="1449" y="122"/>
                    </a:lnTo>
                    <a:lnTo>
                      <a:pt x="1395" y="122"/>
                    </a:lnTo>
                    <a:cubicBezTo>
                      <a:pt x="1315" y="122"/>
                      <a:pt x="1235" y="122"/>
                      <a:pt x="1167" y="108"/>
                    </a:cubicBezTo>
                    <a:lnTo>
                      <a:pt x="993" y="108"/>
                    </a:lnTo>
                    <a:cubicBezTo>
                      <a:pt x="939" y="108"/>
                      <a:pt x="886" y="108"/>
                      <a:pt x="832" y="95"/>
                    </a:cubicBezTo>
                    <a:cubicBezTo>
                      <a:pt x="711" y="95"/>
                      <a:pt x="577" y="81"/>
                      <a:pt x="457" y="68"/>
                    </a:cubicBezTo>
                    <a:cubicBezTo>
                      <a:pt x="390" y="68"/>
                      <a:pt x="336" y="55"/>
                      <a:pt x="282" y="55"/>
                    </a:cubicBezTo>
                    <a:cubicBezTo>
                      <a:pt x="215" y="41"/>
                      <a:pt x="162" y="28"/>
                      <a:pt x="108" y="28"/>
                    </a:cubicBezTo>
                    <a:cubicBezTo>
                      <a:pt x="68" y="14"/>
                      <a:pt x="28"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9"/>
              <p:cNvSpPr/>
              <p:nvPr/>
            </p:nvSpPr>
            <p:spPr>
              <a:xfrm>
                <a:off x="6758550" y="3775713"/>
                <a:ext cx="64725" cy="76800"/>
              </a:xfrm>
              <a:custGeom>
                <a:rect b="b" l="l" r="r" t="t"/>
                <a:pathLst>
                  <a:path extrusionOk="0" h="3072" w="2589">
                    <a:moveTo>
                      <a:pt x="1475" y="0"/>
                    </a:moveTo>
                    <a:cubicBezTo>
                      <a:pt x="1422" y="0"/>
                      <a:pt x="1368" y="14"/>
                      <a:pt x="1315" y="14"/>
                    </a:cubicBezTo>
                    <a:lnTo>
                      <a:pt x="1261" y="14"/>
                    </a:lnTo>
                    <a:cubicBezTo>
                      <a:pt x="1167" y="27"/>
                      <a:pt x="1087" y="27"/>
                      <a:pt x="1006" y="40"/>
                    </a:cubicBezTo>
                    <a:cubicBezTo>
                      <a:pt x="966" y="40"/>
                      <a:pt x="912" y="54"/>
                      <a:pt x="859" y="54"/>
                    </a:cubicBezTo>
                    <a:cubicBezTo>
                      <a:pt x="765" y="67"/>
                      <a:pt x="671" y="81"/>
                      <a:pt x="577" y="94"/>
                    </a:cubicBezTo>
                    <a:cubicBezTo>
                      <a:pt x="496" y="107"/>
                      <a:pt x="416" y="121"/>
                      <a:pt x="349" y="134"/>
                    </a:cubicBezTo>
                    <a:cubicBezTo>
                      <a:pt x="309" y="148"/>
                      <a:pt x="268" y="161"/>
                      <a:pt x="228" y="174"/>
                    </a:cubicBezTo>
                    <a:lnTo>
                      <a:pt x="215" y="174"/>
                    </a:lnTo>
                    <a:cubicBezTo>
                      <a:pt x="161" y="215"/>
                      <a:pt x="108" y="268"/>
                      <a:pt x="67" y="335"/>
                    </a:cubicBezTo>
                    <a:cubicBezTo>
                      <a:pt x="27" y="402"/>
                      <a:pt x="0" y="483"/>
                      <a:pt x="14" y="550"/>
                    </a:cubicBezTo>
                    <a:cubicBezTo>
                      <a:pt x="54" y="1207"/>
                      <a:pt x="54" y="1864"/>
                      <a:pt x="14" y="2508"/>
                    </a:cubicBezTo>
                    <a:cubicBezTo>
                      <a:pt x="14" y="2535"/>
                      <a:pt x="14" y="2562"/>
                      <a:pt x="14" y="2588"/>
                    </a:cubicBezTo>
                    <a:cubicBezTo>
                      <a:pt x="14" y="2602"/>
                      <a:pt x="14" y="2615"/>
                      <a:pt x="27" y="2629"/>
                    </a:cubicBezTo>
                    <a:cubicBezTo>
                      <a:pt x="27" y="2656"/>
                      <a:pt x="40" y="2669"/>
                      <a:pt x="40" y="2696"/>
                    </a:cubicBezTo>
                    <a:cubicBezTo>
                      <a:pt x="54" y="2709"/>
                      <a:pt x="54" y="2723"/>
                      <a:pt x="67" y="2723"/>
                    </a:cubicBezTo>
                    <a:cubicBezTo>
                      <a:pt x="81" y="2749"/>
                      <a:pt x="94" y="2776"/>
                      <a:pt x="108" y="2803"/>
                    </a:cubicBezTo>
                    <a:cubicBezTo>
                      <a:pt x="121" y="2803"/>
                      <a:pt x="121" y="2816"/>
                      <a:pt x="121" y="2816"/>
                    </a:cubicBezTo>
                    <a:cubicBezTo>
                      <a:pt x="148" y="2843"/>
                      <a:pt x="188" y="2870"/>
                      <a:pt x="215" y="2884"/>
                    </a:cubicBezTo>
                    <a:lnTo>
                      <a:pt x="228" y="2884"/>
                    </a:lnTo>
                    <a:cubicBezTo>
                      <a:pt x="268" y="2910"/>
                      <a:pt x="309" y="2924"/>
                      <a:pt x="349" y="2937"/>
                    </a:cubicBezTo>
                    <a:cubicBezTo>
                      <a:pt x="429" y="2951"/>
                      <a:pt x="510" y="2964"/>
                      <a:pt x="590" y="2977"/>
                    </a:cubicBezTo>
                    <a:cubicBezTo>
                      <a:pt x="657" y="2977"/>
                      <a:pt x="711" y="2991"/>
                      <a:pt x="778" y="3004"/>
                    </a:cubicBezTo>
                    <a:cubicBezTo>
                      <a:pt x="832" y="3004"/>
                      <a:pt x="885" y="3018"/>
                      <a:pt x="952" y="3018"/>
                    </a:cubicBezTo>
                    <a:cubicBezTo>
                      <a:pt x="1006" y="3031"/>
                      <a:pt x="1073" y="3031"/>
                      <a:pt x="1140" y="3044"/>
                    </a:cubicBezTo>
                    <a:cubicBezTo>
                      <a:pt x="1194" y="3044"/>
                      <a:pt x="1261" y="3044"/>
                      <a:pt x="1328" y="3058"/>
                    </a:cubicBezTo>
                    <a:lnTo>
                      <a:pt x="1502" y="3058"/>
                    </a:lnTo>
                    <a:cubicBezTo>
                      <a:pt x="1610" y="3071"/>
                      <a:pt x="1730" y="3071"/>
                      <a:pt x="1838" y="3071"/>
                    </a:cubicBezTo>
                    <a:lnTo>
                      <a:pt x="1985" y="3071"/>
                    </a:lnTo>
                    <a:cubicBezTo>
                      <a:pt x="2186" y="3071"/>
                      <a:pt x="2387" y="3044"/>
                      <a:pt x="2589" y="3018"/>
                    </a:cubicBezTo>
                    <a:lnTo>
                      <a:pt x="2589" y="3004"/>
                    </a:lnTo>
                    <a:cubicBezTo>
                      <a:pt x="2387" y="3031"/>
                      <a:pt x="2186" y="3044"/>
                      <a:pt x="1985" y="3044"/>
                    </a:cubicBezTo>
                    <a:lnTo>
                      <a:pt x="1864" y="3044"/>
                    </a:lnTo>
                    <a:cubicBezTo>
                      <a:pt x="1395" y="3044"/>
                      <a:pt x="926" y="3018"/>
                      <a:pt x="483" y="2937"/>
                    </a:cubicBezTo>
                    <a:lnTo>
                      <a:pt x="443" y="2924"/>
                    </a:lnTo>
                    <a:lnTo>
                      <a:pt x="443" y="2884"/>
                    </a:lnTo>
                    <a:lnTo>
                      <a:pt x="443" y="2870"/>
                    </a:lnTo>
                    <a:cubicBezTo>
                      <a:pt x="443" y="2843"/>
                      <a:pt x="443" y="2830"/>
                      <a:pt x="443" y="2816"/>
                    </a:cubicBezTo>
                    <a:cubicBezTo>
                      <a:pt x="416" y="2816"/>
                      <a:pt x="403" y="2816"/>
                      <a:pt x="376" y="2803"/>
                    </a:cubicBezTo>
                    <a:lnTo>
                      <a:pt x="349" y="2803"/>
                    </a:lnTo>
                    <a:cubicBezTo>
                      <a:pt x="322" y="2790"/>
                      <a:pt x="309" y="2790"/>
                      <a:pt x="282" y="2776"/>
                    </a:cubicBezTo>
                    <a:cubicBezTo>
                      <a:pt x="282" y="2776"/>
                      <a:pt x="268" y="2763"/>
                      <a:pt x="268" y="2763"/>
                    </a:cubicBezTo>
                    <a:lnTo>
                      <a:pt x="228" y="2763"/>
                    </a:lnTo>
                    <a:cubicBezTo>
                      <a:pt x="228" y="2749"/>
                      <a:pt x="228" y="2736"/>
                      <a:pt x="228" y="2736"/>
                    </a:cubicBezTo>
                    <a:cubicBezTo>
                      <a:pt x="228" y="2723"/>
                      <a:pt x="228" y="2723"/>
                      <a:pt x="215" y="2723"/>
                    </a:cubicBezTo>
                    <a:cubicBezTo>
                      <a:pt x="161" y="2669"/>
                      <a:pt x="134" y="2588"/>
                      <a:pt x="134" y="2521"/>
                    </a:cubicBezTo>
                    <a:cubicBezTo>
                      <a:pt x="188" y="1891"/>
                      <a:pt x="188" y="1261"/>
                      <a:pt x="134" y="630"/>
                    </a:cubicBezTo>
                    <a:cubicBezTo>
                      <a:pt x="134" y="604"/>
                      <a:pt x="134" y="577"/>
                      <a:pt x="134" y="550"/>
                    </a:cubicBezTo>
                    <a:cubicBezTo>
                      <a:pt x="134" y="496"/>
                      <a:pt x="148" y="443"/>
                      <a:pt x="175" y="402"/>
                    </a:cubicBezTo>
                    <a:cubicBezTo>
                      <a:pt x="188" y="376"/>
                      <a:pt x="215" y="349"/>
                      <a:pt x="228" y="322"/>
                    </a:cubicBezTo>
                    <a:cubicBezTo>
                      <a:pt x="228" y="282"/>
                      <a:pt x="228" y="255"/>
                      <a:pt x="228" y="228"/>
                    </a:cubicBezTo>
                    <a:lnTo>
                      <a:pt x="268" y="228"/>
                    </a:lnTo>
                    <a:cubicBezTo>
                      <a:pt x="268" y="242"/>
                      <a:pt x="268" y="268"/>
                      <a:pt x="268" y="295"/>
                    </a:cubicBezTo>
                    <a:lnTo>
                      <a:pt x="282" y="295"/>
                    </a:lnTo>
                    <a:cubicBezTo>
                      <a:pt x="309" y="268"/>
                      <a:pt x="336" y="268"/>
                      <a:pt x="362" y="255"/>
                    </a:cubicBezTo>
                    <a:lnTo>
                      <a:pt x="376" y="255"/>
                    </a:lnTo>
                    <a:lnTo>
                      <a:pt x="443" y="242"/>
                    </a:lnTo>
                    <a:cubicBezTo>
                      <a:pt x="443" y="228"/>
                      <a:pt x="443" y="215"/>
                      <a:pt x="443" y="201"/>
                    </a:cubicBezTo>
                    <a:lnTo>
                      <a:pt x="443" y="174"/>
                    </a:lnTo>
                    <a:lnTo>
                      <a:pt x="443" y="134"/>
                    </a:lnTo>
                    <a:lnTo>
                      <a:pt x="470" y="134"/>
                    </a:lnTo>
                    <a:cubicBezTo>
                      <a:pt x="604" y="107"/>
                      <a:pt x="724" y="94"/>
                      <a:pt x="845" y="81"/>
                    </a:cubicBezTo>
                    <a:lnTo>
                      <a:pt x="845" y="67"/>
                    </a:lnTo>
                    <a:lnTo>
                      <a:pt x="872" y="67"/>
                    </a:lnTo>
                    <a:cubicBezTo>
                      <a:pt x="1234" y="27"/>
                      <a:pt x="1610" y="14"/>
                      <a:pt x="1985" y="14"/>
                    </a:cubicBezTo>
                    <a:cubicBezTo>
                      <a:pt x="2186" y="14"/>
                      <a:pt x="2387" y="40"/>
                      <a:pt x="2589" y="67"/>
                    </a:cubicBezTo>
                    <a:lnTo>
                      <a:pt x="2589" y="40"/>
                    </a:lnTo>
                    <a:cubicBezTo>
                      <a:pt x="2387" y="14"/>
                      <a:pt x="2186" y="0"/>
                      <a:pt x="19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9"/>
              <p:cNvSpPr/>
              <p:nvPr/>
            </p:nvSpPr>
            <p:spPr>
              <a:xfrm>
                <a:off x="6825275" y="3849788"/>
                <a:ext cx="7050" cy="1375"/>
              </a:xfrm>
              <a:custGeom>
                <a:rect b="b" l="l" r="r" t="t"/>
                <a:pathLst>
                  <a:path extrusionOk="0" h="55" w="282">
                    <a:moveTo>
                      <a:pt x="282" y="1"/>
                    </a:moveTo>
                    <a:cubicBezTo>
                      <a:pt x="272" y="1"/>
                      <a:pt x="265" y="3"/>
                      <a:pt x="257" y="5"/>
                    </a:cubicBezTo>
                    <a:lnTo>
                      <a:pt x="257" y="5"/>
                    </a:lnTo>
                    <a:cubicBezTo>
                      <a:pt x="265" y="3"/>
                      <a:pt x="274" y="2"/>
                      <a:pt x="282" y="1"/>
                    </a:cubicBezTo>
                    <a:close/>
                    <a:moveTo>
                      <a:pt x="257" y="5"/>
                    </a:moveTo>
                    <a:lnTo>
                      <a:pt x="257" y="5"/>
                    </a:lnTo>
                    <a:cubicBezTo>
                      <a:pt x="198" y="15"/>
                      <a:pt x="139" y="29"/>
                      <a:pt x="80" y="41"/>
                    </a:cubicBezTo>
                    <a:lnTo>
                      <a:pt x="80" y="41"/>
                    </a:lnTo>
                    <a:cubicBezTo>
                      <a:pt x="127" y="32"/>
                      <a:pt x="171" y="23"/>
                      <a:pt x="215" y="14"/>
                    </a:cubicBezTo>
                    <a:cubicBezTo>
                      <a:pt x="232" y="14"/>
                      <a:pt x="244" y="9"/>
                      <a:pt x="257" y="5"/>
                    </a:cubicBezTo>
                    <a:close/>
                    <a:moveTo>
                      <a:pt x="80" y="41"/>
                    </a:moveTo>
                    <a:lnTo>
                      <a:pt x="80" y="41"/>
                    </a:lnTo>
                    <a:cubicBezTo>
                      <a:pt x="54" y="45"/>
                      <a:pt x="28" y="50"/>
                      <a:pt x="0" y="55"/>
                    </a:cubicBezTo>
                    <a:cubicBezTo>
                      <a:pt x="27" y="51"/>
                      <a:pt x="53" y="46"/>
                      <a:pt x="80" y="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9"/>
              <p:cNvSpPr/>
              <p:nvPr/>
            </p:nvSpPr>
            <p:spPr>
              <a:xfrm>
                <a:off x="6771625" y="3779738"/>
                <a:ext cx="8075" cy="1700"/>
              </a:xfrm>
              <a:custGeom>
                <a:rect b="b" l="l" r="r" t="t"/>
                <a:pathLst>
                  <a:path extrusionOk="0" h="68" w="323">
                    <a:moveTo>
                      <a:pt x="322" y="0"/>
                    </a:moveTo>
                    <a:cubicBezTo>
                      <a:pt x="215" y="13"/>
                      <a:pt x="108" y="27"/>
                      <a:pt x="0" y="40"/>
                    </a:cubicBezTo>
                    <a:lnTo>
                      <a:pt x="0" y="67"/>
                    </a:lnTo>
                    <a:cubicBezTo>
                      <a:pt x="27" y="67"/>
                      <a:pt x="41" y="67"/>
                      <a:pt x="54" y="54"/>
                    </a:cubicBezTo>
                    <a:cubicBezTo>
                      <a:pt x="148" y="40"/>
                      <a:pt x="242" y="27"/>
                      <a:pt x="322" y="13"/>
                    </a:cubicBezTo>
                    <a:lnTo>
                      <a:pt x="3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9"/>
              <p:cNvSpPr/>
              <p:nvPr/>
            </p:nvSpPr>
            <p:spPr>
              <a:xfrm>
                <a:off x="6805150" y="3778063"/>
                <a:ext cx="18450" cy="1700"/>
              </a:xfrm>
              <a:custGeom>
                <a:rect b="b" l="l" r="r" t="t"/>
                <a:pathLst>
                  <a:path extrusionOk="0" h="68" w="738">
                    <a:moveTo>
                      <a:pt x="0" y="0"/>
                    </a:moveTo>
                    <a:cubicBezTo>
                      <a:pt x="0" y="13"/>
                      <a:pt x="0" y="13"/>
                      <a:pt x="0" y="27"/>
                    </a:cubicBezTo>
                    <a:lnTo>
                      <a:pt x="121" y="27"/>
                    </a:lnTo>
                    <a:cubicBezTo>
                      <a:pt x="322" y="27"/>
                      <a:pt x="523" y="40"/>
                      <a:pt x="738" y="67"/>
                    </a:cubicBezTo>
                    <a:lnTo>
                      <a:pt x="738" y="54"/>
                    </a:lnTo>
                    <a:cubicBezTo>
                      <a:pt x="537" y="27"/>
                      <a:pt x="322" y="0"/>
                      <a:pt x="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9"/>
              <p:cNvSpPr/>
              <p:nvPr/>
            </p:nvSpPr>
            <p:spPr>
              <a:xfrm>
                <a:off x="6780675" y="3776038"/>
                <a:ext cx="42925" cy="3725"/>
              </a:xfrm>
              <a:custGeom>
                <a:rect b="b" l="l" r="r" t="t"/>
                <a:pathLst>
                  <a:path extrusionOk="0" h="149" w="1717">
                    <a:moveTo>
                      <a:pt x="1100" y="1"/>
                    </a:moveTo>
                    <a:cubicBezTo>
                      <a:pt x="725" y="1"/>
                      <a:pt x="349" y="14"/>
                      <a:pt x="0" y="54"/>
                    </a:cubicBezTo>
                    <a:lnTo>
                      <a:pt x="14" y="54"/>
                    </a:lnTo>
                    <a:lnTo>
                      <a:pt x="14" y="148"/>
                    </a:lnTo>
                    <a:cubicBezTo>
                      <a:pt x="161" y="121"/>
                      <a:pt x="322" y="108"/>
                      <a:pt x="483" y="108"/>
                    </a:cubicBezTo>
                    <a:lnTo>
                      <a:pt x="483" y="94"/>
                    </a:lnTo>
                    <a:lnTo>
                      <a:pt x="470" y="41"/>
                    </a:lnTo>
                    <a:lnTo>
                      <a:pt x="523" y="41"/>
                    </a:lnTo>
                    <a:cubicBezTo>
                      <a:pt x="644" y="41"/>
                      <a:pt x="778" y="27"/>
                      <a:pt x="939" y="27"/>
                    </a:cubicBezTo>
                    <a:lnTo>
                      <a:pt x="979" y="27"/>
                    </a:lnTo>
                    <a:lnTo>
                      <a:pt x="979" y="68"/>
                    </a:lnTo>
                    <a:cubicBezTo>
                      <a:pt x="979" y="68"/>
                      <a:pt x="979" y="81"/>
                      <a:pt x="979" y="81"/>
                    </a:cubicBezTo>
                    <a:lnTo>
                      <a:pt x="1100" y="81"/>
                    </a:lnTo>
                    <a:cubicBezTo>
                      <a:pt x="1301" y="94"/>
                      <a:pt x="1516" y="108"/>
                      <a:pt x="1717" y="135"/>
                    </a:cubicBezTo>
                    <a:lnTo>
                      <a:pt x="1717" y="94"/>
                    </a:lnTo>
                    <a:lnTo>
                      <a:pt x="1717" y="41"/>
                    </a:lnTo>
                    <a:cubicBezTo>
                      <a:pt x="1516" y="14"/>
                      <a:pt x="1301" y="1"/>
                      <a:pt x="11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9"/>
              <p:cNvSpPr/>
              <p:nvPr/>
            </p:nvSpPr>
            <p:spPr>
              <a:xfrm>
                <a:off x="6769600" y="3777713"/>
                <a:ext cx="54000" cy="74450"/>
              </a:xfrm>
              <a:custGeom>
                <a:rect b="b" l="l" r="r" t="t"/>
                <a:pathLst>
                  <a:path extrusionOk="0" h="2978" w="2160">
                    <a:moveTo>
                      <a:pt x="403" y="1"/>
                    </a:moveTo>
                    <a:cubicBezTo>
                      <a:pt x="282" y="14"/>
                      <a:pt x="162" y="27"/>
                      <a:pt x="28" y="54"/>
                    </a:cubicBezTo>
                    <a:lnTo>
                      <a:pt x="1" y="54"/>
                    </a:lnTo>
                    <a:lnTo>
                      <a:pt x="1" y="94"/>
                    </a:lnTo>
                    <a:lnTo>
                      <a:pt x="1" y="108"/>
                    </a:lnTo>
                    <a:cubicBezTo>
                      <a:pt x="1" y="135"/>
                      <a:pt x="1" y="148"/>
                      <a:pt x="1" y="162"/>
                    </a:cubicBezTo>
                    <a:cubicBezTo>
                      <a:pt x="68" y="1020"/>
                      <a:pt x="68" y="1892"/>
                      <a:pt x="1" y="2736"/>
                    </a:cubicBezTo>
                    <a:cubicBezTo>
                      <a:pt x="1" y="2763"/>
                      <a:pt x="1" y="2777"/>
                      <a:pt x="1" y="2790"/>
                    </a:cubicBezTo>
                    <a:lnTo>
                      <a:pt x="1" y="2817"/>
                    </a:lnTo>
                    <a:lnTo>
                      <a:pt x="1" y="2844"/>
                    </a:lnTo>
                    <a:lnTo>
                      <a:pt x="28" y="2857"/>
                    </a:lnTo>
                    <a:cubicBezTo>
                      <a:pt x="484" y="2938"/>
                      <a:pt x="953" y="2978"/>
                      <a:pt x="1422" y="2978"/>
                    </a:cubicBezTo>
                    <a:lnTo>
                      <a:pt x="1543" y="2978"/>
                    </a:lnTo>
                    <a:cubicBezTo>
                      <a:pt x="1744" y="2964"/>
                      <a:pt x="1945" y="2951"/>
                      <a:pt x="2147" y="2924"/>
                    </a:cubicBezTo>
                    <a:lnTo>
                      <a:pt x="2160" y="2871"/>
                    </a:lnTo>
                    <a:lnTo>
                      <a:pt x="2160" y="2844"/>
                    </a:lnTo>
                    <a:cubicBezTo>
                      <a:pt x="1945" y="2871"/>
                      <a:pt x="1744" y="2884"/>
                      <a:pt x="1543" y="2897"/>
                    </a:cubicBezTo>
                    <a:cubicBezTo>
                      <a:pt x="1047" y="2897"/>
                      <a:pt x="551" y="2857"/>
                      <a:pt x="81" y="2777"/>
                    </a:cubicBezTo>
                    <a:lnTo>
                      <a:pt x="81" y="2750"/>
                    </a:lnTo>
                    <a:cubicBezTo>
                      <a:pt x="148" y="1892"/>
                      <a:pt x="148" y="1020"/>
                      <a:pt x="81" y="148"/>
                    </a:cubicBezTo>
                    <a:lnTo>
                      <a:pt x="81" y="121"/>
                    </a:lnTo>
                    <a:cubicBezTo>
                      <a:pt x="189" y="108"/>
                      <a:pt x="296" y="94"/>
                      <a:pt x="403" y="81"/>
                    </a:cubicBezTo>
                    <a:lnTo>
                      <a:pt x="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9"/>
              <p:cNvSpPr/>
              <p:nvPr/>
            </p:nvSpPr>
            <p:spPr>
              <a:xfrm>
                <a:off x="6824250" y="3814263"/>
                <a:ext cx="1050" cy="20150"/>
              </a:xfrm>
              <a:custGeom>
                <a:rect b="b" l="l" r="r" t="t"/>
                <a:pathLst>
                  <a:path extrusionOk="0" h="806" w="42">
                    <a:moveTo>
                      <a:pt x="28" y="0"/>
                    </a:moveTo>
                    <a:cubicBezTo>
                      <a:pt x="28" y="269"/>
                      <a:pt x="14" y="537"/>
                      <a:pt x="1" y="805"/>
                    </a:cubicBezTo>
                    <a:lnTo>
                      <a:pt x="28" y="805"/>
                    </a:lnTo>
                    <a:cubicBezTo>
                      <a:pt x="41" y="537"/>
                      <a:pt x="41" y="269"/>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9"/>
              <p:cNvSpPr/>
              <p:nvPr/>
            </p:nvSpPr>
            <p:spPr>
              <a:xfrm>
                <a:off x="6823250" y="3776713"/>
                <a:ext cx="28200" cy="74800"/>
              </a:xfrm>
              <a:custGeom>
                <a:rect b="b" l="l" r="r" t="t"/>
                <a:pathLst>
                  <a:path extrusionOk="0" h="2992" w="1128">
                    <a:moveTo>
                      <a:pt x="14" y="0"/>
                    </a:moveTo>
                    <a:lnTo>
                      <a:pt x="14" y="27"/>
                    </a:lnTo>
                    <a:lnTo>
                      <a:pt x="14" y="81"/>
                    </a:lnTo>
                    <a:lnTo>
                      <a:pt x="14" y="108"/>
                    </a:lnTo>
                    <a:lnTo>
                      <a:pt x="14" y="134"/>
                    </a:lnTo>
                    <a:cubicBezTo>
                      <a:pt x="41" y="577"/>
                      <a:pt x="54" y="1020"/>
                      <a:pt x="54" y="1462"/>
                    </a:cubicBezTo>
                    <a:lnTo>
                      <a:pt x="81" y="1462"/>
                    </a:lnTo>
                    <a:cubicBezTo>
                      <a:pt x="81" y="1006"/>
                      <a:pt x="68" y="537"/>
                      <a:pt x="27" y="81"/>
                    </a:cubicBezTo>
                    <a:lnTo>
                      <a:pt x="27" y="27"/>
                    </a:lnTo>
                    <a:lnTo>
                      <a:pt x="81" y="27"/>
                    </a:lnTo>
                    <a:cubicBezTo>
                      <a:pt x="309" y="67"/>
                      <a:pt x="550" y="121"/>
                      <a:pt x="765" y="175"/>
                    </a:cubicBezTo>
                    <a:cubicBezTo>
                      <a:pt x="953" y="228"/>
                      <a:pt x="1087" y="403"/>
                      <a:pt x="1087" y="590"/>
                    </a:cubicBezTo>
                    <a:lnTo>
                      <a:pt x="1087" y="617"/>
                    </a:lnTo>
                    <a:cubicBezTo>
                      <a:pt x="1047" y="1194"/>
                      <a:pt x="1047" y="1797"/>
                      <a:pt x="1087" y="2388"/>
                    </a:cubicBezTo>
                    <a:cubicBezTo>
                      <a:pt x="1100" y="2575"/>
                      <a:pt x="966" y="2750"/>
                      <a:pt x="765" y="2817"/>
                    </a:cubicBezTo>
                    <a:cubicBezTo>
                      <a:pt x="537" y="2870"/>
                      <a:pt x="309" y="2924"/>
                      <a:pt x="81" y="2964"/>
                    </a:cubicBezTo>
                    <a:lnTo>
                      <a:pt x="27" y="2964"/>
                    </a:lnTo>
                    <a:lnTo>
                      <a:pt x="27" y="2911"/>
                    </a:lnTo>
                    <a:cubicBezTo>
                      <a:pt x="41" y="2723"/>
                      <a:pt x="54" y="2535"/>
                      <a:pt x="54" y="2361"/>
                    </a:cubicBezTo>
                    <a:lnTo>
                      <a:pt x="41" y="2361"/>
                    </a:lnTo>
                    <a:cubicBezTo>
                      <a:pt x="27" y="2522"/>
                      <a:pt x="27" y="2696"/>
                      <a:pt x="14" y="2857"/>
                    </a:cubicBezTo>
                    <a:lnTo>
                      <a:pt x="14" y="2884"/>
                    </a:lnTo>
                    <a:lnTo>
                      <a:pt x="14" y="2911"/>
                    </a:lnTo>
                    <a:lnTo>
                      <a:pt x="1" y="2964"/>
                    </a:lnTo>
                    <a:lnTo>
                      <a:pt x="1" y="2991"/>
                    </a:lnTo>
                    <a:lnTo>
                      <a:pt x="81" y="2978"/>
                    </a:lnTo>
                    <a:cubicBezTo>
                      <a:pt x="175" y="2964"/>
                      <a:pt x="269" y="2951"/>
                      <a:pt x="363" y="2924"/>
                    </a:cubicBezTo>
                    <a:cubicBezTo>
                      <a:pt x="430" y="2911"/>
                      <a:pt x="510" y="2897"/>
                      <a:pt x="577" y="2884"/>
                    </a:cubicBezTo>
                    <a:cubicBezTo>
                      <a:pt x="644" y="2870"/>
                      <a:pt x="711" y="2857"/>
                      <a:pt x="778" y="2830"/>
                    </a:cubicBezTo>
                    <a:cubicBezTo>
                      <a:pt x="980" y="2776"/>
                      <a:pt x="1127" y="2575"/>
                      <a:pt x="1114" y="2374"/>
                    </a:cubicBezTo>
                    <a:lnTo>
                      <a:pt x="1114" y="2280"/>
                    </a:lnTo>
                    <a:cubicBezTo>
                      <a:pt x="1073" y="1730"/>
                      <a:pt x="1073" y="1167"/>
                      <a:pt x="1114" y="617"/>
                    </a:cubicBezTo>
                    <a:lnTo>
                      <a:pt x="1114" y="604"/>
                    </a:lnTo>
                    <a:lnTo>
                      <a:pt x="1114" y="590"/>
                    </a:lnTo>
                    <a:lnTo>
                      <a:pt x="1114" y="564"/>
                    </a:lnTo>
                    <a:lnTo>
                      <a:pt x="1114" y="550"/>
                    </a:lnTo>
                    <a:cubicBezTo>
                      <a:pt x="1114" y="550"/>
                      <a:pt x="1114" y="537"/>
                      <a:pt x="1114" y="523"/>
                    </a:cubicBezTo>
                    <a:cubicBezTo>
                      <a:pt x="1114" y="510"/>
                      <a:pt x="1100" y="497"/>
                      <a:pt x="1100" y="483"/>
                    </a:cubicBezTo>
                    <a:cubicBezTo>
                      <a:pt x="1100" y="470"/>
                      <a:pt x="1100" y="470"/>
                      <a:pt x="1100" y="456"/>
                    </a:cubicBezTo>
                    <a:cubicBezTo>
                      <a:pt x="1100" y="456"/>
                      <a:pt x="1087" y="443"/>
                      <a:pt x="1087" y="443"/>
                    </a:cubicBezTo>
                    <a:cubicBezTo>
                      <a:pt x="1087" y="430"/>
                      <a:pt x="1087" y="430"/>
                      <a:pt x="1073" y="416"/>
                    </a:cubicBezTo>
                    <a:cubicBezTo>
                      <a:pt x="1073" y="403"/>
                      <a:pt x="1073" y="403"/>
                      <a:pt x="1060" y="389"/>
                    </a:cubicBezTo>
                    <a:cubicBezTo>
                      <a:pt x="1060" y="376"/>
                      <a:pt x="1047" y="362"/>
                      <a:pt x="1047" y="349"/>
                    </a:cubicBezTo>
                    <a:cubicBezTo>
                      <a:pt x="1033" y="336"/>
                      <a:pt x="1033" y="336"/>
                      <a:pt x="1020" y="322"/>
                    </a:cubicBezTo>
                    <a:cubicBezTo>
                      <a:pt x="1020" y="309"/>
                      <a:pt x="1006" y="295"/>
                      <a:pt x="993" y="295"/>
                    </a:cubicBezTo>
                    <a:cubicBezTo>
                      <a:pt x="993" y="282"/>
                      <a:pt x="980" y="282"/>
                      <a:pt x="980" y="269"/>
                    </a:cubicBezTo>
                    <a:cubicBezTo>
                      <a:pt x="966" y="255"/>
                      <a:pt x="953" y="255"/>
                      <a:pt x="939" y="242"/>
                    </a:cubicBezTo>
                    <a:cubicBezTo>
                      <a:pt x="926" y="228"/>
                      <a:pt x="926" y="228"/>
                      <a:pt x="913" y="215"/>
                    </a:cubicBezTo>
                    <a:cubicBezTo>
                      <a:pt x="899" y="215"/>
                      <a:pt x="886" y="202"/>
                      <a:pt x="872" y="202"/>
                    </a:cubicBezTo>
                    <a:cubicBezTo>
                      <a:pt x="859" y="188"/>
                      <a:pt x="859" y="188"/>
                      <a:pt x="845" y="188"/>
                    </a:cubicBezTo>
                    <a:cubicBezTo>
                      <a:pt x="832" y="175"/>
                      <a:pt x="819" y="175"/>
                      <a:pt x="805" y="161"/>
                    </a:cubicBezTo>
                    <a:lnTo>
                      <a:pt x="778" y="161"/>
                    </a:lnTo>
                    <a:cubicBezTo>
                      <a:pt x="711" y="134"/>
                      <a:pt x="644" y="121"/>
                      <a:pt x="564" y="108"/>
                    </a:cubicBezTo>
                    <a:cubicBezTo>
                      <a:pt x="416" y="67"/>
                      <a:pt x="242" y="27"/>
                      <a:pt x="81" y="14"/>
                    </a:cubicBez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9"/>
              <p:cNvSpPr/>
              <p:nvPr/>
            </p:nvSpPr>
            <p:spPr>
              <a:xfrm>
                <a:off x="6823925" y="3777038"/>
                <a:ext cx="26850" cy="73800"/>
              </a:xfrm>
              <a:custGeom>
                <a:rect b="b" l="l" r="r" t="t"/>
                <a:pathLst>
                  <a:path extrusionOk="0" h="2952" w="1074">
                    <a:moveTo>
                      <a:pt x="94" y="108"/>
                    </a:moveTo>
                    <a:cubicBezTo>
                      <a:pt x="309" y="135"/>
                      <a:pt x="523" y="189"/>
                      <a:pt x="725" y="242"/>
                    </a:cubicBezTo>
                    <a:cubicBezTo>
                      <a:pt x="872" y="282"/>
                      <a:pt x="979" y="417"/>
                      <a:pt x="979" y="564"/>
                    </a:cubicBezTo>
                    <a:lnTo>
                      <a:pt x="979" y="591"/>
                    </a:lnTo>
                    <a:cubicBezTo>
                      <a:pt x="939" y="1181"/>
                      <a:pt x="939" y="1784"/>
                      <a:pt x="979" y="2375"/>
                    </a:cubicBezTo>
                    <a:cubicBezTo>
                      <a:pt x="993" y="2522"/>
                      <a:pt x="872" y="2670"/>
                      <a:pt x="725" y="2710"/>
                    </a:cubicBezTo>
                    <a:cubicBezTo>
                      <a:pt x="510" y="2777"/>
                      <a:pt x="309" y="2817"/>
                      <a:pt x="94" y="2844"/>
                    </a:cubicBezTo>
                    <a:cubicBezTo>
                      <a:pt x="148" y="2079"/>
                      <a:pt x="148" y="1302"/>
                      <a:pt x="121" y="524"/>
                    </a:cubicBezTo>
                    <a:lnTo>
                      <a:pt x="94" y="524"/>
                    </a:lnTo>
                    <a:lnTo>
                      <a:pt x="94" y="484"/>
                    </a:lnTo>
                    <a:lnTo>
                      <a:pt x="108" y="484"/>
                    </a:lnTo>
                    <a:cubicBezTo>
                      <a:pt x="108" y="363"/>
                      <a:pt x="108" y="229"/>
                      <a:pt x="94" y="108"/>
                    </a:cubicBezTo>
                    <a:close/>
                    <a:moveTo>
                      <a:pt x="0" y="1"/>
                    </a:moveTo>
                    <a:lnTo>
                      <a:pt x="0" y="54"/>
                    </a:lnTo>
                    <a:cubicBezTo>
                      <a:pt x="41" y="524"/>
                      <a:pt x="54" y="980"/>
                      <a:pt x="54" y="1449"/>
                    </a:cubicBezTo>
                    <a:lnTo>
                      <a:pt x="81" y="1449"/>
                    </a:lnTo>
                    <a:lnTo>
                      <a:pt x="81" y="1489"/>
                    </a:lnTo>
                    <a:lnTo>
                      <a:pt x="54" y="1489"/>
                    </a:lnTo>
                    <a:cubicBezTo>
                      <a:pt x="54" y="1758"/>
                      <a:pt x="54" y="2026"/>
                      <a:pt x="41" y="2294"/>
                    </a:cubicBezTo>
                    <a:lnTo>
                      <a:pt x="54" y="2294"/>
                    </a:lnTo>
                    <a:lnTo>
                      <a:pt x="54" y="2334"/>
                    </a:lnTo>
                    <a:lnTo>
                      <a:pt x="41" y="2334"/>
                    </a:lnTo>
                    <a:cubicBezTo>
                      <a:pt x="27" y="2522"/>
                      <a:pt x="14" y="2710"/>
                      <a:pt x="0" y="2898"/>
                    </a:cubicBezTo>
                    <a:lnTo>
                      <a:pt x="0" y="2951"/>
                    </a:lnTo>
                    <a:lnTo>
                      <a:pt x="54" y="2938"/>
                    </a:lnTo>
                    <a:cubicBezTo>
                      <a:pt x="282" y="2911"/>
                      <a:pt x="523" y="2857"/>
                      <a:pt x="738" y="2790"/>
                    </a:cubicBezTo>
                    <a:cubicBezTo>
                      <a:pt x="939" y="2737"/>
                      <a:pt x="1073" y="2549"/>
                      <a:pt x="1060" y="2361"/>
                    </a:cubicBezTo>
                    <a:cubicBezTo>
                      <a:pt x="1020" y="1771"/>
                      <a:pt x="1020" y="1181"/>
                      <a:pt x="1060" y="591"/>
                    </a:cubicBezTo>
                    <a:lnTo>
                      <a:pt x="1060" y="564"/>
                    </a:lnTo>
                    <a:cubicBezTo>
                      <a:pt x="1060" y="390"/>
                      <a:pt x="926" y="215"/>
                      <a:pt x="738" y="162"/>
                    </a:cubicBezTo>
                    <a:cubicBezTo>
                      <a:pt x="523" y="95"/>
                      <a:pt x="282" y="54"/>
                      <a:pt x="54" y="14"/>
                    </a:cubicBez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9"/>
              <p:cNvSpPr/>
              <p:nvPr/>
            </p:nvSpPr>
            <p:spPr>
              <a:xfrm>
                <a:off x="6792400" y="3776713"/>
                <a:ext cx="14775" cy="32200"/>
              </a:xfrm>
              <a:custGeom>
                <a:rect b="b" l="l" r="r" t="t"/>
                <a:pathLst>
                  <a:path extrusionOk="0" h="1288" w="591">
                    <a:moveTo>
                      <a:pt x="430" y="94"/>
                    </a:moveTo>
                    <a:cubicBezTo>
                      <a:pt x="484" y="456"/>
                      <a:pt x="510" y="832"/>
                      <a:pt x="510" y="1207"/>
                    </a:cubicBezTo>
                    <a:lnTo>
                      <a:pt x="175" y="1207"/>
                    </a:lnTo>
                    <a:cubicBezTo>
                      <a:pt x="175" y="832"/>
                      <a:pt x="148" y="456"/>
                      <a:pt x="95" y="94"/>
                    </a:cubicBezTo>
                    <a:close/>
                    <a:moveTo>
                      <a:pt x="470" y="0"/>
                    </a:moveTo>
                    <a:cubicBezTo>
                      <a:pt x="309" y="0"/>
                      <a:pt x="175" y="14"/>
                      <a:pt x="54" y="14"/>
                    </a:cubicBezTo>
                    <a:lnTo>
                      <a:pt x="1" y="27"/>
                    </a:lnTo>
                    <a:lnTo>
                      <a:pt x="14" y="67"/>
                    </a:lnTo>
                    <a:lnTo>
                      <a:pt x="14" y="81"/>
                    </a:lnTo>
                    <a:cubicBezTo>
                      <a:pt x="14" y="81"/>
                      <a:pt x="14" y="94"/>
                      <a:pt x="14" y="94"/>
                    </a:cubicBezTo>
                    <a:cubicBezTo>
                      <a:pt x="68" y="470"/>
                      <a:pt x="95" y="859"/>
                      <a:pt x="81" y="1248"/>
                    </a:cubicBezTo>
                    <a:lnTo>
                      <a:pt x="81" y="1288"/>
                    </a:lnTo>
                    <a:lnTo>
                      <a:pt x="591" y="1288"/>
                    </a:lnTo>
                    <a:lnTo>
                      <a:pt x="591" y="1248"/>
                    </a:lnTo>
                    <a:cubicBezTo>
                      <a:pt x="591" y="859"/>
                      <a:pt x="577" y="456"/>
                      <a:pt x="524" y="81"/>
                    </a:cubicBezTo>
                    <a:cubicBezTo>
                      <a:pt x="524" y="67"/>
                      <a:pt x="524" y="67"/>
                      <a:pt x="510" y="67"/>
                    </a:cubicBezTo>
                    <a:cubicBezTo>
                      <a:pt x="510" y="54"/>
                      <a:pt x="510" y="41"/>
                      <a:pt x="510" y="41"/>
                    </a:cubicBezTo>
                    <a:lnTo>
                      <a:pt x="5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9"/>
              <p:cNvSpPr/>
              <p:nvPr/>
            </p:nvSpPr>
            <p:spPr>
              <a:xfrm>
                <a:off x="6764250" y="3781413"/>
                <a:ext cx="3025" cy="63375"/>
              </a:xfrm>
              <a:custGeom>
                <a:rect b="b" l="l" r="r" t="t"/>
                <a:pathLst>
                  <a:path extrusionOk="0" h="2535" w="121">
                    <a:moveTo>
                      <a:pt x="0" y="0"/>
                    </a:moveTo>
                    <a:cubicBezTo>
                      <a:pt x="0" y="27"/>
                      <a:pt x="0" y="54"/>
                      <a:pt x="0" y="107"/>
                    </a:cubicBezTo>
                    <a:cubicBezTo>
                      <a:pt x="27" y="523"/>
                      <a:pt x="67" y="1770"/>
                      <a:pt x="0" y="2508"/>
                    </a:cubicBezTo>
                    <a:cubicBezTo>
                      <a:pt x="0" y="2508"/>
                      <a:pt x="0" y="2521"/>
                      <a:pt x="0" y="2535"/>
                    </a:cubicBezTo>
                    <a:lnTo>
                      <a:pt x="40" y="2535"/>
                    </a:lnTo>
                    <a:cubicBezTo>
                      <a:pt x="121" y="1784"/>
                      <a:pt x="67" y="470"/>
                      <a:pt x="40" y="67"/>
                    </a:cubicBezTo>
                    <a:cubicBezTo>
                      <a:pt x="40" y="40"/>
                      <a:pt x="40" y="14"/>
                      <a:pt x="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9"/>
              <p:cNvSpPr/>
              <p:nvPr/>
            </p:nvSpPr>
            <p:spPr>
              <a:xfrm>
                <a:off x="6779675" y="3777388"/>
                <a:ext cx="46275" cy="36900"/>
              </a:xfrm>
              <a:custGeom>
                <a:rect b="b" l="l" r="r" t="t"/>
                <a:pathLst>
                  <a:path extrusionOk="0" h="1476" w="1851">
                    <a:moveTo>
                      <a:pt x="0" y="0"/>
                    </a:moveTo>
                    <a:lnTo>
                      <a:pt x="0" y="107"/>
                    </a:lnTo>
                    <a:lnTo>
                      <a:pt x="0" y="1154"/>
                    </a:lnTo>
                    <a:cubicBezTo>
                      <a:pt x="0" y="1328"/>
                      <a:pt x="161" y="1475"/>
                      <a:pt x="349" y="1475"/>
                    </a:cubicBezTo>
                    <a:lnTo>
                      <a:pt x="1851" y="1475"/>
                    </a:lnTo>
                    <a:lnTo>
                      <a:pt x="1851" y="1435"/>
                    </a:lnTo>
                    <a:lnTo>
                      <a:pt x="349" y="1435"/>
                    </a:lnTo>
                    <a:cubicBezTo>
                      <a:pt x="188" y="1435"/>
                      <a:pt x="54" y="1314"/>
                      <a:pt x="54" y="1154"/>
                    </a:cubicBez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9"/>
              <p:cNvSpPr/>
              <p:nvPr/>
            </p:nvSpPr>
            <p:spPr>
              <a:xfrm>
                <a:off x="6825925" y="3789113"/>
                <a:ext cx="12775" cy="56350"/>
              </a:xfrm>
              <a:custGeom>
                <a:rect b="b" l="l" r="r" t="t"/>
                <a:pathLst>
                  <a:path extrusionOk="0" h="2254" w="511">
                    <a:moveTo>
                      <a:pt x="1" y="1"/>
                    </a:moveTo>
                    <a:lnTo>
                      <a:pt x="1" y="54"/>
                    </a:lnTo>
                    <a:lnTo>
                      <a:pt x="309" y="54"/>
                    </a:lnTo>
                    <a:cubicBezTo>
                      <a:pt x="403" y="54"/>
                      <a:pt x="470" y="108"/>
                      <a:pt x="470" y="188"/>
                    </a:cubicBezTo>
                    <a:lnTo>
                      <a:pt x="470" y="2254"/>
                    </a:lnTo>
                    <a:lnTo>
                      <a:pt x="510" y="2254"/>
                    </a:lnTo>
                    <a:lnTo>
                      <a:pt x="510" y="188"/>
                    </a:lnTo>
                    <a:cubicBezTo>
                      <a:pt x="510" y="94"/>
                      <a:pt x="417"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9"/>
              <p:cNvSpPr/>
              <p:nvPr/>
            </p:nvSpPr>
            <p:spPr>
              <a:xfrm>
                <a:off x="6855450" y="3789113"/>
                <a:ext cx="6050" cy="47625"/>
              </a:xfrm>
              <a:custGeom>
                <a:rect b="b" l="l" r="r" t="t"/>
                <a:pathLst>
                  <a:path extrusionOk="0" h="1905" w="242">
                    <a:moveTo>
                      <a:pt x="188" y="1"/>
                    </a:moveTo>
                    <a:lnTo>
                      <a:pt x="188" y="94"/>
                    </a:lnTo>
                    <a:lnTo>
                      <a:pt x="188" y="631"/>
                    </a:lnTo>
                    <a:lnTo>
                      <a:pt x="0" y="631"/>
                    </a:lnTo>
                    <a:lnTo>
                      <a:pt x="0" y="1167"/>
                    </a:lnTo>
                    <a:lnTo>
                      <a:pt x="201" y="1167"/>
                    </a:lnTo>
                    <a:lnTo>
                      <a:pt x="201" y="1905"/>
                    </a:lnTo>
                    <a:lnTo>
                      <a:pt x="241" y="1905"/>
                    </a:lnTo>
                    <a:lnTo>
                      <a:pt x="241" y="1127"/>
                    </a:lnTo>
                    <a:lnTo>
                      <a:pt x="54" y="1127"/>
                    </a:lnTo>
                    <a:lnTo>
                      <a:pt x="54" y="671"/>
                    </a:lnTo>
                    <a:lnTo>
                      <a:pt x="228" y="671"/>
                    </a:lnTo>
                    <a:lnTo>
                      <a:pt x="228" y="94"/>
                    </a:lnTo>
                    <a:lnTo>
                      <a:pt x="2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9"/>
              <p:cNvSpPr/>
              <p:nvPr/>
            </p:nvSpPr>
            <p:spPr>
              <a:xfrm>
                <a:off x="6873200" y="3798838"/>
                <a:ext cx="21500" cy="30525"/>
              </a:xfrm>
              <a:custGeom>
                <a:rect b="b" l="l" r="r" t="t"/>
                <a:pathLst>
                  <a:path extrusionOk="0" h="1221" w="860">
                    <a:moveTo>
                      <a:pt x="1" y="1"/>
                    </a:moveTo>
                    <a:lnTo>
                      <a:pt x="1" y="41"/>
                    </a:lnTo>
                    <a:lnTo>
                      <a:pt x="41" y="41"/>
                    </a:lnTo>
                    <a:lnTo>
                      <a:pt x="819" y="54"/>
                    </a:lnTo>
                    <a:lnTo>
                      <a:pt x="819" y="1221"/>
                    </a:lnTo>
                    <a:lnTo>
                      <a:pt x="859" y="1221"/>
                    </a:lnTo>
                    <a:lnTo>
                      <a:pt x="859"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9"/>
              <p:cNvSpPr/>
              <p:nvPr/>
            </p:nvSpPr>
            <p:spPr>
              <a:xfrm>
                <a:off x="6806500" y="3834388"/>
                <a:ext cx="18800" cy="15100"/>
              </a:xfrm>
              <a:custGeom>
                <a:rect b="b" l="l" r="r" t="t"/>
                <a:pathLst>
                  <a:path extrusionOk="0" h="604" w="752">
                    <a:moveTo>
                      <a:pt x="188" y="0"/>
                    </a:moveTo>
                    <a:cubicBezTo>
                      <a:pt x="94" y="0"/>
                      <a:pt x="0" y="81"/>
                      <a:pt x="0" y="174"/>
                    </a:cubicBezTo>
                    <a:lnTo>
                      <a:pt x="0" y="604"/>
                    </a:lnTo>
                    <a:lnTo>
                      <a:pt x="54" y="604"/>
                    </a:lnTo>
                    <a:lnTo>
                      <a:pt x="54" y="174"/>
                    </a:lnTo>
                    <a:cubicBezTo>
                      <a:pt x="54" y="107"/>
                      <a:pt x="107" y="40"/>
                      <a:pt x="188" y="40"/>
                    </a:cubicBezTo>
                    <a:lnTo>
                      <a:pt x="751" y="40"/>
                    </a:lnTo>
                    <a:lnTo>
                      <a:pt x="7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9"/>
              <p:cNvSpPr/>
              <p:nvPr/>
            </p:nvSpPr>
            <p:spPr>
              <a:xfrm>
                <a:off x="6954675" y="3692563"/>
                <a:ext cx="31875" cy="4375"/>
              </a:xfrm>
              <a:custGeom>
                <a:rect b="b" l="l" r="r" t="t"/>
                <a:pathLst>
                  <a:path extrusionOk="0" h="175" w="1275">
                    <a:moveTo>
                      <a:pt x="1" y="0"/>
                    </a:moveTo>
                    <a:cubicBezTo>
                      <a:pt x="28" y="54"/>
                      <a:pt x="54" y="108"/>
                      <a:pt x="54" y="175"/>
                    </a:cubicBezTo>
                    <a:lnTo>
                      <a:pt x="1261" y="175"/>
                    </a:lnTo>
                    <a:lnTo>
                      <a:pt x="12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9"/>
              <p:cNvSpPr/>
              <p:nvPr/>
            </p:nvSpPr>
            <p:spPr>
              <a:xfrm>
                <a:off x="7005300" y="3692563"/>
                <a:ext cx="205225" cy="4375"/>
              </a:xfrm>
              <a:custGeom>
                <a:rect b="b" l="l" r="r" t="t"/>
                <a:pathLst>
                  <a:path extrusionOk="0" h="175" w="8209">
                    <a:moveTo>
                      <a:pt x="1" y="0"/>
                    </a:moveTo>
                    <a:lnTo>
                      <a:pt x="1" y="175"/>
                    </a:lnTo>
                    <a:lnTo>
                      <a:pt x="8208" y="175"/>
                    </a:lnTo>
                    <a:lnTo>
                      <a:pt x="82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9"/>
              <p:cNvSpPr/>
              <p:nvPr/>
            </p:nvSpPr>
            <p:spPr>
              <a:xfrm>
                <a:off x="7025100" y="3692888"/>
                <a:ext cx="262875" cy="40250"/>
              </a:xfrm>
              <a:custGeom>
                <a:rect b="b" l="l" r="r" t="t"/>
                <a:pathLst>
                  <a:path extrusionOk="0" h="1610" w="10515">
                    <a:moveTo>
                      <a:pt x="8181" y="1"/>
                    </a:moveTo>
                    <a:lnTo>
                      <a:pt x="8181" y="162"/>
                    </a:lnTo>
                    <a:lnTo>
                      <a:pt x="9884" y="162"/>
                    </a:lnTo>
                    <a:lnTo>
                      <a:pt x="9897" y="175"/>
                    </a:lnTo>
                    <a:cubicBezTo>
                      <a:pt x="10152" y="215"/>
                      <a:pt x="10353" y="430"/>
                      <a:pt x="10353" y="698"/>
                    </a:cubicBezTo>
                    <a:lnTo>
                      <a:pt x="10353" y="913"/>
                    </a:lnTo>
                    <a:cubicBezTo>
                      <a:pt x="10353" y="1208"/>
                      <a:pt x="10112" y="1449"/>
                      <a:pt x="9817" y="1449"/>
                    </a:cubicBezTo>
                    <a:lnTo>
                      <a:pt x="0" y="1449"/>
                    </a:lnTo>
                    <a:lnTo>
                      <a:pt x="590" y="1610"/>
                    </a:lnTo>
                    <a:lnTo>
                      <a:pt x="9817" y="1610"/>
                    </a:lnTo>
                    <a:cubicBezTo>
                      <a:pt x="10206" y="1610"/>
                      <a:pt x="10514" y="1302"/>
                      <a:pt x="10514" y="913"/>
                    </a:cubicBezTo>
                    <a:lnTo>
                      <a:pt x="10514" y="698"/>
                    </a:lnTo>
                    <a:cubicBezTo>
                      <a:pt x="10514" y="309"/>
                      <a:pt x="10206" y="1"/>
                      <a:pt x="98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9"/>
              <p:cNvSpPr/>
              <p:nvPr/>
            </p:nvSpPr>
            <p:spPr>
              <a:xfrm>
                <a:off x="7210150" y="3681163"/>
                <a:ext cx="19475" cy="29850"/>
              </a:xfrm>
              <a:custGeom>
                <a:rect b="b" l="l" r="r" t="t"/>
                <a:pathLst>
                  <a:path extrusionOk="0" h="1194" w="779">
                    <a:moveTo>
                      <a:pt x="457" y="67"/>
                    </a:moveTo>
                    <a:cubicBezTo>
                      <a:pt x="591" y="81"/>
                      <a:pt x="698" y="188"/>
                      <a:pt x="698" y="322"/>
                    </a:cubicBezTo>
                    <a:lnTo>
                      <a:pt x="685" y="859"/>
                    </a:lnTo>
                    <a:cubicBezTo>
                      <a:pt x="685" y="993"/>
                      <a:pt x="578" y="1100"/>
                      <a:pt x="444" y="1100"/>
                    </a:cubicBezTo>
                    <a:lnTo>
                      <a:pt x="444" y="1154"/>
                    </a:lnTo>
                    <a:lnTo>
                      <a:pt x="430" y="1113"/>
                    </a:lnTo>
                    <a:lnTo>
                      <a:pt x="336" y="1113"/>
                    </a:lnTo>
                    <a:cubicBezTo>
                      <a:pt x="269" y="1100"/>
                      <a:pt x="202" y="1073"/>
                      <a:pt x="162" y="1033"/>
                    </a:cubicBezTo>
                    <a:cubicBezTo>
                      <a:pt x="108" y="979"/>
                      <a:pt x="95" y="912"/>
                      <a:pt x="95" y="859"/>
                    </a:cubicBezTo>
                    <a:lnTo>
                      <a:pt x="108" y="309"/>
                    </a:lnTo>
                    <a:cubicBezTo>
                      <a:pt x="108" y="188"/>
                      <a:pt x="216" y="67"/>
                      <a:pt x="350" y="67"/>
                    </a:cubicBezTo>
                    <a:close/>
                    <a:moveTo>
                      <a:pt x="350" y="0"/>
                    </a:moveTo>
                    <a:cubicBezTo>
                      <a:pt x="175" y="0"/>
                      <a:pt x="28" y="134"/>
                      <a:pt x="14" y="322"/>
                    </a:cubicBezTo>
                    <a:lnTo>
                      <a:pt x="14" y="470"/>
                    </a:lnTo>
                    <a:lnTo>
                      <a:pt x="14" y="631"/>
                    </a:lnTo>
                    <a:lnTo>
                      <a:pt x="1" y="859"/>
                    </a:lnTo>
                    <a:cubicBezTo>
                      <a:pt x="1" y="939"/>
                      <a:pt x="41" y="1019"/>
                      <a:pt x="95" y="1087"/>
                    </a:cubicBezTo>
                    <a:cubicBezTo>
                      <a:pt x="162" y="1154"/>
                      <a:pt x="242" y="1194"/>
                      <a:pt x="323" y="1194"/>
                    </a:cubicBezTo>
                    <a:lnTo>
                      <a:pt x="444" y="1194"/>
                    </a:lnTo>
                    <a:cubicBezTo>
                      <a:pt x="618" y="1194"/>
                      <a:pt x="765" y="1046"/>
                      <a:pt x="765" y="872"/>
                    </a:cubicBezTo>
                    <a:lnTo>
                      <a:pt x="779" y="631"/>
                    </a:lnTo>
                    <a:lnTo>
                      <a:pt x="779" y="470"/>
                    </a:lnTo>
                    <a:lnTo>
                      <a:pt x="779" y="336"/>
                    </a:lnTo>
                    <a:cubicBezTo>
                      <a:pt x="779" y="148"/>
                      <a:pt x="645" y="0"/>
                      <a:pt x="4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9"/>
              <p:cNvSpPr/>
              <p:nvPr/>
            </p:nvSpPr>
            <p:spPr>
              <a:xfrm>
                <a:off x="6986200" y="3681138"/>
                <a:ext cx="19475" cy="27200"/>
              </a:xfrm>
              <a:custGeom>
                <a:rect b="b" l="l" r="r" t="t"/>
                <a:pathLst>
                  <a:path extrusionOk="0" h="1088" w="779">
                    <a:moveTo>
                      <a:pt x="314" y="0"/>
                    </a:moveTo>
                    <a:cubicBezTo>
                      <a:pt x="149" y="0"/>
                      <a:pt x="14" y="143"/>
                      <a:pt x="14" y="310"/>
                    </a:cubicBezTo>
                    <a:lnTo>
                      <a:pt x="0" y="457"/>
                    </a:lnTo>
                    <a:lnTo>
                      <a:pt x="0" y="632"/>
                    </a:lnTo>
                    <a:lnTo>
                      <a:pt x="0" y="860"/>
                    </a:lnTo>
                    <a:cubicBezTo>
                      <a:pt x="0" y="940"/>
                      <a:pt x="27" y="1020"/>
                      <a:pt x="81" y="1088"/>
                    </a:cubicBezTo>
                    <a:lnTo>
                      <a:pt x="228" y="1088"/>
                    </a:lnTo>
                    <a:cubicBezTo>
                      <a:pt x="134" y="1047"/>
                      <a:pt x="81" y="953"/>
                      <a:pt x="81" y="860"/>
                    </a:cubicBezTo>
                    <a:lnTo>
                      <a:pt x="94" y="323"/>
                    </a:lnTo>
                    <a:cubicBezTo>
                      <a:pt x="94" y="189"/>
                      <a:pt x="202" y="82"/>
                      <a:pt x="349" y="82"/>
                    </a:cubicBezTo>
                    <a:lnTo>
                      <a:pt x="443" y="82"/>
                    </a:lnTo>
                    <a:cubicBezTo>
                      <a:pt x="577" y="82"/>
                      <a:pt x="684" y="189"/>
                      <a:pt x="684" y="323"/>
                    </a:cubicBezTo>
                    <a:lnTo>
                      <a:pt x="684" y="860"/>
                    </a:lnTo>
                    <a:cubicBezTo>
                      <a:pt x="671" y="967"/>
                      <a:pt x="617" y="1047"/>
                      <a:pt x="537" y="1088"/>
                    </a:cubicBezTo>
                    <a:lnTo>
                      <a:pt x="671" y="1088"/>
                    </a:lnTo>
                    <a:cubicBezTo>
                      <a:pt x="725" y="1020"/>
                      <a:pt x="765" y="953"/>
                      <a:pt x="765" y="873"/>
                    </a:cubicBezTo>
                    <a:lnTo>
                      <a:pt x="765" y="632"/>
                    </a:lnTo>
                    <a:lnTo>
                      <a:pt x="765" y="457"/>
                    </a:lnTo>
                    <a:lnTo>
                      <a:pt x="778" y="337"/>
                    </a:lnTo>
                    <a:cubicBezTo>
                      <a:pt x="778" y="149"/>
                      <a:pt x="631" y="1"/>
                      <a:pt x="456" y="1"/>
                    </a:cubicBezTo>
                    <a:lnTo>
                      <a:pt x="336" y="1"/>
                    </a:lnTo>
                    <a:cubicBezTo>
                      <a:pt x="328" y="1"/>
                      <a:pt x="321" y="0"/>
                      <a:pt x="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9"/>
              <p:cNvSpPr/>
              <p:nvPr/>
            </p:nvSpPr>
            <p:spPr>
              <a:xfrm>
                <a:off x="6379350" y="3657688"/>
                <a:ext cx="439900" cy="38925"/>
              </a:xfrm>
              <a:custGeom>
                <a:rect b="b" l="l" r="r" t="t"/>
                <a:pathLst>
                  <a:path extrusionOk="0" h="1557" w="17596">
                    <a:moveTo>
                      <a:pt x="17565" y="676"/>
                    </a:moveTo>
                    <a:cubicBezTo>
                      <a:pt x="17574" y="681"/>
                      <a:pt x="17584" y="684"/>
                      <a:pt x="17596" y="684"/>
                    </a:cubicBezTo>
                    <a:lnTo>
                      <a:pt x="17565" y="676"/>
                    </a:lnTo>
                    <a:close/>
                    <a:moveTo>
                      <a:pt x="765" y="0"/>
                    </a:moveTo>
                    <a:cubicBezTo>
                      <a:pt x="617" y="0"/>
                      <a:pt x="497" y="41"/>
                      <a:pt x="376" y="121"/>
                    </a:cubicBezTo>
                    <a:cubicBezTo>
                      <a:pt x="161" y="269"/>
                      <a:pt x="0" y="550"/>
                      <a:pt x="0" y="886"/>
                    </a:cubicBezTo>
                    <a:lnTo>
                      <a:pt x="27" y="1556"/>
                    </a:lnTo>
                    <a:cubicBezTo>
                      <a:pt x="27" y="1529"/>
                      <a:pt x="41" y="1503"/>
                      <a:pt x="54" y="1489"/>
                    </a:cubicBezTo>
                    <a:cubicBezTo>
                      <a:pt x="73" y="1480"/>
                      <a:pt x="92" y="1470"/>
                      <a:pt x="106" y="1470"/>
                    </a:cubicBezTo>
                    <a:cubicBezTo>
                      <a:pt x="112" y="1470"/>
                      <a:pt x="117" y="1472"/>
                      <a:pt x="121" y="1476"/>
                    </a:cubicBezTo>
                    <a:lnTo>
                      <a:pt x="201" y="1476"/>
                    </a:lnTo>
                    <a:lnTo>
                      <a:pt x="175" y="872"/>
                    </a:lnTo>
                    <a:cubicBezTo>
                      <a:pt x="175" y="711"/>
                      <a:pt x="215" y="564"/>
                      <a:pt x="295" y="443"/>
                    </a:cubicBezTo>
                    <a:lnTo>
                      <a:pt x="282" y="443"/>
                    </a:lnTo>
                    <a:lnTo>
                      <a:pt x="295" y="389"/>
                    </a:lnTo>
                    <a:lnTo>
                      <a:pt x="322" y="403"/>
                    </a:lnTo>
                    <a:cubicBezTo>
                      <a:pt x="429" y="255"/>
                      <a:pt x="590" y="161"/>
                      <a:pt x="765" y="161"/>
                    </a:cubicBezTo>
                    <a:lnTo>
                      <a:pt x="5700" y="161"/>
                    </a:lnTo>
                    <a:lnTo>
                      <a:pt x="5646" y="148"/>
                    </a:lnTo>
                    <a:lnTo>
                      <a:pt x="5660" y="108"/>
                    </a:lnTo>
                    <a:lnTo>
                      <a:pt x="5861" y="161"/>
                    </a:lnTo>
                    <a:lnTo>
                      <a:pt x="14028" y="161"/>
                    </a:lnTo>
                    <a:lnTo>
                      <a:pt x="13934" y="135"/>
                    </a:lnTo>
                    <a:lnTo>
                      <a:pt x="13948" y="94"/>
                    </a:lnTo>
                    <a:lnTo>
                      <a:pt x="14189" y="161"/>
                    </a:lnTo>
                    <a:lnTo>
                      <a:pt x="15732" y="161"/>
                    </a:lnTo>
                    <a:lnTo>
                      <a:pt x="17565" y="676"/>
                    </a:lnTo>
                    <a:lnTo>
                      <a:pt x="17565" y="676"/>
                    </a:lnTo>
                    <a:cubicBezTo>
                      <a:pt x="17543" y="662"/>
                      <a:pt x="17529" y="633"/>
                      <a:pt x="17529" y="604"/>
                    </a:cubicBezTo>
                    <a:lnTo>
                      <a:pt x="17529" y="591"/>
                    </a:lnTo>
                    <a:cubicBezTo>
                      <a:pt x="17529" y="550"/>
                      <a:pt x="17555" y="524"/>
                      <a:pt x="17582" y="510"/>
                    </a:cubicBezTo>
                    <a:lnTo>
                      <a:pt x="16201" y="121"/>
                    </a:lnTo>
                    <a:lnTo>
                      <a:pt x="157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9"/>
              <p:cNvSpPr/>
              <p:nvPr/>
            </p:nvSpPr>
            <p:spPr>
              <a:xfrm>
                <a:off x="6998275" y="3725738"/>
                <a:ext cx="162625" cy="53675"/>
              </a:xfrm>
              <a:custGeom>
                <a:rect b="b" l="l" r="r" t="t"/>
                <a:pathLst>
                  <a:path extrusionOk="0" h="2147" w="6505">
                    <a:moveTo>
                      <a:pt x="0" y="1"/>
                    </a:moveTo>
                    <a:lnTo>
                      <a:pt x="698" y="202"/>
                    </a:lnTo>
                    <a:lnTo>
                      <a:pt x="707" y="202"/>
                    </a:lnTo>
                    <a:lnTo>
                      <a:pt x="0" y="1"/>
                    </a:lnTo>
                    <a:close/>
                    <a:moveTo>
                      <a:pt x="858" y="68"/>
                    </a:moveTo>
                    <a:cubicBezTo>
                      <a:pt x="845" y="108"/>
                      <a:pt x="818" y="148"/>
                      <a:pt x="791" y="175"/>
                    </a:cubicBezTo>
                    <a:cubicBezTo>
                      <a:pt x="778" y="189"/>
                      <a:pt x="751" y="202"/>
                      <a:pt x="724" y="202"/>
                    </a:cubicBezTo>
                    <a:lnTo>
                      <a:pt x="707" y="202"/>
                    </a:lnTo>
                    <a:lnTo>
                      <a:pt x="6223" y="1771"/>
                    </a:lnTo>
                    <a:cubicBezTo>
                      <a:pt x="6250" y="1771"/>
                      <a:pt x="6277" y="1798"/>
                      <a:pt x="6303" y="1825"/>
                    </a:cubicBezTo>
                    <a:lnTo>
                      <a:pt x="6330" y="1825"/>
                    </a:lnTo>
                    <a:lnTo>
                      <a:pt x="6330" y="1865"/>
                    </a:lnTo>
                    <a:lnTo>
                      <a:pt x="6317" y="1865"/>
                    </a:lnTo>
                    <a:cubicBezTo>
                      <a:pt x="6330" y="1892"/>
                      <a:pt x="6330" y="1905"/>
                      <a:pt x="6330" y="1932"/>
                    </a:cubicBezTo>
                    <a:lnTo>
                      <a:pt x="6330" y="1946"/>
                    </a:lnTo>
                    <a:cubicBezTo>
                      <a:pt x="6330" y="1972"/>
                      <a:pt x="6330" y="2026"/>
                      <a:pt x="6317" y="2080"/>
                    </a:cubicBezTo>
                    <a:cubicBezTo>
                      <a:pt x="6330" y="2066"/>
                      <a:pt x="6344" y="2066"/>
                      <a:pt x="6344" y="2053"/>
                    </a:cubicBezTo>
                    <a:cubicBezTo>
                      <a:pt x="6355" y="2047"/>
                      <a:pt x="6368" y="2044"/>
                      <a:pt x="6382" y="2044"/>
                    </a:cubicBezTo>
                    <a:cubicBezTo>
                      <a:pt x="6401" y="2044"/>
                      <a:pt x="6422" y="2050"/>
                      <a:pt x="6437" y="2066"/>
                    </a:cubicBezTo>
                    <a:cubicBezTo>
                      <a:pt x="6464" y="2080"/>
                      <a:pt x="6478" y="2120"/>
                      <a:pt x="6478" y="2147"/>
                    </a:cubicBezTo>
                    <a:cubicBezTo>
                      <a:pt x="6478" y="2106"/>
                      <a:pt x="6505" y="2013"/>
                      <a:pt x="6505" y="1946"/>
                    </a:cubicBezTo>
                    <a:lnTo>
                      <a:pt x="6505" y="1919"/>
                    </a:lnTo>
                    <a:cubicBezTo>
                      <a:pt x="6491" y="1771"/>
                      <a:pt x="6397" y="1637"/>
                      <a:pt x="6263" y="1610"/>
                    </a:cubicBezTo>
                    <a:lnTo>
                      <a:pt x="1663" y="296"/>
                    </a:lnTo>
                    <a:lnTo>
                      <a:pt x="1073" y="135"/>
                    </a:lnTo>
                    <a:lnTo>
                      <a:pt x="858" y="6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9"/>
              <p:cNvSpPr/>
              <p:nvPr/>
            </p:nvSpPr>
            <p:spPr>
              <a:xfrm>
                <a:off x="6932225" y="3706963"/>
                <a:ext cx="20475" cy="5725"/>
              </a:xfrm>
              <a:custGeom>
                <a:rect b="b" l="l" r="r" t="t"/>
                <a:pathLst>
                  <a:path extrusionOk="0" h="229" w="819">
                    <a:moveTo>
                      <a:pt x="0" y="1"/>
                    </a:moveTo>
                    <a:lnTo>
                      <a:pt x="671" y="189"/>
                    </a:lnTo>
                    <a:cubicBezTo>
                      <a:pt x="684" y="202"/>
                      <a:pt x="698" y="202"/>
                      <a:pt x="698" y="202"/>
                    </a:cubicBezTo>
                    <a:cubicBezTo>
                      <a:pt x="703" y="202"/>
                      <a:pt x="709" y="201"/>
                      <a:pt x="715" y="200"/>
                    </a:cubicBezTo>
                    <a:lnTo>
                      <a:pt x="715" y="200"/>
                    </a:lnTo>
                    <a:lnTo>
                      <a:pt x="796" y="223"/>
                    </a:lnTo>
                    <a:lnTo>
                      <a:pt x="796" y="223"/>
                    </a:lnTo>
                    <a:cubicBezTo>
                      <a:pt x="778" y="213"/>
                      <a:pt x="765" y="191"/>
                      <a:pt x="765" y="162"/>
                    </a:cubicBezTo>
                    <a:cubicBezTo>
                      <a:pt x="754" y="183"/>
                      <a:pt x="736" y="196"/>
                      <a:pt x="715" y="200"/>
                    </a:cubicBezTo>
                    <a:lnTo>
                      <a:pt x="715" y="200"/>
                    </a:lnTo>
                    <a:lnTo>
                      <a:pt x="0" y="1"/>
                    </a:lnTo>
                    <a:close/>
                    <a:moveTo>
                      <a:pt x="796" y="223"/>
                    </a:moveTo>
                    <a:lnTo>
                      <a:pt x="796" y="223"/>
                    </a:lnTo>
                    <a:cubicBezTo>
                      <a:pt x="803" y="227"/>
                      <a:pt x="811" y="229"/>
                      <a:pt x="818" y="229"/>
                    </a:cubicBezTo>
                    <a:lnTo>
                      <a:pt x="796" y="22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9"/>
              <p:cNvSpPr/>
              <p:nvPr/>
            </p:nvSpPr>
            <p:spPr>
              <a:xfrm>
                <a:off x="6864150" y="3687538"/>
                <a:ext cx="21825" cy="6375"/>
              </a:xfrm>
              <a:custGeom>
                <a:rect b="b" l="l" r="r" t="t"/>
                <a:pathLst>
                  <a:path extrusionOk="0" h="255" w="873">
                    <a:moveTo>
                      <a:pt x="1" y="0"/>
                    </a:moveTo>
                    <a:lnTo>
                      <a:pt x="725" y="215"/>
                    </a:lnTo>
                    <a:lnTo>
                      <a:pt x="735" y="215"/>
                    </a:lnTo>
                    <a:lnTo>
                      <a:pt x="1" y="0"/>
                    </a:lnTo>
                    <a:close/>
                    <a:moveTo>
                      <a:pt x="819" y="188"/>
                    </a:moveTo>
                    <a:cubicBezTo>
                      <a:pt x="792" y="201"/>
                      <a:pt x="779" y="215"/>
                      <a:pt x="752" y="215"/>
                    </a:cubicBezTo>
                    <a:lnTo>
                      <a:pt x="735" y="215"/>
                    </a:lnTo>
                    <a:lnTo>
                      <a:pt x="872" y="255"/>
                    </a:lnTo>
                    <a:cubicBezTo>
                      <a:pt x="846" y="241"/>
                      <a:pt x="819" y="215"/>
                      <a:pt x="819" y="18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9"/>
              <p:cNvSpPr/>
              <p:nvPr/>
            </p:nvSpPr>
            <p:spPr>
              <a:xfrm>
                <a:off x="6380025" y="3694438"/>
                <a:ext cx="780200" cy="104750"/>
              </a:xfrm>
              <a:custGeom>
                <a:rect b="b" l="l" r="r" t="t"/>
                <a:pathLst>
                  <a:path extrusionOk="0" h="4190" w="31208">
                    <a:moveTo>
                      <a:pt x="188" y="180"/>
                    </a:moveTo>
                    <a:lnTo>
                      <a:pt x="1609" y="381"/>
                    </a:lnTo>
                    <a:lnTo>
                      <a:pt x="1609" y="314"/>
                    </a:lnTo>
                    <a:lnTo>
                      <a:pt x="1650" y="314"/>
                    </a:lnTo>
                    <a:lnTo>
                      <a:pt x="1650" y="395"/>
                    </a:lnTo>
                    <a:lnTo>
                      <a:pt x="16952" y="2527"/>
                    </a:lnTo>
                    <a:lnTo>
                      <a:pt x="16952" y="2500"/>
                    </a:lnTo>
                    <a:lnTo>
                      <a:pt x="16992" y="2500"/>
                    </a:lnTo>
                    <a:lnTo>
                      <a:pt x="16992" y="2527"/>
                    </a:lnTo>
                    <a:lnTo>
                      <a:pt x="26085" y="3801"/>
                    </a:lnTo>
                    <a:lnTo>
                      <a:pt x="29786" y="3801"/>
                    </a:lnTo>
                    <a:cubicBezTo>
                      <a:pt x="30188" y="3801"/>
                      <a:pt x="30577" y="3721"/>
                      <a:pt x="30940" y="3573"/>
                    </a:cubicBezTo>
                    <a:lnTo>
                      <a:pt x="30940" y="3573"/>
                    </a:lnTo>
                    <a:cubicBezTo>
                      <a:pt x="30913" y="3600"/>
                      <a:pt x="30886" y="3627"/>
                      <a:pt x="30859" y="3667"/>
                    </a:cubicBezTo>
                    <a:cubicBezTo>
                      <a:pt x="30644" y="3895"/>
                      <a:pt x="30349" y="4016"/>
                      <a:pt x="30028" y="4016"/>
                    </a:cubicBezTo>
                    <a:lnTo>
                      <a:pt x="26098" y="4016"/>
                    </a:lnTo>
                    <a:lnTo>
                      <a:pt x="858" y="784"/>
                    </a:lnTo>
                    <a:lnTo>
                      <a:pt x="845" y="784"/>
                    </a:lnTo>
                    <a:cubicBezTo>
                      <a:pt x="550" y="743"/>
                      <a:pt x="295" y="542"/>
                      <a:pt x="215" y="274"/>
                    </a:cubicBezTo>
                    <a:cubicBezTo>
                      <a:pt x="201" y="247"/>
                      <a:pt x="188" y="207"/>
                      <a:pt x="188" y="180"/>
                    </a:cubicBezTo>
                    <a:close/>
                    <a:moveTo>
                      <a:pt x="79" y="0"/>
                    </a:moveTo>
                    <a:cubicBezTo>
                      <a:pt x="65" y="0"/>
                      <a:pt x="46" y="10"/>
                      <a:pt x="27" y="19"/>
                    </a:cubicBezTo>
                    <a:cubicBezTo>
                      <a:pt x="14" y="33"/>
                      <a:pt x="0" y="59"/>
                      <a:pt x="0" y="86"/>
                    </a:cubicBezTo>
                    <a:cubicBezTo>
                      <a:pt x="0" y="153"/>
                      <a:pt x="14" y="234"/>
                      <a:pt x="54" y="328"/>
                    </a:cubicBezTo>
                    <a:cubicBezTo>
                      <a:pt x="161" y="663"/>
                      <a:pt x="470" y="904"/>
                      <a:pt x="832" y="958"/>
                    </a:cubicBezTo>
                    <a:lnTo>
                      <a:pt x="2682" y="1186"/>
                    </a:lnTo>
                    <a:lnTo>
                      <a:pt x="2803" y="1213"/>
                    </a:lnTo>
                    <a:lnTo>
                      <a:pt x="3286" y="1266"/>
                    </a:lnTo>
                    <a:lnTo>
                      <a:pt x="3407" y="1280"/>
                    </a:lnTo>
                    <a:lnTo>
                      <a:pt x="9535" y="2071"/>
                    </a:lnTo>
                    <a:lnTo>
                      <a:pt x="9670" y="2084"/>
                    </a:lnTo>
                    <a:lnTo>
                      <a:pt x="10139" y="2151"/>
                    </a:lnTo>
                    <a:lnTo>
                      <a:pt x="10273" y="2165"/>
                    </a:lnTo>
                    <a:lnTo>
                      <a:pt x="16402" y="2956"/>
                    </a:lnTo>
                    <a:lnTo>
                      <a:pt x="16751" y="2996"/>
                    </a:lnTo>
                    <a:lnTo>
                      <a:pt x="17005" y="3023"/>
                    </a:lnTo>
                    <a:lnTo>
                      <a:pt x="17126" y="3050"/>
                    </a:lnTo>
                    <a:lnTo>
                      <a:pt x="23228" y="3828"/>
                    </a:lnTo>
                    <a:lnTo>
                      <a:pt x="24234" y="3962"/>
                    </a:lnTo>
                    <a:lnTo>
                      <a:pt x="26085" y="4190"/>
                    </a:lnTo>
                    <a:lnTo>
                      <a:pt x="30028" y="4190"/>
                    </a:lnTo>
                    <a:cubicBezTo>
                      <a:pt x="30390" y="4190"/>
                      <a:pt x="30738" y="4042"/>
                      <a:pt x="30980" y="3774"/>
                    </a:cubicBezTo>
                    <a:cubicBezTo>
                      <a:pt x="31060" y="3694"/>
                      <a:pt x="31114" y="3613"/>
                      <a:pt x="31181" y="3493"/>
                    </a:cubicBezTo>
                    <a:cubicBezTo>
                      <a:pt x="31194" y="3466"/>
                      <a:pt x="31194" y="3439"/>
                      <a:pt x="31208" y="3399"/>
                    </a:cubicBezTo>
                    <a:cubicBezTo>
                      <a:pt x="31208" y="3372"/>
                      <a:pt x="31208" y="3332"/>
                      <a:pt x="31167" y="3318"/>
                    </a:cubicBezTo>
                    <a:cubicBezTo>
                      <a:pt x="31152" y="3302"/>
                      <a:pt x="31136" y="3296"/>
                      <a:pt x="31118" y="3296"/>
                    </a:cubicBezTo>
                    <a:cubicBezTo>
                      <a:pt x="31105" y="3296"/>
                      <a:pt x="31090" y="3299"/>
                      <a:pt x="31074" y="3305"/>
                    </a:cubicBezTo>
                    <a:cubicBezTo>
                      <a:pt x="31074" y="3318"/>
                      <a:pt x="31060" y="3318"/>
                      <a:pt x="31047" y="3332"/>
                    </a:cubicBezTo>
                    <a:cubicBezTo>
                      <a:pt x="31033" y="3332"/>
                      <a:pt x="31007" y="3345"/>
                      <a:pt x="30980" y="3358"/>
                    </a:cubicBezTo>
                    <a:cubicBezTo>
                      <a:pt x="30618" y="3546"/>
                      <a:pt x="30202" y="3627"/>
                      <a:pt x="29786" y="3627"/>
                    </a:cubicBezTo>
                    <a:lnTo>
                      <a:pt x="26098" y="3627"/>
                    </a:lnTo>
                    <a:lnTo>
                      <a:pt x="161" y="6"/>
                    </a:lnTo>
                    <a:lnTo>
                      <a:pt x="94" y="6"/>
                    </a:lnTo>
                    <a:cubicBezTo>
                      <a:pt x="90" y="2"/>
                      <a:pt x="85" y="0"/>
                      <a:pt x="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9"/>
              <p:cNvSpPr/>
              <p:nvPr/>
            </p:nvSpPr>
            <p:spPr>
              <a:xfrm>
                <a:off x="6817550" y="3670438"/>
                <a:ext cx="71775" cy="22475"/>
              </a:xfrm>
              <a:custGeom>
                <a:rect b="b" l="l" r="r" t="t"/>
                <a:pathLst>
                  <a:path extrusionOk="0" h="899" w="2871">
                    <a:moveTo>
                      <a:pt x="2576" y="161"/>
                    </a:moveTo>
                    <a:cubicBezTo>
                      <a:pt x="2589" y="161"/>
                      <a:pt x="2602" y="174"/>
                      <a:pt x="2616" y="174"/>
                    </a:cubicBezTo>
                    <a:lnTo>
                      <a:pt x="2629" y="174"/>
                    </a:lnTo>
                    <a:lnTo>
                      <a:pt x="2656" y="201"/>
                    </a:lnTo>
                    <a:cubicBezTo>
                      <a:pt x="2683" y="228"/>
                      <a:pt x="2696" y="282"/>
                      <a:pt x="2696" y="335"/>
                    </a:cubicBezTo>
                    <a:cubicBezTo>
                      <a:pt x="2696" y="469"/>
                      <a:pt x="2656" y="604"/>
                      <a:pt x="2589" y="724"/>
                    </a:cubicBezTo>
                    <a:lnTo>
                      <a:pt x="2348" y="657"/>
                    </a:lnTo>
                    <a:lnTo>
                      <a:pt x="2348" y="738"/>
                    </a:lnTo>
                    <a:lnTo>
                      <a:pt x="2307" y="738"/>
                    </a:lnTo>
                    <a:lnTo>
                      <a:pt x="2307" y="644"/>
                    </a:lnTo>
                    <a:lnTo>
                      <a:pt x="1503" y="416"/>
                    </a:lnTo>
                    <a:lnTo>
                      <a:pt x="1234" y="416"/>
                    </a:lnTo>
                    <a:lnTo>
                      <a:pt x="1234" y="376"/>
                    </a:lnTo>
                    <a:lnTo>
                      <a:pt x="1355" y="376"/>
                    </a:lnTo>
                    <a:lnTo>
                      <a:pt x="617" y="161"/>
                    </a:lnTo>
                    <a:close/>
                    <a:moveTo>
                      <a:pt x="54" y="0"/>
                    </a:moveTo>
                    <a:cubicBezTo>
                      <a:pt x="27" y="14"/>
                      <a:pt x="1" y="40"/>
                      <a:pt x="1" y="81"/>
                    </a:cubicBezTo>
                    <a:lnTo>
                      <a:pt x="1" y="94"/>
                    </a:lnTo>
                    <a:cubicBezTo>
                      <a:pt x="1" y="134"/>
                      <a:pt x="27" y="161"/>
                      <a:pt x="68" y="174"/>
                    </a:cubicBezTo>
                    <a:lnTo>
                      <a:pt x="1865" y="684"/>
                    </a:lnTo>
                    <a:lnTo>
                      <a:pt x="2589" y="899"/>
                    </a:lnTo>
                    <a:lnTo>
                      <a:pt x="2616" y="899"/>
                    </a:lnTo>
                    <a:cubicBezTo>
                      <a:pt x="2643" y="899"/>
                      <a:pt x="2656" y="885"/>
                      <a:pt x="2683" y="872"/>
                    </a:cubicBezTo>
                    <a:cubicBezTo>
                      <a:pt x="2683" y="872"/>
                      <a:pt x="2669" y="858"/>
                      <a:pt x="2669" y="858"/>
                    </a:cubicBezTo>
                    <a:lnTo>
                      <a:pt x="2669" y="845"/>
                    </a:lnTo>
                    <a:cubicBezTo>
                      <a:pt x="2669" y="791"/>
                      <a:pt x="2710" y="751"/>
                      <a:pt x="2750" y="751"/>
                    </a:cubicBezTo>
                    <a:cubicBezTo>
                      <a:pt x="2830" y="630"/>
                      <a:pt x="2871" y="483"/>
                      <a:pt x="2871" y="335"/>
                    </a:cubicBezTo>
                    <a:cubicBezTo>
                      <a:pt x="2871" y="148"/>
                      <a:pt x="2736" y="0"/>
                      <a:pt x="2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9"/>
              <p:cNvSpPr/>
              <p:nvPr/>
            </p:nvSpPr>
            <p:spPr>
              <a:xfrm>
                <a:off x="6884275" y="3689213"/>
                <a:ext cx="71775" cy="22825"/>
              </a:xfrm>
              <a:custGeom>
                <a:rect b="b" l="l" r="r" t="t"/>
                <a:pathLst>
                  <a:path extrusionOk="0" h="913" w="2871">
                    <a:moveTo>
                      <a:pt x="2575" y="174"/>
                    </a:moveTo>
                    <a:cubicBezTo>
                      <a:pt x="2602" y="174"/>
                      <a:pt x="2616" y="174"/>
                      <a:pt x="2629" y="188"/>
                    </a:cubicBezTo>
                    <a:lnTo>
                      <a:pt x="2642" y="188"/>
                    </a:lnTo>
                    <a:lnTo>
                      <a:pt x="2656" y="215"/>
                    </a:lnTo>
                    <a:cubicBezTo>
                      <a:pt x="2683" y="242"/>
                      <a:pt x="2709" y="282"/>
                      <a:pt x="2709" y="335"/>
                    </a:cubicBezTo>
                    <a:cubicBezTo>
                      <a:pt x="2709" y="483"/>
                      <a:pt x="2669" y="617"/>
                      <a:pt x="2589" y="724"/>
                    </a:cubicBezTo>
                    <a:lnTo>
                      <a:pt x="2361" y="657"/>
                    </a:lnTo>
                    <a:lnTo>
                      <a:pt x="2361" y="751"/>
                    </a:lnTo>
                    <a:lnTo>
                      <a:pt x="2321" y="751"/>
                    </a:lnTo>
                    <a:lnTo>
                      <a:pt x="2321" y="657"/>
                    </a:lnTo>
                    <a:lnTo>
                      <a:pt x="1543" y="429"/>
                    </a:lnTo>
                    <a:lnTo>
                      <a:pt x="1248" y="429"/>
                    </a:lnTo>
                    <a:lnTo>
                      <a:pt x="1248" y="389"/>
                    </a:lnTo>
                    <a:lnTo>
                      <a:pt x="1395" y="389"/>
                    </a:lnTo>
                    <a:lnTo>
                      <a:pt x="631" y="174"/>
                    </a:lnTo>
                    <a:close/>
                    <a:moveTo>
                      <a:pt x="94" y="0"/>
                    </a:moveTo>
                    <a:cubicBezTo>
                      <a:pt x="41" y="0"/>
                      <a:pt x="0" y="40"/>
                      <a:pt x="0" y="81"/>
                    </a:cubicBezTo>
                    <a:lnTo>
                      <a:pt x="0" y="94"/>
                    </a:lnTo>
                    <a:lnTo>
                      <a:pt x="0" y="107"/>
                    </a:lnTo>
                    <a:cubicBezTo>
                      <a:pt x="0" y="107"/>
                      <a:pt x="14" y="121"/>
                      <a:pt x="14" y="121"/>
                    </a:cubicBezTo>
                    <a:cubicBezTo>
                      <a:pt x="14" y="148"/>
                      <a:pt x="41" y="174"/>
                      <a:pt x="67" y="188"/>
                    </a:cubicBezTo>
                    <a:lnTo>
                      <a:pt x="1918" y="711"/>
                    </a:lnTo>
                    <a:lnTo>
                      <a:pt x="2589" y="899"/>
                    </a:lnTo>
                    <a:cubicBezTo>
                      <a:pt x="2589" y="899"/>
                      <a:pt x="2602" y="912"/>
                      <a:pt x="2616" y="912"/>
                    </a:cubicBezTo>
                    <a:cubicBezTo>
                      <a:pt x="2642" y="912"/>
                      <a:pt x="2669" y="899"/>
                      <a:pt x="2683" y="872"/>
                    </a:cubicBezTo>
                    <a:cubicBezTo>
                      <a:pt x="2683" y="872"/>
                      <a:pt x="2683" y="872"/>
                      <a:pt x="2683" y="858"/>
                    </a:cubicBezTo>
                    <a:lnTo>
                      <a:pt x="2683" y="845"/>
                    </a:lnTo>
                    <a:cubicBezTo>
                      <a:pt x="2683" y="805"/>
                      <a:pt x="2709" y="765"/>
                      <a:pt x="2763" y="765"/>
                    </a:cubicBezTo>
                    <a:cubicBezTo>
                      <a:pt x="2830" y="630"/>
                      <a:pt x="2870" y="483"/>
                      <a:pt x="2870" y="335"/>
                    </a:cubicBezTo>
                    <a:cubicBezTo>
                      <a:pt x="2870" y="322"/>
                      <a:pt x="2870" y="322"/>
                      <a:pt x="2870" y="309"/>
                    </a:cubicBezTo>
                    <a:cubicBezTo>
                      <a:pt x="2870" y="242"/>
                      <a:pt x="2844" y="188"/>
                      <a:pt x="2817" y="148"/>
                    </a:cubicBezTo>
                    <a:cubicBezTo>
                      <a:pt x="2763" y="54"/>
                      <a:pt x="2683" y="0"/>
                      <a:pt x="25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9"/>
              <p:cNvSpPr/>
              <p:nvPr/>
            </p:nvSpPr>
            <p:spPr>
              <a:xfrm>
                <a:off x="6951325" y="3708313"/>
                <a:ext cx="71450" cy="22500"/>
              </a:xfrm>
              <a:custGeom>
                <a:rect b="b" l="l" r="r" t="t"/>
                <a:pathLst>
                  <a:path extrusionOk="0" h="900" w="2858">
                    <a:moveTo>
                      <a:pt x="2562" y="161"/>
                    </a:moveTo>
                    <a:cubicBezTo>
                      <a:pt x="2589" y="161"/>
                      <a:pt x="2616" y="175"/>
                      <a:pt x="2643" y="202"/>
                    </a:cubicBezTo>
                    <a:cubicBezTo>
                      <a:pt x="2669" y="229"/>
                      <a:pt x="2696" y="282"/>
                      <a:pt x="2696" y="336"/>
                    </a:cubicBezTo>
                    <a:cubicBezTo>
                      <a:pt x="2696" y="470"/>
                      <a:pt x="2656" y="617"/>
                      <a:pt x="2576" y="725"/>
                    </a:cubicBezTo>
                    <a:lnTo>
                      <a:pt x="2361" y="658"/>
                    </a:lnTo>
                    <a:lnTo>
                      <a:pt x="2361" y="765"/>
                    </a:lnTo>
                    <a:lnTo>
                      <a:pt x="2321" y="765"/>
                    </a:lnTo>
                    <a:lnTo>
                      <a:pt x="2321" y="644"/>
                    </a:lnTo>
                    <a:lnTo>
                      <a:pt x="1597" y="443"/>
                    </a:lnTo>
                    <a:lnTo>
                      <a:pt x="1248" y="443"/>
                    </a:lnTo>
                    <a:lnTo>
                      <a:pt x="1248" y="403"/>
                    </a:lnTo>
                    <a:lnTo>
                      <a:pt x="1449" y="403"/>
                    </a:lnTo>
                    <a:lnTo>
                      <a:pt x="618" y="161"/>
                    </a:lnTo>
                    <a:close/>
                    <a:moveTo>
                      <a:pt x="81" y="1"/>
                    </a:moveTo>
                    <a:cubicBezTo>
                      <a:pt x="27" y="1"/>
                      <a:pt x="1" y="41"/>
                      <a:pt x="1" y="81"/>
                    </a:cubicBezTo>
                    <a:lnTo>
                      <a:pt x="1" y="94"/>
                    </a:lnTo>
                    <a:cubicBezTo>
                      <a:pt x="1" y="94"/>
                      <a:pt x="1" y="108"/>
                      <a:pt x="1" y="108"/>
                    </a:cubicBezTo>
                    <a:cubicBezTo>
                      <a:pt x="1" y="148"/>
                      <a:pt x="27" y="175"/>
                      <a:pt x="54" y="175"/>
                    </a:cubicBezTo>
                    <a:lnTo>
                      <a:pt x="792" y="389"/>
                    </a:lnTo>
                    <a:lnTo>
                      <a:pt x="1074" y="389"/>
                    </a:lnTo>
                    <a:lnTo>
                      <a:pt x="1074" y="430"/>
                    </a:lnTo>
                    <a:lnTo>
                      <a:pt x="939" y="430"/>
                    </a:lnTo>
                    <a:lnTo>
                      <a:pt x="1878" y="698"/>
                    </a:lnTo>
                    <a:lnTo>
                      <a:pt x="2589" y="899"/>
                    </a:lnTo>
                    <a:lnTo>
                      <a:pt x="2602" y="899"/>
                    </a:lnTo>
                    <a:cubicBezTo>
                      <a:pt x="2629" y="899"/>
                      <a:pt x="2656" y="886"/>
                      <a:pt x="2669" y="872"/>
                    </a:cubicBezTo>
                    <a:cubicBezTo>
                      <a:pt x="2696" y="845"/>
                      <a:pt x="2723" y="805"/>
                      <a:pt x="2736" y="765"/>
                    </a:cubicBezTo>
                    <a:cubicBezTo>
                      <a:pt x="2804" y="658"/>
                      <a:pt x="2844" y="537"/>
                      <a:pt x="2857" y="403"/>
                    </a:cubicBezTo>
                    <a:lnTo>
                      <a:pt x="2817" y="403"/>
                    </a:lnTo>
                    <a:lnTo>
                      <a:pt x="2817" y="363"/>
                    </a:lnTo>
                    <a:lnTo>
                      <a:pt x="2857" y="363"/>
                    </a:lnTo>
                    <a:cubicBezTo>
                      <a:pt x="2857" y="349"/>
                      <a:pt x="2857" y="336"/>
                      <a:pt x="2857" y="336"/>
                    </a:cubicBezTo>
                    <a:cubicBezTo>
                      <a:pt x="2857" y="148"/>
                      <a:pt x="2723" y="1"/>
                      <a:pt x="25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9"/>
              <p:cNvSpPr/>
              <p:nvPr/>
            </p:nvSpPr>
            <p:spPr>
              <a:xfrm>
                <a:off x="7105550" y="3733113"/>
                <a:ext cx="357100" cy="109675"/>
              </a:xfrm>
              <a:custGeom>
                <a:rect b="b" l="l" r="r" t="t"/>
                <a:pathLst>
                  <a:path extrusionOk="0" h="4387" w="14284">
                    <a:moveTo>
                      <a:pt x="9603" y="1"/>
                    </a:moveTo>
                    <a:cubicBezTo>
                      <a:pt x="9295" y="1"/>
                      <a:pt x="8986" y="68"/>
                      <a:pt x="8718" y="189"/>
                    </a:cubicBezTo>
                    <a:lnTo>
                      <a:pt x="2629" y="3032"/>
                    </a:lnTo>
                    <a:lnTo>
                      <a:pt x="2535" y="3072"/>
                    </a:lnTo>
                    <a:lnTo>
                      <a:pt x="148" y="4185"/>
                    </a:lnTo>
                    <a:lnTo>
                      <a:pt x="54" y="4225"/>
                    </a:lnTo>
                    <a:cubicBezTo>
                      <a:pt x="14" y="4239"/>
                      <a:pt x="1" y="4292"/>
                      <a:pt x="14" y="4333"/>
                    </a:cubicBezTo>
                    <a:cubicBezTo>
                      <a:pt x="28" y="4346"/>
                      <a:pt x="28" y="4360"/>
                      <a:pt x="41" y="4360"/>
                    </a:cubicBezTo>
                    <a:cubicBezTo>
                      <a:pt x="54" y="4373"/>
                      <a:pt x="68" y="4386"/>
                      <a:pt x="95" y="4386"/>
                    </a:cubicBezTo>
                    <a:cubicBezTo>
                      <a:pt x="108" y="4386"/>
                      <a:pt x="121" y="4386"/>
                      <a:pt x="121" y="4373"/>
                    </a:cubicBezTo>
                    <a:lnTo>
                      <a:pt x="188" y="4346"/>
                    </a:lnTo>
                    <a:lnTo>
                      <a:pt x="658" y="4132"/>
                    </a:lnTo>
                    <a:lnTo>
                      <a:pt x="8785" y="350"/>
                    </a:lnTo>
                    <a:cubicBezTo>
                      <a:pt x="9040" y="229"/>
                      <a:pt x="9321" y="162"/>
                      <a:pt x="9603" y="162"/>
                    </a:cubicBezTo>
                    <a:lnTo>
                      <a:pt x="14203" y="162"/>
                    </a:lnTo>
                    <a:cubicBezTo>
                      <a:pt x="14230" y="162"/>
                      <a:pt x="14243" y="148"/>
                      <a:pt x="14257" y="135"/>
                    </a:cubicBezTo>
                    <a:cubicBezTo>
                      <a:pt x="14270" y="122"/>
                      <a:pt x="14284" y="95"/>
                      <a:pt x="14284" y="81"/>
                    </a:cubicBezTo>
                    <a:cubicBezTo>
                      <a:pt x="14284" y="28"/>
                      <a:pt x="14243" y="1"/>
                      <a:pt x="14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9"/>
              <p:cNvSpPr/>
              <p:nvPr/>
            </p:nvSpPr>
            <p:spPr>
              <a:xfrm>
                <a:off x="5980375" y="3677138"/>
                <a:ext cx="29525" cy="22150"/>
              </a:xfrm>
              <a:custGeom>
                <a:rect b="b" l="l" r="r" t="t"/>
                <a:pathLst>
                  <a:path extrusionOk="0" h="886" w="1181">
                    <a:moveTo>
                      <a:pt x="443" y="0"/>
                    </a:moveTo>
                    <a:lnTo>
                      <a:pt x="0" y="832"/>
                    </a:lnTo>
                    <a:lnTo>
                      <a:pt x="1180" y="885"/>
                    </a:lnTo>
                    <a:lnTo>
                      <a:pt x="1073" y="14"/>
                    </a:lnTo>
                    <a:lnTo>
                      <a:pt x="4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9"/>
              <p:cNvSpPr/>
              <p:nvPr/>
            </p:nvSpPr>
            <p:spPr>
              <a:xfrm>
                <a:off x="6011200" y="3677813"/>
                <a:ext cx="17800" cy="24150"/>
              </a:xfrm>
              <a:custGeom>
                <a:rect b="b" l="l" r="r" t="t"/>
                <a:pathLst>
                  <a:path extrusionOk="0" h="966" w="712">
                    <a:moveTo>
                      <a:pt x="1" y="0"/>
                    </a:moveTo>
                    <a:lnTo>
                      <a:pt x="122" y="872"/>
                    </a:lnTo>
                    <a:lnTo>
                      <a:pt x="591" y="885"/>
                    </a:lnTo>
                    <a:lnTo>
                      <a:pt x="604" y="966"/>
                    </a:lnTo>
                    <a:lnTo>
                      <a:pt x="604" y="885"/>
                    </a:lnTo>
                    <a:cubicBezTo>
                      <a:pt x="631" y="885"/>
                      <a:pt x="671" y="872"/>
                      <a:pt x="685" y="845"/>
                    </a:cubicBezTo>
                    <a:cubicBezTo>
                      <a:pt x="698" y="832"/>
                      <a:pt x="712" y="805"/>
                      <a:pt x="712" y="765"/>
                    </a:cubicBezTo>
                    <a:lnTo>
                      <a:pt x="578" y="161"/>
                    </a:lnTo>
                    <a:cubicBezTo>
                      <a:pt x="564" y="67"/>
                      <a:pt x="470"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9"/>
              <p:cNvSpPr/>
              <p:nvPr/>
            </p:nvSpPr>
            <p:spPr>
              <a:xfrm>
                <a:off x="5959250" y="3676788"/>
                <a:ext cx="27500" cy="20825"/>
              </a:xfrm>
              <a:custGeom>
                <a:rect b="b" l="l" r="r" t="t"/>
                <a:pathLst>
                  <a:path extrusionOk="0" h="833" w="1100">
                    <a:moveTo>
                      <a:pt x="617" y="1"/>
                    </a:moveTo>
                    <a:lnTo>
                      <a:pt x="496" y="95"/>
                    </a:lnTo>
                    <a:lnTo>
                      <a:pt x="483" y="108"/>
                    </a:lnTo>
                    <a:cubicBezTo>
                      <a:pt x="282" y="309"/>
                      <a:pt x="121" y="537"/>
                      <a:pt x="0" y="806"/>
                    </a:cubicBezTo>
                    <a:lnTo>
                      <a:pt x="671" y="832"/>
                    </a:lnTo>
                    <a:lnTo>
                      <a:pt x="1100" y="14"/>
                    </a:lnTo>
                    <a:lnTo>
                      <a:pt x="6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9"/>
              <p:cNvSpPr/>
              <p:nvPr/>
            </p:nvSpPr>
            <p:spPr>
              <a:xfrm>
                <a:off x="5943475" y="3672763"/>
                <a:ext cx="89900" cy="31550"/>
              </a:xfrm>
              <a:custGeom>
                <a:rect b="b" l="l" r="r" t="t"/>
                <a:pathLst>
                  <a:path extrusionOk="0" h="1262" w="3596">
                    <a:moveTo>
                      <a:pt x="1771" y="95"/>
                    </a:moveTo>
                    <a:lnTo>
                      <a:pt x="1919" y="175"/>
                    </a:lnTo>
                    <a:lnTo>
                      <a:pt x="1919" y="189"/>
                    </a:lnTo>
                    <a:lnTo>
                      <a:pt x="2536" y="202"/>
                    </a:lnTo>
                    <a:lnTo>
                      <a:pt x="2536" y="122"/>
                    </a:lnTo>
                    <a:lnTo>
                      <a:pt x="2697" y="108"/>
                    </a:lnTo>
                    <a:lnTo>
                      <a:pt x="2710" y="202"/>
                    </a:lnTo>
                    <a:lnTo>
                      <a:pt x="3085" y="202"/>
                    </a:lnTo>
                    <a:cubicBezTo>
                      <a:pt x="3179" y="202"/>
                      <a:pt x="3273" y="269"/>
                      <a:pt x="3287" y="363"/>
                    </a:cubicBezTo>
                    <a:lnTo>
                      <a:pt x="3421" y="967"/>
                    </a:lnTo>
                    <a:cubicBezTo>
                      <a:pt x="3421" y="1007"/>
                      <a:pt x="3407" y="1034"/>
                      <a:pt x="3394" y="1047"/>
                    </a:cubicBezTo>
                    <a:cubicBezTo>
                      <a:pt x="3380" y="1074"/>
                      <a:pt x="3340" y="1087"/>
                      <a:pt x="3313" y="1087"/>
                    </a:cubicBezTo>
                    <a:lnTo>
                      <a:pt x="3313" y="1168"/>
                    </a:lnTo>
                    <a:lnTo>
                      <a:pt x="3300" y="1087"/>
                    </a:lnTo>
                    <a:lnTo>
                      <a:pt x="2831" y="1074"/>
                    </a:lnTo>
                    <a:lnTo>
                      <a:pt x="2831" y="1074"/>
                    </a:lnTo>
                    <a:lnTo>
                      <a:pt x="2844" y="1154"/>
                    </a:lnTo>
                    <a:lnTo>
                      <a:pt x="2670" y="1168"/>
                    </a:lnTo>
                    <a:lnTo>
                      <a:pt x="2656" y="1060"/>
                    </a:lnTo>
                    <a:lnTo>
                      <a:pt x="1476" y="1007"/>
                    </a:lnTo>
                    <a:lnTo>
                      <a:pt x="1409" y="1127"/>
                    </a:lnTo>
                    <a:lnTo>
                      <a:pt x="1262" y="1060"/>
                    </a:lnTo>
                    <a:lnTo>
                      <a:pt x="1302" y="993"/>
                    </a:lnTo>
                    <a:lnTo>
                      <a:pt x="631" y="967"/>
                    </a:lnTo>
                    <a:cubicBezTo>
                      <a:pt x="752" y="712"/>
                      <a:pt x="913" y="470"/>
                      <a:pt x="1114" y="269"/>
                    </a:cubicBezTo>
                    <a:lnTo>
                      <a:pt x="1127" y="256"/>
                    </a:lnTo>
                    <a:lnTo>
                      <a:pt x="1248" y="175"/>
                    </a:lnTo>
                    <a:lnTo>
                      <a:pt x="1731" y="175"/>
                    </a:lnTo>
                    <a:lnTo>
                      <a:pt x="1771" y="95"/>
                    </a:lnTo>
                    <a:close/>
                    <a:moveTo>
                      <a:pt x="1194" y="1"/>
                    </a:moveTo>
                    <a:lnTo>
                      <a:pt x="1020" y="135"/>
                    </a:lnTo>
                    <a:lnTo>
                      <a:pt x="1007" y="148"/>
                    </a:lnTo>
                    <a:cubicBezTo>
                      <a:pt x="792" y="350"/>
                      <a:pt x="618" y="604"/>
                      <a:pt x="484" y="873"/>
                    </a:cubicBezTo>
                    <a:lnTo>
                      <a:pt x="1" y="1114"/>
                    </a:lnTo>
                    <a:lnTo>
                      <a:pt x="350" y="1127"/>
                    </a:lnTo>
                    <a:lnTo>
                      <a:pt x="3287" y="1262"/>
                    </a:lnTo>
                    <a:lnTo>
                      <a:pt x="3313" y="1262"/>
                    </a:lnTo>
                    <a:cubicBezTo>
                      <a:pt x="3394" y="1262"/>
                      <a:pt x="3474" y="1221"/>
                      <a:pt x="3528" y="1154"/>
                    </a:cubicBezTo>
                    <a:cubicBezTo>
                      <a:pt x="3582" y="1087"/>
                      <a:pt x="3595" y="1007"/>
                      <a:pt x="3582" y="940"/>
                    </a:cubicBezTo>
                    <a:lnTo>
                      <a:pt x="3448" y="323"/>
                    </a:lnTo>
                    <a:cubicBezTo>
                      <a:pt x="3421" y="162"/>
                      <a:pt x="3260" y="41"/>
                      <a:pt x="3099" y="41"/>
                    </a:cubicBezTo>
                    <a:lnTo>
                      <a:pt x="14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9"/>
              <p:cNvSpPr/>
              <p:nvPr/>
            </p:nvSpPr>
            <p:spPr>
              <a:xfrm>
                <a:off x="5975000" y="3675113"/>
                <a:ext cx="16450" cy="25850"/>
              </a:xfrm>
              <a:custGeom>
                <a:rect b="b" l="l" r="r" t="t"/>
                <a:pathLst>
                  <a:path extrusionOk="0" h="1034" w="658">
                    <a:moveTo>
                      <a:pt x="510" y="1"/>
                    </a:moveTo>
                    <a:lnTo>
                      <a:pt x="470" y="81"/>
                    </a:lnTo>
                    <a:lnTo>
                      <a:pt x="41" y="899"/>
                    </a:lnTo>
                    <a:lnTo>
                      <a:pt x="1" y="966"/>
                    </a:lnTo>
                    <a:lnTo>
                      <a:pt x="148" y="1033"/>
                    </a:lnTo>
                    <a:lnTo>
                      <a:pt x="215" y="913"/>
                    </a:lnTo>
                    <a:lnTo>
                      <a:pt x="658" y="81"/>
                    </a:lnTo>
                    <a:lnTo>
                      <a:pt x="5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9"/>
              <p:cNvSpPr/>
              <p:nvPr/>
            </p:nvSpPr>
            <p:spPr>
              <a:xfrm>
                <a:off x="6006850" y="3675113"/>
                <a:ext cx="7750" cy="26850"/>
              </a:xfrm>
              <a:custGeom>
                <a:rect b="b" l="l" r="r" t="t"/>
                <a:pathLst>
                  <a:path extrusionOk="0" h="1074" w="310">
                    <a:moveTo>
                      <a:pt x="162" y="1"/>
                    </a:moveTo>
                    <a:lnTo>
                      <a:pt x="1" y="28"/>
                    </a:lnTo>
                    <a:lnTo>
                      <a:pt x="14" y="95"/>
                    </a:lnTo>
                    <a:lnTo>
                      <a:pt x="121" y="966"/>
                    </a:lnTo>
                    <a:lnTo>
                      <a:pt x="135" y="1074"/>
                    </a:lnTo>
                    <a:lnTo>
                      <a:pt x="309" y="1060"/>
                    </a:lnTo>
                    <a:lnTo>
                      <a:pt x="296" y="980"/>
                    </a:lnTo>
                    <a:lnTo>
                      <a:pt x="175" y="108"/>
                    </a:lnTo>
                    <a:lnTo>
                      <a:pt x="1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9"/>
              <p:cNvSpPr/>
              <p:nvPr/>
            </p:nvSpPr>
            <p:spPr>
              <a:xfrm>
                <a:off x="6076925" y="3754913"/>
                <a:ext cx="41275" cy="72450"/>
              </a:xfrm>
              <a:custGeom>
                <a:rect b="b" l="l" r="r" t="t"/>
                <a:pathLst>
                  <a:path extrusionOk="0" h="2898" w="1651">
                    <a:moveTo>
                      <a:pt x="1248" y="175"/>
                    </a:moveTo>
                    <a:cubicBezTo>
                      <a:pt x="1382" y="175"/>
                      <a:pt x="1476" y="282"/>
                      <a:pt x="1476" y="403"/>
                    </a:cubicBezTo>
                    <a:lnTo>
                      <a:pt x="1476" y="2495"/>
                    </a:lnTo>
                    <a:cubicBezTo>
                      <a:pt x="1476" y="2629"/>
                      <a:pt x="1382" y="2723"/>
                      <a:pt x="1248" y="2723"/>
                    </a:cubicBezTo>
                    <a:lnTo>
                      <a:pt x="389" y="2723"/>
                    </a:lnTo>
                    <a:cubicBezTo>
                      <a:pt x="269" y="2723"/>
                      <a:pt x="161" y="2629"/>
                      <a:pt x="161" y="2495"/>
                    </a:cubicBezTo>
                    <a:lnTo>
                      <a:pt x="161" y="403"/>
                    </a:lnTo>
                    <a:cubicBezTo>
                      <a:pt x="161" y="282"/>
                      <a:pt x="269" y="175"/>
                      <a:pt x="389" y="175"/>
                    </a:cubicBezTo>
                    <a:close/>
                    <a:moveTo>
                      <a:pt x="389" y="1"/>
                    </a:moveTo>
                    <a:cubicBezTo>
                      <a:pt x="175" y="1"/>
                      <a:pt x="1" y="188"/>
                      <a:pt x="1" y="403"/>
                    </a:cubicBezTo>
                    <a:lnTo>
                      <a:pt x="1" y="2495"/>
                    </a:lnTo>
                    <a:cubicBezTo>
                      <a:pt x="1" y="2710"/>
                      <a:pt x="175" y="2897"/>
                      <a:pt x="389" y="2897"/>
                    </a:cubicBezTo>
                    <a:lnTo>
                      <a:pt x="1248" y="2897"/>
                    </a:lnTo>
                    <a:cubicBezTo>
                      <a:pt x="1476" y="2897"/>
                      <a:pt x="1650" y="2710"/>
                      <a:pt x="1650" y="2495"/>
                    </a:cubicBezTo>
                    <a:lnTo>
                      <a:pt x="1650" y="403"/>
                    </a:lnTo>
                    <a:cubicBezTo>
                      <a:pt x="1650" y="188"/>
                      <a:pt x="1462" y="1"/>
                      <a:pt x="1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9"/>
              <p:cNvSpPr/>
              <p:nvPr/>
            </p:nvSpPr>
            <p:spPr>
              <a:xfrm>
                <a:off x="6848400" y="3679813"/>
                <a:ext cx="27850" cy="9075"/>
              </a:xfrm>
              <a:custGeom>
                <a:rect b="b" l="l" r="r" t="t"/>
                <a:pathLst>
                  <a:path extrusionOk="0" h="363" w="1114">
                    <a:moveTo>
                      <a:pt x="0" y="1"/>
                    </a:moveTo>
                    <a:lnTo>
                      <a:pt x="0" y="41"/>
                    </a:lnTo>
                    <a:lnTo>
                      <a:pt x="1073" y="41"/>
                    </a:lnTo>
                    <a:lnTo>
                      <a:pt x="1073" y="269"/>
                    </a:lnTo>
                    <a:lnTo>
                      <a:pt x="1073" y="363"/>
                    </a:lnTo>
                    <a:lnTo>
                      <a:pt x="1114" y="363"/>
                    </a:lnTo>
                    <a:lnTo>
                      <a:pt x="1114" y="282"/>
                    </a:lnTo>
                    <a:lnTo>
                      <a:pt x="1114" y="27"/>
                    </a:lnTo>
                    <a:lnTo>
                      <a:pt x="1100" y="27"/>
                    </a:lnTo>
                    <a:lnTo>
                      <a:pt x="10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9"/>
              <p:cNvSpPr/>
              <p:nvPr/>
            </p:nvSpPr>
            <p:spPr>
              <a:xfrm>
                <a:off x="6875550" y="3674788"/>
                <a:ext cx="8400" cy="5725"/>
              </a:xfrm>
              <a:custGeom>
                <a:rect b="b" l="l" r="r" t="t"/>
                <a:pathLst>
                  <a:path extrusionOk="0" h="229" w="336">
                    <a:moveTo>
                      <a:pt x="296" y="0"/>
                    </a:moveTo>
                    <a:lnTo>
                      <a:pt x="1" y="202"/>
                    </a:lnTo>
                    <a:lnTo>
                      <a:pt x="14" y="228"/>
                    </a:lnTo>
                    <a:lnTo>
                      <a:pt x="28" y="228"/>
                    </a:lnTo>
                    <a:lnTo>
                      <a:pt x="336" y="27"/>
                    </a:lnTo>
                    <a:lnTo>
                      <a:pt x="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9"/>
              <p:cNvSpPr/>
              <p:nvPr/>
            </p:nvSpPr>
            <p:spPr>
              <a:xfrm>
                <a:off x="6915450" y="3698938"/>
                <a:ext cx="27850" cy="9075"/>
              </a:xfrm>
              <a:custGeom>
                <a:rect b="b" l="l" r="r" t="t"/>
                <a:pathLst>
                  <a:path extrusionOk="0" h="363" w="1114">
                    <a:moveTo>
                      <a:pt x="1" y="0"/>
                    </a:moveTo>
                    <a:lnTo>
                      <a:pt x="1" y="40"/>
                    </a:lnTo>
                    <a:lnTo>
                      <a:pt x="1074" y="40"/>
                    </a:lnTo>
                    <a:lnTo>
                      <a:pt x="1074" y="255"/>
                    </a:lnTo>
                    <a:lnTo>
                      <a:pt x="1074" y="362"/>
                    </a:lnTo>
                    <a:lnTo>
                      <a:pt x="1114" y="362"/>
                    </a:lnTo>
                    <a:lnTo>
                      <a:pt x="1114" y="268"/>
                    </a:lnTo>
                    <a:lnTo>
                      <a:pt x="1114" y="27"/>
                    </a:lnTo>
                    <a:lnTo>
                      <a:pt x="1100" y="40"/>
                    </a:lnTo>
                    <a:lnTo>
                      <a:pt x="10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9"/>
              <p:cNvSpPr/>
              <p:nvPr/>
            </p:nvSpPr>
            <p:spPr>
              <a:xfrm>
                <a:off x="6942275" y="3693888"/>
                <a:ext cx="8400" cy="6075"/>
              </a:xfrm>
              <a:custGeom>
                <a:rect b="b" l="l" r="r" t="t"/>
                <a:pathLst>
                  <a:path extrusionOk="0" h="243" w="336">
                    <a:moveTo>
                      <a:pt x="309" y="1"/>
                    </a:moveTo>
                    <a:lnTo>
                      <a:pt x="14" y="202"/>
                    </a:lnTo>
                    <a:lnTo>
                      <a:pt x="1" y="202"/>
                    </a:lnTo>
                    <a:lnTo>
                      <a:pt x="27" y="242"/>
                    </a:lnTo>
                    <a:lnTo>
                      <a:pt x="41" y="229"/>
                    </a:lnTo>
                    <a:lnTo>
                      <a:pt x="336" y="41"/>
                    </a:lnTo>
                    <a:lnTo>
                      <a:pt x="336" y="14"/>
                    </a:lnTo>
                    <a:lnTo>
                      <a:pt x="3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9"/>
              <p:cNvSpPr/>
              <p:nvPr/>
            </p:nvSpPr>
            <p:spPr>
              <a:xfrm>
                <a:off x="6982500" y="3718363"/>
                <a:ext cx="27850" cy="9075"/>
              </a:xfrm>
              <a:custGeom>
                <a:rect b="b" l="l" r="r" t="t"/>
                <a:pathLst>
                  <a:path extrusionOk="0" h="363" w="1114">
                    <a:moveTo>
                      <a:pt x="1" y="1"/>
                    </a:moveTo>
                    <a:lnTo>
                      <a:pt x="1" y="41"/>
                    </a:lnTo>
                    <a:lnTo>
                      <a:pt x="1074" y="41"/>
                    </a:lnTo>
                    <a:lnTo>
                      <a:pt x="1074" y="242"/>
                    </a:lnTo>
                    <a:lnTo>
                      <a:pt x="1074" y="363"/>
                    </a:lnTo>
                    <a:lnTo>
                      <a:pt x="1114" y="363"/>
                    </a:lnTo>
                    <a:lnTo>
                      <a:pt x="1114" y="256"/>
                    </a:lnTo>
                    <a:lnTo>
                      <a:pt x="1114" y="28"/>
                    </a:lnTo>
                    <a:lnTo>
                      <a:pt x="1101" y="41"/>
                    </a:lnTo>
                    <a:lnTo>
                      <a:pt x="10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9"/>
              <p:cNvSpPr/>
              <p:nvPr/>
            </p:nvSpPr>
            <p:spPr>
              <a:xfrm>
                <a:off x="7009675" y="3713338"/>
                <a:ext cx="8400" cy="6075"/>
              </a:xfrm>
              <a:custGeom>
                <a:rect b="b" l="l" r="r" t="t"/>
                <a:pathLst>
                  <a:path extrusionOk="0" h="243" w="336">
                    <a:moveTo>
                      <a:pt x="309" y="1"/>
                    </a:moveTo>
                    <a:lnTo>
                      <a:pt x="0" y="202"/>
                    </a:lnTo>
                    <a:lnTo>
                      <a:pt x="14" y="242"/>
                    </a:lnTo>
                    <a:lnTo>
                      <a:pt x="27" y="229"/>
                    </a:lnTo>
                    <a:lnTo>
                      <a:pt x="335" y="28"/>
                    </a:lnTo>
                    <a:lnTo>
                      <a:pt x="3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9"/>
              <p:cNvSpPr/>
              <p:nvPr/>
            </p:nvSpPr>
            <p:spPr>
              <a:xfrm>
                <a:off x="6420250" y="3702288"/>
                <a:ext cx="384575" cy="60375"/>
              </a:xfrm>
              <a:custGeom>
                <a:rect b="b" l="l" r="r" t="t"/>
                <a:pathLst>
                  <a:path extrusionOk="0" h="2415" w="15383">
                    <a:moveTo>
                      <a:pt x="0" y="0"/>
                    </a:moveTo>
                    <a:lnTo>
                      <a:pt x="0" y="67"/>
                    </a:lnTo>
                    <a:lnTo>
                      <a:pt x="0" y="389"/>
                    </a:lnTo>
                    <a:lnTo>
                      <a:pt x="15356" y="2414"/>
                    </a:lnTo>
                    <a:lnTo>
                      <a:pt x="15383" y="2414"/>
                    </a:lnTo>
                    <a:lnTo>
                      <a:pt x="15383" y="2213"/>
                    </a:lnTo>
                    <a:lnTo>
                      <a:pt x="15383" y="2186"/>
                    </a:lnTo>
                    <a:lnTo>
                      <a:pt x="15343" y="2186"/>
                    </a:lnTo>
                    <a:lnTo>
                      <a:pt x="15343" y="2213"/>
                    </a:lnTo>
                    <a:lnTo>
                      <a:pt x="15343" y="2374"/>
                    </a:lnTo>
                    <a:lnTo>
                      <a:pt x="41" y="349"/>
                    </a:lnTo>
                    <a:lnTo>
                      <a:pt x="41" y="67"/>
                    </a:ln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9"/>
              <p:cNvSpPr/>
              <p:nvPr/>
            </p:nvSpPr>
            <p:spPr>
              <a:xfrm>
                <a:off x="6506750" y="3793813"/>
                <a:ext cx="40925" cy="65400"/>
              </a:xfrm>
              <a:custGeom>
                <a:rect b="b" l="l" r="r" t="t"/>
                <a:pathLst>
                  <a:path extrusionOk="0" h="2616" w="1637">
                    <a:moveTo>
                      <a:pt x="27" y="0"/>
                    </a:moveTo>
                    <a:lnTo>
                      <a:pt x="1" y="27"/>
                    </a:lnTo>
                    <a:lnTo>
                      <a:pt x="14" y="41"/>
                    </a:lnTo>
                    <a:lnTo>
                      <a:pt x="41" y="54"/>
                    </a:lnTo>
                    <a:lnTo>
                      <a:pt x="54" y="67"/>
                    </a:lnTo>
                    <a:lnTo>
                      <a:pt x="1596" y="1248"/>
                    </a:lnTo>
                    <a:lnTo>
                      <a:pt x="1596" y="2589"/>
                    </a:lnTo>
                    <a:lnTo>
                      <a:pt x="1596" y="2615"/>
                    </a:lnTo>
                    <a:lnTo>
                      <a:pt x="1637" y="2615"/>
                    </a:lnTo>
                    <a:lnTo>
                      <a:pt x="1637" y="2589"/>
                    </a:lnTo>
                    <a:lnTo>
                      <a:pt x="1637" y="1248"/>
                    </a:lnTo>
                    <a:lnTo>
                      <a:pt x="1637" y="1221"/>
                    </a:lnTo>
                    <a:lnTo>
                      <a:pt x="1623" y="1207"/>
                    </a:lnTo>
                    <a:lnTo>
                      <a:pt x="121" y="67"/>
                    </a:lnTo>
                    <a:lnTo>
                      <a:pt x="41" y="14"/>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9"/>
              <p:cNvSpPr/>
              <p:nvPr/>
            </p:nvSpPr>
            <p:spPr>
              <a:xfrm>
                <a:off x="6386375" y="3667413"/>
                <a:ext cx="466400" cy="51650"/>
              </a:xfrm>
              <a:custGeom>
                <a:rect b="b" l="l" r="r" t="t"/>
                <a:pathLst>
                  <a:path extrusionOk="0" h="2066" w="18656">
                    <a:moveTo>
                      <a:pt x="14" y="0"/>
                    </a:moveTo>
                    <a:lnTo>
                      <a:pt x="1" y="41"/>
                    </a:lnTo>
                    <a:lnTo>
                      <a:pt x="14" y="54"/>
                    </a:lnTo>
                    <a:lnTo>
                      <a:pt x="12621" y="2066"/>
                    </a:lnTo>
                    <a:lnTo>
                      <a:pt x="18656" y="2066"/>
                    </a:lnTo>
                    <a:lnTo>
                      <a:pt x="18522" y="2025"/>
                    </a:lnTo>
                    <a:lnTo>
                      <a:pt x="12621" y="2025"/>
                    </a:lnTo>
                    <a:lnTo>
                      <a:pt x="41" y="14"/>
                    </a:ln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9"/>
              <p:cNvSpPr/>
              <p:nvPr/>
            </p:nvSpPr>
            <p:spPr>
              <a:xfrm>
                <a:off x="6908075" y="3718038"/>
                <a:ext cx="70100" cy="1025"/>
              </a:xfrm>
              <a:custGeom>
                <a:rect b="b" l="l" r="r" t="t"/>
                <a:pathLst>
                  <a:path extrusionOk="0" h="41" w="2804">
                    <a:moveTo>
                      <a:pt x="1" y="0"/>
                    </a:moveTo>
                    <a:lnTo>
                      <a:pt x="148" y="41"/>
                    </a:lnTo>
                    <a:lnTo>
                      <a:pt x="2804" y="41"/>
                    </a:lnTo>
                    <a:lnTo>
                      <a:pt x="28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9"/>
              <p:cNvSpPr/>
              <p:nvPr/>
            </p:nvSpPr>
            <p:spPr>
              <a:xfrm>
                <a:off x="6853100" y="3718038"/>
                <a:ext cx="55000" cy="1025"/>
              </a:xfrm>
              <a:custGeom>
                <a:rect b="b" l="l" r="r" t="t"/>
                <a:pathLst>
                  <a:path extrusionOk="0" h="41" w="2200">
                    <a:moveTo>
                      <a:pt x="14" y="0"/>
                    </a:moveTo>
                    <a:lnTo>
                      <a:pt x="0" y="41"/>
                    </a:lnTo>
                    <a:lnTo>
                      <a:pt x="2200" y="41"/>
                    </a:lnTo>
                    <a:lnTo>
                      <a:pt x="2159" y="27"/>
                    </a:lnTo>
                    <a:lnTo>
                      <a:pt x="21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9"/>
              <p:cNvSpPr/>
              <p:nvPr/>
            </p:nvSpPr>
            <p:spPr>
              <a:xfrm>
                <a:off x="6700200" y="3674463"/>
                <a:ext cx="153250" cy="44600"/>
              </a:xfrm>
              <a:custGeom>
                <a:rect b="b" l="l" r="r" t="t"/>
                <a:pathLst>
                  <a:path extrusionOk="0" h="1784" w="6130">
                    <a:moveTo>
                      <a:pt x="1" y="0"/>
                    </a:moveTo>
                    <a:lnTo>
                      <a:pt x="5969" y="1743"/>
                    </a:lnTo>
                    <a:lnTo>
                      <a:pt x="6103" y="1784"/>
                    </a:lnTo>
                    <a:lnTo>
                      <a:pt x="6116" y="1784"/>
                    </a:lnTo>
                    <a:lnTo>
                      <a:pt x="6130" y="1743"/>
                    </a:lnTo>
                    <a:lnTo>
                      <a:pt x="6116" y="1743"/>
                    </a:lnTo>
                    <a:lnTo>
                      <a:pt x="1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9"/>
              <p:cNvSpPr/>
              <p:nvPr/>
            </p:nvSpPr>
            <p:spPr>
              <a:xfrm>
                <a:off x="6520500" y="3660038"/>
                <a:ext cx="261525" cy="14450"/>
              </a:xfrm>
              <a:custGeom>
                <a:rect b="b" l="l" r="r" t="t"/>
                <a:pathLst>
                  <a:path extrusionOk="0" h="578" w="10461">
                    <a:moveTo>
                      <a:pt x="8302" y="0"/>
                    </a:moveTo>
                    <a:lnTo>
                      <a:pt x="8288" y="41"/>
                    </a:lnTo>
                    <a:lnTo>
                      <a:pt x="8369" y="67"/>
                    </a:lnTo>
                    <a:lnTo>
                      <a:pt x="10139" y="537"/>
                    </a:lnTo>
                    <a:lnTo>
                      <a:pt x="1958" y="537"/>
                    </a:lnTo>
                    <a:lnTo>
                      <a:pt x="215" y="67"/>
                    </a:lnTo>
                    <a:lnTo>
                      <a:pt x="0" y="14"/>
                    </a:lnTo>
                    <a:lnTo>
                      <a:pt x="0" y="54"/>
                    </a:lnTo>
                    <a:lnTo>
                      <a:pt x="54" y="67"/>
                    </a:lnTo>
                    <a:lnTo>
                      <a:pt x="1958" y="577"/>
                    </a:lnTo>
                    <a:lnTo>
                      <a:pt x="10461" y="577"/>
                    </a:lnTo>
                    <a:lnTo>
                      <a:pt x="8543" y="67"/>
                    </a:lnTo>
                    <a:lnTo>
                      <a:pt x="83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9"/>
              <p:cNvSpPr/>
              <p:nvPr/>
            </p:nvSpPr>
            <p:spPr>
              <a:xfrm>
                <a:off x="7540075" y="3628863"/>
                <a:ext cx="148550" cy="19125"/>
              </a:xfrm>
              <a:custGeom>
                <a:rect b="b" l="l" r="r" t="t"/>
                <a:pathLst>
                  <a:path extrusionOk="0" h="765" w="5942">
                    <a:moveTo>
                      <a:pt x="5915" y="0"/>
                    </a:moveTo>
                    <a:lnTo>
                      <a:pt x="5888" y="40"/>
                    </a:lnTo>
                    <a:lnTo>
                      <a:pt x="5499" y="496"/>
                    </a:lnTo>
                    <a:lnTo>
                      <a:pt x="54" y="724"/>
                    </a:lnTo>
                    <a:lnTo>
                      <a:pt x="0" y="724"/>
                    </a:lnTo>
                    <a:lnTo>
                      <a:pt x="0" y="765"/>
                    </a:lnTo>
                    <a:lnTo>
                      <a:pt x="14" y="765"/>
                    </a:lnTo>
                    <a:lnTo>
                      <a:pt x="5499" y="537"/>
                    </a:lnTo>
                    <a:lnTo>
                      <a:pt x="5512" y="537"/>
                    </a:lnTo>
                    <a:lnTo>
                      <a:pt x="5928" y="54"/>
                    </a:lnTo>
                    <a:lnTo>
                      <a:pt x="5942" y="27"/>
                    </a:lnTo>
                    <a:lnTo>
                      <a:pt x="59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9"/>
              <p:cNvSpPr/>
              <p:nvPr/>
            </p:nvSpPr>
            <p:spPr>
              <a:xfrm>
                <a:off x="7603450" y="3448138"/>
                <a:ext cx="21800" cy="31200"/>
              </a:xfrm>
              <a:custGeom>
                <a:rect b="b" l="l" r="r" t="t"/>
                <a:pathLst>
                  <a:path extrusionOk="0" h="1248" w="872">
                    <a:moveTo>
                      <a:pt x="40" y="1"/>
                    </a:moveTo>
                    <a:lnTo>
                      <a:pt x="0" y="27"/>
                    </a:lnTo>
                    <a:lnTo>
                      <a:pt x="54" y="108"/>
                    </a:lnTo>
                    <a:lnTo>
                      <a:pt x="832" y="1234"/>
                    </a:lnTo>
                    <a:lnTo>
                      <a:pt x="845" y="1248"/>
                    </a:lnTo>
                    <a:lnTo>
                      <a:pt x="872" y="1221"/>
                    </a:lnTo>
                    <a:lnTo>
                      <a:pt x="858" y="1208"/>
                    </a:lnTo>
                    <a:lnTo>
                      <a:pt x="107" y="94"/>
                    </a:ln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9"/>
              <p:cNvSpPr/>
              <p:nvPr/>
            </p:nvSpPr>
            <p:spPr>
              <a:xfrm>
                <a:off x="7438825" y="3648288"/>
                <a:ext cx="184075" cy="78825"/>
              </a:xfrm>
              <a:custGeom>
                <a:rect b="b" l="l" r="r" t="t"/>
                <a:pathLst>
                  <a:path extrusionOk="0" h="3153" w="7363">
                    <a:moveTo>
                      <a:pt x="0" y="1"/>
                    </a:moveTo>
                    <a:lnTo>
                      <a:pt x="0" y="41"/>
                    </a:lnTo>
                    <a:lnTo>
                      <a:pt x="1999" y="41"/>
                    </a:lnTo>
                    <a:lnTo>
                      <a:pt x="4346" y="3153"/>
                    </a:lnTo>
                    <a:lnTo>
                      <a:pt x="7363" y="3153"/>
                    </a:lnTo>
                    <a:lnTo>
                      <a:pt x="7363" y="3112"/>
                    </a:lnTo>
                    <a:lnTo>
                      <a:pt x="4372" y="3112"/>
                    </a:lnTo>
                    <a:lnTo>
                      <a:pt x="20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9"/>
              <p:cNvSpPr/>
              <p:nvPr/>
            </p:nvSpPr>
            <p:spPr>
              <a:xfrm>
                <a:off x="7347950" y="3655338"/>
                <a:ext cx="105650" cy="32875"/>
              </a:xfrm>
              <a:custGeom>
                <a:rect b="b" l="l" r="r" t="t"/>
                <a:pathLst>
                  <a:path extrusionOk="0" h="1315" w="4226">
                    <a:moveTo>
                      <a:pt x="4225" y="1"/>
                    </a:moveTo>
                    <a:lnTo>
                      <a:pt x="4158" y="14"/>
                    </a:lnTo>
                    <a:lnTo>
                      <a:pt x="148" y="993"/>
                    </a:lnTo>
                    <a:lnTo>
                      <a:pt x="148" y="1006"/>
                    </a:lnTo>
                    <a:lnTo>
                      <a:pt x="122" y="1033"/>
                    </a:lnTo>
                    <a:lnTo>
                      <a:pt x="108" y="1033"/>
                    </a:lnTo>
                    <a:lnTo>
                      <a:pt x="28" y="1234"/>
                    </a:lnTo>
                    <a:lnTo>
                      <a:pt x="1" y="1301"/>
                    </a:lnTo>
                    <a:lnTo>
                      <a:pt x="41" y="1315"/>
                    </a:lnTo>
                    <a:lnTo>
                      <a:pt x="81" y="1221"/>
                    </a:lnTo>
                    <a:lnTo>
                      <a:pt x="148" y="1033"/>
                    </a:lnTo>
                    <a:lnTo>
                      <a:pt x="4185" y="54"/>
                    </a:lnTo>
                    <a:lnTo>
                      <a:pt x="4225" y="41"/>
                    </a:lnTo>
                    <a:lnTo>
                      <a:pt x="42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9"/>
              <p:cNvSpPr/>
              <p:nvPr/>
            </p:nvSpPr>
            <p:spPr>
              <a:xfrm>
                <a:off x="7346275" y="3677138"/>
                <a:ext cx="5400" cy="4050"/>
              </a:xfrm>
              <a:custGeom>
                <a:rect b="b" l="l" r="r" t="t"/>
                <a:pathLst>
                  <a:path extrusionOk="0" h="162" w="216">
                    <a:moveTo>
                      <a:pt x="28" y="0"/>
                    </a:moveTo>
                    <a:lnTo>
                      <a:pt x="1" y="41"/>
                    </a:lnTo>
                    <a:lnTo>
                      <a:pt x="175" y="161"/>
                    </a:lnTo>
                    <a:lnTo>
                      <a:pt x="189" y="161"/>
                    </a:lnTo>
                    <a:lnTo>
                      <a:pt x="215" y="134"/>
                    </a:lnTo>
                    <a:lnTo>
                      <a:pt x="215" y="121"/>
                    </a:lnTo>
                    <a:lnTo>
                      <a:pt x="55" y="27"/>
                    </a:lnTo>
                    <a:lnTo>
                      <a:pt x="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9"/>
              <p:cNvSpPr/>
              <p:nvPr/>
            </p:nvSpPr>
            <p:spPr>
              <a:xfrm>
                <a:off x="7386850" y="3671763"/>
                <a:ext cx="81500" cy="29525"/>
              </a:xfrm>
              <a:custGeom>
                <a:rect b="b" l="l" r="r" t="t"/>
                <a:pathLst>
                  <a:path extrusionOk="0" h="1181" w="3260">
                    <a:moveTo>
                      <a:pt x="3246" y="1"/>
                    </a:moveTo>
                    <a:lnTo>
                      <a:pt x="3125" y="41"/>
                    </a:lnTo>
                    <a:lnTo>
                      <a:pt x="175" y="725"/>
                    </a:lnTo>
                    <a:cubicBezTo>
                      <a:pt x="94" y="738"/>
                      <a:pt x="41" y="792"/>
                      <a:pt x="27" y="872"/>
                    </a:cubicBezTo>
                    <a:lnTo>
                      <a:pt x="14" y="872"/>
                    </a:lnTo>
                    <a:cubicBezTo>
                      <a:pt x="1" y="940"/>
                      <a:pt x="27" y="1020"/>
                      <a:pt x="81" y="1074"/>
                    </a:cubicBezTo>
                    <a:lnTo>
                      <a:pt x="94" y="1087"/>
                    </a:lnTo>
                    <a:lnTo>
                      <a:pt x="202" y="1181"/>
                    </a:lnTo>
                    <a:lnTo>
                      <a:pt x="242" y="1154"/>
                    </a:lnTo>
                    <a:lnTo>
                      <a:pt x="148" y="1074"/>
                    </a:lnTo>
                    <a:lnTo>
                      <a:pt x="108" y="1047"/>
                    </a:lnTo>
                    <a:cubicBezTo>
                      <a:pt x="68" y="993"/>
                      <a:pt x="41" y="940"/>
                      <a:pt x="68" y="886"/>
                    </a:cubicBezTo>
                    <a:cubicBezTo>
                      <a:pt x="81" y="819"/>
                      <a:pt x="121" y="779"/>
                      <a:pt x="188" y="765"/>
                    </a:cubicBezTo>
                    <a:lnTo>
                      <a:pt x="3152" y="68"/>
                    </a:lnTo>
                    <a:lnTo>
                      <a:pt x="3260" y="41"/>
                    </a:lnTo>
                    <a:lnTo>
                      <a:pt x="32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9"/>
              <p:cNvSpPr/>
              <p:nvPr/>
            </p:nvSpPr>
            <p:spPr>
              <a:xfrm>
                <a:off x="5873400" y="3791463"/>
                <a:ext cx="52675" cy="36900"/>
              </a:xfrm>
              <a:custGeom>
                <a:rect b="b" l="l" r="r" t="t"/>
                <a:pathLst>
                  <a:path extrusionOk="0" h="1476" w="2107">
                    <a:moveTo>
                      <a:pt x="1" y="0"/>
                    </a:moveTo>
                    <a:lnTo>
                      <a:pt x="1" y="41"/>
                    </a:lnTo>
                    <a:lnTo>
                      <a:pt x="1436" y="41"/>
                    </a:lnTo>
                    <a:cubicBezTo>
                      <a:pt x="1677" y="41"/>
                      <a:pt x="1879" y="215"/>
                      <a:pt x="1919" y="456"/>
                    </a:cubicBezTo>
                    <a:lnTo>
                      <a:pt x="2066" y="1462"/>
                    </a:lnTo>
                    <a:lnTo>
                      <a:pt x="2066" y="1476"/>
                    </a:lnTo>
                    <a:lnTo>
                      <a:pt x="2107" y="1462"/>
                    </a:lnTo>
                    <a:lnTo>
                      <a:pt x="1959" y="456"/>
                    </a:lnTo>
                    <a:cubicBezTo>
                      <a:pt x="1919" y="188"/>
                      <a:pt x="1691" y="0"/>
                      <a:pt x="14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9"/>
              <p:cNvSpPr/>
              <p:nvPr/>
            </p:nvSpPr>
            <p:spPr>
              <a:xfrm>
                <a:off x="7150475" y="3744188"/>
                <a:ext cx="289375" cy="91225"/>
              </a:xfrm>
              <a:custGeom>
                <a:rect b="b" l="l" r="r" t="t"/>
                <a:pathLst>
                  <a:path extrusionOk="0" h="3649" w="11575">
                    <a:moveTo>
                      <a:pt x="7524" y="1"/>
                    </a:moveTo>
                    <a:lnTo>
                      <a:pt x="189" y="3514"/>
                    </a:lnTo>
                    <a:lnTo>
                      <a:pt x="1" y="3608"/>
                    </a:lnTo>
                    <a:lnTo>
                      <a:pt x="14" y="3648"/>
                    </a:lnTo>
                    <a:lnTo>
                      <a:pt x="323" y="3501"/>
                    </a:lnTo>
                    <a:lnTo>
                      <a:pt x="7524" y="41"/>
                    </a:lnTo>
                    <a:lnTo>
                      <a:pt x="11199" y="54"/>
                    </a:lnTo>
                    <a:lnTo>
                      <a:pt x="11575" y="54"/>
                    </a:lnTo>
                    <a:lnTo>
                      <a:pt x="11575" y="14"/>
                    </a:lnTo>
                    <a:lnTo>
                      <a:pt x="11306" y="14"/>
                    </a:lnTo>
                    <a:lnTo>
                      <a:pt x="75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9"/>
              <p:cNvSpPr/>
              <p:nvPr/>
            </p:nvSpPr>
            <p:spPr>
              <a:xfrm>
                <a:off x="7021725" y="3696913"/>
                <a:ext cx="251150" cy="21475"/>
              </a:xfrm>
              <a:custGeom>
                <a:rect b="b" l="l" r="r" t="t"/>
                <a:pathLst>
                  <a:path extrusionOk="0" h="859" w="10046">
                    <a:moveTo>
                      <a:pt x="10019" y="1"/>
                    </a:moveTo>
                    <a:lnTo>
                      <a:pt x="10006" y="14"/>
                    </a:lnTo>
                    <a:lnTo>
                      <a:pt x="9201" y="819"/>
                    </a:lnTo>
                    <a:lnTo>
                      <a:pt x="1" y="819"/>
                    </a:lnTo>
                    <a:lnTo>
                      <a:pt x="1" y="859"/>
                    </a:lnTo>
                    <a:lnTo>
                      <a:pt x="9214" y="859"/>
                    </a:lnTo>
                    <a:lnTo>
                      <a:pt x="10046" y="27"/>
                    </a:lnTo>
                    <a:lnTo>
                      <a:pt x="10032" y="14"/>
                    </a:lnTo>
                    <a:lnTo>
                      <a:pt x="100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9"/>
              <p:cNvSpPr/>
              <p:nvPr/>
            </p:nvSpPr>
            <p:spPr>
              <a:xfrm>
                <a:off x="6907075" y="3717713"/>
                <a:ext cx="249800" cy="54675"/>
              </a:xfrm>
              <a:custGeom>
                <a:rect b="b" l="l" r="r" t="t"/>
                <a:pathLst>
                  <a:path extrusionOk="0" h="2187" w="9992">
                    <a:moveTo>
                      <a:pt x="0" y="0"/>
                    </a:moveTo>
                    <a:lnTo>
                      <a:pt x="0" y="13"/>
                    </a:lnTo>
                    <a:lnTo>
                      <a:pt x="0" y="40"/>
                    </a:lnTo>
                    <a:lnTo>
                      <a:pt x="41" y="54"/>
                    </a:lnTo>
                    <a:lnTo>
                      <a:pt x="7363" y="2186"/>
                    </a:lnTo>
                    <a:lnTo>
                      <a:pt x="9992" y="2186"/>
                    </a:lnTo>
                    <a:lnTo>
                      <a:pt x="9992" y="2146"/>
                    </a:lnTo>
                    <a:lnTo>
                      <a:pt x="7363" y="2146"/>
                    </a:lnTo>
                    <a:lnTo>
                      <a:pt x="188" y="54"/>
                    </a:lnTo>
                    <a:lnTo>
                      <a:pt x="41" y="13"/>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9"/>
              <p:cNvSpPr/>
              <p:nvPr/>
            </p:nvSpPr>
            <p:spPr>
              <a:xfrm>
                <a:off x="6064850" y="3660038"/>
                <a:ext cx="64750" cy="185100"/>
              </a:xfrm>
              <a:custGeom>
                <a:rect b="b" l="l" r="r" t="t"/>
                <a:pathLst>
                  <a:path extrusionOk="0" h="7404" w="2590">
                    <a:moveTo>
                      <a:pt x="1" y="0"/>
                    </a:moveTo>
                    <a:lnTo>
                      <a:pt x="1" y="2522"/>
                    </a:lnTo>
                    <a:lnTo>
                      <a:pt x="1" y="2562"/>
                    </a:lnTo>
                    <a:lnTo>
                      <a:pt x="1" y="2911"/>
                    </a:lnTo>
                    <a:cubicBezTo>
                      <a:pt x="1" y="3179"/>
                      <a:pt x="215" y="3393"/>
                      <a:pt x="484" y="3393"/>
                    </a:cubicBezTo>
                    <a:lnTo>
                      <a:pt x="2106" y="3393"/>
                    </a:lnTo>
                    <a:cubicBezTo>
                      <a:pt x="2348" y="3393"/>
                      <a:pt x="2549" y="3595"/>
                      <a:pt x="2549" y="3836"/>
                    </a:cubicBezTo>
                    <a:lnTo>
                      <a:pt x="2549" y="7403"/>
                    </a:lnTo>
                    <a:lnTo>
                      <a:pt x="2589" y="7403"/>
                    </a:lnTo>
                    <a:lnTo>
                      <a:pt x="2589" y="5955"/>
                    </a:lnTo>
                    <a:lnTo>
                      <a:pt x="2589" y="3836"/>
                    </a:lnTo>
                    <a:cubicBezTo>
                      <a:pt x="2589" y="3568"/>
                      <a:pt x="2374" y="3353"/>
                      <a:pt x="2106" y="3353"/>
                    </a:cubicBezTo>
                    <a:lnTo>
                      <a:pt x="484" y="3353"/>
                    </a:lnTo>
                    <a:cubicBezTo>
                      <a:pt x="242" y="3353"/>
                      <a:pt x="41" y="3165"/>
                      <a:pt x="41" y="2911"/>
                    </a:cubicBez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9"/>
              <p:cNvSpPr/>
              <p:nvPr/>
            </p:nvSpPr>
            <p:spPr>
              <a:xfrm>
                <a:off x="6476575" y="3636238"/>
                <a:ext cx="149225" cy="12075"/>
              </a:xfrm>
              <a:custGeom>
                <a:rect b="b" l="l" r="r" t="t"/>
                <a:pathLst>
                  <a:path extrusionOk="0" h="483" w="5969">
                    <a:moveTo>
                      <a:pt x="27" y="0"/>
                    </a:moveTo>
                    <a:lnTo>
                      <a:pt x="1" y="27"/>
                    </a:lnTo>
                    <a:lnTo>
                      <a:pt x="443" y="483"/>
                    </a:lnTo>
                    <a:lnTo>
                      <a:pt x="443" y="470"/>
                    </a:lnTo>
                    <a:lnTo>
                      <a:pt x="483" y="470"/>
                    </a:lnTo>
                    <a:lnTo>
                      <a:pt x="483" y="483"/>
                    </a:lnTo>
                    <a:lnTo>
                      <a:pt x="5968" y="483"/>
                    </a:lnTo>
                    <a:lnTo>
                      <a:pt x="5968" y="443"/>
                    </a:lnTo>
                    <a:lnTo>
                      <a:pt x="470" y="443"/>
                    </a:lnTo>
                    <a:lnTo>
                      <a:pt x="54" y="27"/>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9"/>
              <p:cNvSpPr/>
              <p:nvPr/>
            </p:nvSpPr>
            <p:spPr>
              <a:xfrm>
                <a:off x="6487650" y="3647963"/>
                <a:ext cx="1025" cy="8750"/>
              </a:xfrm>
              <a:custGeom>
                <a:rect b="b" l="l" r="r" t="t"/>
                <a:pathLst>
                  <a:path extrusionOk="0" h="350" w="41">
                    <a:moveTo>
                      <a:pt x="0" y="1"/>
                    </a:moveTo>
                    <a:lnTo>
                      <a:pt x="0" y="14"/>
                    </a:lnTo>
                    <a:lnTo>
                      <a:pt x="0" y="336"/>
                    </a:lnTo>
                    <a:lnTo>
                      <a:pt x="0" y="349"/>
                    </a:lnTo>
                    <a:lnTo>
                      <a:pt x="40" y="349"/>
                    </a:lnTo>
                    <a:lnTo>
                      <a:pt x="40" y="336"/>
                    </a:lnTo>
                    <a:lnTo>
                      <a:pt x="40" y="14"/>
                    </a:ln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9"/>
              <p:cNvSpPr/>
              <p:nvPr/>
            </p:nvSpPr>
            <p:spPr>
              <a:xfrm>
                <a:off x="6143650" y="3707638"/>
                <a:ext cx="25175" cy="36575"/>
              </a:xfrm>
              <a:custGeom>
                <a:rect b="b" l="l" r="r" t="t"/>
                <a:pathLst>
                  <a:path extrusionOk="0" h="1463" w="1007">
                    <a:moveTo>
                      <a:pt x="805" y="121"/>
                    </a:moveTo>
                    <a:cubicBezTo>
                      <a:pt x="845" y="121"/>
                      <a:pt x="885" y="162"/>
                      <a:pt x="885" y="202"/>
                    </a:cubicBezTo>
                    <a:lnTo>
                      <a:pt x="885" y="1261"/>
                    </a:lnTo>
                    <a:cubicBezTo>
                      <a:pt x="885" y="1302"/>
                      <a:pt x="845" y="1342"/>
                      <a:pt x="805" y="1342"/>
                    </a:cubicBezTo>
                    <a:lnTo>
                      <a:pt x="201" y="1342"/>
                    </a:lnTo>
                    <a:cubicBezTo>
                      <a:pt x="161" y="1342"/>
                      <a:pt x="121" y="1302"/>
                      <a:pt x="121" y="1261"/>
                    </a:cubicBezTo>
                    <a:lnTo>
                      <a:pt x="121" y="202"/>
                    </a:lnTo>
                    <a:cubicBezTo>
                      <a:pt x="121" y="162"/>
                      <a:pt x="161" y="121"/>
                      <a:pt x="201" y="121"/>
                    </a:cubicBezTo>
                    <a:close/>
                    <a:moveTo>
                      <a:pt x="201" y="1"/>
                    </a:moveTo>
                    <a:cubicBezTo>
                      <a:pt x="94" y="1"/>
                      <a:pt x="0" y="95"/>
                      <a:pt x="0" y="202"/>
                    </a:cubicBezTo>
                    <a:lnTo>
                      <a:pt x="0" y="1261"/>
                    </a:lnTo>
                    <a:cubicBezTo>
                      <a:pt x="0" y="1369"/>
                      <a:pt x="94" y="1463"/>
                      <a:pt x="201" y="1463"/>
                    </a:cubicBezTo>
                    <a:lnTo>
                      <a:pt x="805" y="1463"/>
                    </a:lnTo>
                    <a:cubicBezTo>
                      <a:pt x="912" y="1463"/>
                      <a:pt x="1006" y="1369"/>
                      <a:pt x="1006" y="1261"/>
                    </a:cubicBezTo>
                    <a:lnTo>
                      <a:pt x="1006" y="202"/>
                    </a:lnTo>
                    <a:cubicBezTo>
                      <a:pt x="1006" y="95"/>
                      <a:pt x="912" y="1"/>
                      <a:pt x="8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9"/>
              <p:cNvSpPr/>
              <p:nvPr/>
            </p:nvSpPr>
            <p:spPr>
              <a:xfrm>
                <a:off x="6237850" y="3707638"/>
                <a:ext cx="25525" cy="36575"/>
              </a:xfrm>
              <a:custGeom>
                <a:rect b="b" l="l" r="r" t="t"/>
                <a:pathLst>
                  <a:path extrusionOk="0" h="1463" w="1021">
                    <a:moveTo>
                      <a:pt x="805" y="121"/>
                    </a:moveTo>
                    <a:cubicBezTo>
                      <a:pt x="859" y="121"/>
                      <a:pt x="886" y="162"/>
                      <a:pt x="886" y="202"/>
                    </a:cubicBezTo>
                    <a:lnTo>
                      <a:pt x="886" y="1261"/>
                    </a:lnTo>
                    <a:cubicBezTo>
                      <a:pt x="886" y="1302"/>
                      <a:pt x="859" y="1342"/>
                      <a:pt x="805" y="1342"/>
                    </a:cubicBezTo>
                    <a:lnTo>
                      <a:pt x="202" y="1342"/>
                    </a:lnTo>
                    <a:cubicBezTo>
                      <a:pt x="162" y="1342"/>
                      <a:pt x="122" y="1302"/>
                      <a:pt x="122" y="1261"/>
                    </a:cubicBezTo>
                    <a:lnTo>
                      <a:pt x="122" y="202"/>
                    </a:lnTo>
                    <a:cubicBezTo>
                      <a:pt x="122" y="162"/>
                      <a:pt x="162" y="121"/>
                      <a:pt x="202" y="121"/>
                    </a:cubicBezTo>
                    <a:close/>
                    <a:moveTo>
                      <a:pt x="202" y="1"/>
                    </a:moveTo>
                    <a:cubicBezTo>
                      <a:pt x="95" y="1"/>
                      <a:pt x="1" y="95"/>
                      <a:pt x="1" y="202"/>
                    </a:cubicBezTo>
                    <a:lnTo>
                      <a:pt x="1" y="1261"/>
                    </a:lnTo>
                    <a:cubicBezTo>
                      <a:pt x="1" y="1369"/>
                      <a:pt x="95" y="1463"/>
                      <a:pt x="202" y="1463"/>
                    </a:cubicBezTo>
                    <a:lnTo>
                      <a:pt x="805" y="1463"/>
                    </a:lnTo>
                    <a:cubicBezTo>
                      <a:pt x="926" y="1463"/>
                      <a:pt x="1020" y="1369"/>
                      <a:pt x="1020" y="1261"/>
                    </a:cubicBezTo>
                    <a:lnTo>
                      <a:pt x="1020" y="202"/>
                    </a:lnTo>
                    <a:cubicBezTo>
                      <a:pt x="1020" y="95"/>
                      <a:pt x="926" y="1"/>
                      <a:pt x="8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9"/>
              <p:cNvSpPr/>
              <p:nvPr/>
            </p:nvSpPr>
            <p:spPr>
              <a:xfrm>
                <a:off x="6332075" y="3707638"/>
                <a:ext cx="25500" cy="36575"/>
              </a:xfrm>
              <a:custGeom>
                <a:rect b="b" l="l" r="r" t="t"/>
                <a:pathLst>
                  <a:path extrusionOk="0" h="1463" w="1020">
                    <a:moveTo>
                      <a:pt x="818" y="121"/>
                    </a:moveTo>
                    <a:cubicBezTo>
                      <a:pt x="859" y="121"/>
                      <a:pt x="899" y="162"/>
                      <a:pt x="899" y="202"/>
                    </a:cubicBezTo>
                    <a:lnTo>
                      <a:pt x="899" y="1261"/>
                    </a:lnTo>
                    <a:cubicBezTo>
                      <a:pt x="899" y="1302"/>
                      <a:pt x="859" y="1342"/>
                      <a:pt x="818" y="1342"/>
                    </a:cubicBezTo>
                    <a:lnTo>
                      <a:pt x="215" y="1342"/>
                    </a:lnTo>
                    <a:cubicBezTo>
                      <a:pt x="175" y="1342"/>
                      <a:pt x="134" y="1302"/>
                      <a:pt x="134" y="1261"/>
                    </a:cubicBezTo>
                    <a:lnTo>
                      <a:pt x="134" y="202"/>
                    </a:lnTo>
                    <a:cubicBezTo>
                      <a:pt x="134" y="162"/>
                      <a:pt x="175" y="121"/>
                      <a:pt x="215" y="121"/>
                    </a:cubicBezTo>
                    <a:close/>
                    <a:moveTo>
                      <a:pt x="215" y="1"/>
                    </a:moveTo>
                    <a:cubicBezTo>
                      <a:pt x="94" y="1"/>
                      <a:pt x="0" y="95"/>
                      <a:pt x="0" y="202"/>
                    </a:cubicBezTo>
                    <a:lnTo>
                      <a:pt x="0" y="1261"/>
                    </a:lnTo>
                    <a:cubicBezTo>
                      <a:pt x="0" y="1369"/>
                      <a:pt x="94" y="1463"/>
                      <a:pt x="215" y="1463"/>
                    </a:cubicBezTo>
                    <a:lnTo>
                      <a:pt x="818" y="1463"/>
                    </a:lnTo>
                    <a:cubicBezTo>
                      <a:pt x="926" y="1463"/>
                      <a:pt x="1020" y="1369"/>
                      <a:pt x="1020" y="1261"/>
                    </a:cubicBezTo>
                    <a:lnTo>
                      <a:pt x="1020" y="202"/>
                    </a:lnTo>
                    <a:cubicBezTo>
                      <a:pt x="1020" y="95"/>
                      <a:pt x="926" y="1"/>
                      <a:pt x="8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9"/>
              <p:cNvSpPr/>
              <p:nvPr/>
            </p:nvSpPr>
            <p:spPr>
              <a:xfrm>
                <a:off x="6104425" y="3658688"/>
                <a:ext cx="246450" cy="30200"/>
              </a:xfrm>
              <a:custGeom>
                <a:rect b="b" l="l" r="r" t="t"/>
                <a:pathLst>
                  <a:path extrusionOk="0" h="1208" w="9858">
                    <a:moveTo>
                      <a:pt x="9817" y="1"/>
                    </a:moveTo>
                    <a:cubicBezTo>
                      <a:pt x="9817" y="28"/>
                      <a:pt x="9817" y="54"/>
                      <a:pt x="9804" y="81"/>
                    </a:cubicBezTo>
                    <a:cubicBezTo>
                      <a:pt x="9763" y="685"/>
                      <a:pt x="9267" y="1167"/>
                      <a:pt x="8650" y="1167"/>
                    </a:cubicBezTo>
                    <a:lnTo>
                      <a:pt x="0" y="1167"/>
                    </a:lnTo>
                    <a:lnTo>
                      <a:pt x="0" y="1208"/>
                    </a:lnTo>
                    <a:lnTo>
                      <a:pt x="8650" y="1208"/>
                    </a:lnTo>
                    <a:cubicBezTo>
                      <a:pt x="9281" y="1208"/>
                      <a:pt x="9804" y="711"/>
                      <a:pt x="9857" y="81"/>
                    </a:cubicBezTo>
                    <a:cubicBezTo>
                      <a:pt x="9857" y="54"/>
                      <a:pt x="9857" y="28"/>
                      <a:pt x="98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9"/>
              <p:cNvSpPr/>
              <p:nvPr/>
            </p:nvSpPr>
            <p:spPr>
              <a:xfrm>
                <a:off x="5868375" y="3723063"/>
                <a:ext cx="196850" cy="19150"/>
              </a:xfrm>
              <a:custGeom>
                <a:rect b="b" l="l" r="r" t="t"/>
                <a:pathLst>
                  <a:path extrusionOk="0" h="766" w="7874">
                    <a:moveTo>
                      <a:pt x="6049" y="1"/>
                    </a:moveTo>
                    <a:lnTo>
                      <a:pt x="6049" y="725"/>
                    </a:lnTo>
                    <a:lnTo>
                      <a:pt x="1" y="725"/>
                    </a:lnTo>
                    <a:lnTo>
                      <a:pt x="1" y="752"/>
                    </a:lnTo>
                    <a:lnTo>
                      <a:pt x="1" y="765"/>
                    </a:lnTo>
                    <a:lnTo>
                      <a:pt x="6103" y="765"/>
                    </a:lnTo>
                    <a:lnTo>
                      <a:pt x="6103" y="41"/>
                    </a:lnTo>
                    <a:lnTo>
                      <a:pt x="7873" y="41"/>
                    </a:lnTo>
                    <a:lnTo>
                      <a:pt x="78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29"/>
            <p:cNvGrpSpPr/>
            <p:nvPr/>
          </p:nvGrpSpPr>
          <p:grpSpPr>
            <a:xfrm>
              <a:off x="1690919" y="310914"/>
              <a:ext cx="222300" cy="1417923"/>
              <a:chOff x="1690919" y="310914"/>
              <a:chExt cx="222300" cy="1417923"/>
            </a:xfrm>
          </p:grpSpPr>
          <p:cxnSp>
            <p:nvCxnSpPr>
              <p:cNvPr id="670" name="Google Shape;670;p29"/>
              <p:cNvCxnSpPr/>
              <p:nvPr/>
            </p:nvCxnSpPr>
            <p:spPr>
              <a:xfrm>
                <a:off x="1913219" y="310914"/>
                <a:ext cx="0" cy="1417800"/>
              </a:xfrm>
              <a:prstGeom prst="straightConnector1">
                <a:avLst/>
              </a:prstGeom>
              <a:noFill/>
              <a:ln cap="flat" cmpd="sng" w="9525">
                <a:solidFill>
                  <a:schemeClr val="lt2"/>
                </a:solidFill>
                <a:prstDash val="dash"/>
                <a:round/>
                <a:headEnd len="med" w="med" type="triangle"/>
                <a:tailEnd len="med" w="med" type="triangle"/>
              </a:ln>
            </p:spPr>
          </p:cxnSp>
          <p:cxnSp>
            <p:nvCxnSpPr>
              <p:cNvPr id="671" name="Google Shape;671;p29"/>
              <p:cNvCxnSpPr/>
              <p:nvPr/>
            </p:nvCxnSpPr>
            <p:spPr>
              <a:xfrm rot="10800000">
                <a:off x="1690919" y="1728837"/>
                <a:ext cx="222300" cy="0"/>
              </a:xfrm>
              <a:prstGeom prst="straightConnector1">
                <a:avLst/>
              </a:prstGeom>
              <a:noFill/>
              <a:ln cap="flat" cmpd="sng" w="9525">
                <a:solidFill>
                  <a:schemeClr val="lt2"/>
                </a:solidFill>
                <a:prstDash val="solid"/>
                <a:round/>
                <a:headEnd len="med" w="med" type="none"/>
                <a:tailEnd len="med" w="med" type="none"/>
              </a:ln>
            </p:spPr>
          </p:cxnSp>
          <p:cxnSp>
            <p:nvCxnSpPr>
              <p:cNvPr id="672" name="Google Shape;672;p29"/>
              <p:cNvCxnSpPr/>
              <p:nvPr/>
            </p:nvCxnSpPr>
            <p:spPr>
              <a:xfrm>
                <a:off x="1766276" y="310914"/>
                <a:ext cx="0" cy="1169400"/>
              </a:xfrm>
              <a:prstGeom prst="straightConnector1">
                <a:avLst/>
              </a:prstGeom>
              <a:noFill/>
              <a:ln cap="flat" cmpd="sng" w="9525">
                <a:solidFill>
                  <a:schemeClr val="lt2"/>
                </a:solidFill>
                <a:prstDash val="dash"/>
                <a:round/>
                <a:headEnd len="med" w="med" type="triangle"/>
                <a:tailEnd len="med" w="med" type="triangle"/>
              </a:ln>
            </p:spPr>
          </p:cxnSp>
          <p:cxnSp>
            <p:nvCxnSpPr>
              <p:cNvPr id="673" name="Google Shape;673;p29"/>
              <p:cNvCxnSpPr/>
              <p:nvPr/>
            </p:nvCxnSpPr>
            <p:spPr>
              <a:xfrm rot="10800000">
                <a:off x="1716719" y="1491464"/>
                <a:ext cx="196500" cy="0"/>
              </a:xfrm>
              <a:prstGeom prst="straightConnector1">
                <a:avLst/>
              </a:prstGeom>
              <a:noFill/>
              <a:ln cap="flat" cmpd="sng" w="9525">
                <a:solidFill>
                  <a:schemeClr val="lt2"/>
                </a:solidFill>
                <a:prstDash val="solid"/>
                <a:round/>
                <a:headEnd len="med" w="med" type="none"/>
                <a:tailEnd len="med" w="med" type="none"/>
              </a:ln>
            </p:spPr>
          </p:cxnSp>
          <p:cxnSp>
            <p:nvCxnSpPr>
              <p:cNvPr id="674" name="Google Shape;674;p29"/>
              <p:cNvCxnSpPr/>
              <p:nvPr/>
            </p:nvCxnSpPr>
            <p:spPr>
              <a:xfrm rot="10800000">
                <a:off x="1690919" y="311670"/>
                <a:ext cx="222300" cy="0"/>
              </a:xfrm>
              <a:prstGeom prst="straightConnector1">
                <a:avLst/>
              </a:prstGeom>
              <a:noFill/>
              <a:ln cap="flat" cmpd="sng" w="9525">
                <a:solidFill>
                  <a:schemeClr val="lt2"/>
                </a:solidFill>
                <a:prstDash val="solid"/>
                <a:round/>
                <a:headEnd len="med" w="med" type="none"/>
                <a:tailEnd len="med" w="med" type="none"/>
              </a:ln>
            </p:spPr>
          </p:cxnSp>
        </p:grpSp>
      </p:grpSp>
      <p:cxnSp>
        <p:nvCxnSpPr>
          <p:cNvPr id="675" name="Google Shape;675;p29"/>
          <p:cNvCxnSpPr/>
          <p:nvPr/>
        </p:nvCxnSpPr>
        <p:spPr>
          <a:xfrm rot="5400000">
            <a:off x="9183716" y="2037619"/>
            <a:ext cx="239100" cy="0"/>
          </a:xfrm>
          <a:prstGeom prst="straightConnector1">
            <a:avLst/>
          </a:prstGeom>
          <a:noFill/>
          <a:ln cap="flat" cmpd="sng" w="9525">
            <a:solidFill>
              <a:schemeClr val="dk1"/>
            </a:solidFill>
            <a:prstDash val="solid"/>
            <a:round/>
            <a:headEnd len="med" w="med" type="none"/>
            <a:tailEnd len="med" w="med" type="none"/>
          </a:ln>
        </p:spPr>
      </p:cxnSp>
      <p:grpSp>
        <p:nvGrpSpPr>
          <p:cNvPr id="676" name="Google Shape;676;p29"/>
          <p:cNvGrpSpPr/>
          <p:nvPr/>
        </p:nvGrpSpPr>
        <p:grpSpPr>
          <a:xfrm>
            <a:off x="7371512" y="2092661"/>
            <a:ext cx="3724367" cy="2807708"/>
            <a:chOff x="7295312" y="2016461"/>
            <a:chExt cx="3724367" cy="2807708"/>
          </a:xfrm>
        </p:grpSpPr>
        <p:grpSp>
          <p:nvGrpSpPr>
            <p:cNvPr id="677" name="Google Shape;677;p29"/>
            <p:cNvGrpSpPr/>
            <p:nvPr/>
          </p:nvGrpSpPr>
          <p:grpSpPr>
            <a:xfrm>
              <a:off x="7295315" y="2016461"/>
              <a:ext cx="3724364" cy="2711166"/>
              <a:chOff x="3356825" y="1789863"/>
              <a:chExt cx="1927525" cy="1403150"/>
            </a:xfrm>
          </p:grpSpPr>
          <p:sp>
            <p:nvSpPr>
              <p:cNvPr id="678" name="Google Shape;678;p29"/>
              <p:cNvSpPr/>
              <p:nvPr/>
            </p:nvSpPr>
            <p:spPr>
              <a:xfrm>
                <a:off x="4243300" y="1855913"/>
                <a:ext cx="69075" cy="244125"/>
              </a:xfrm>
              <a:custGeom>
                <a:rect b="b" l="l" r="r" t="t"/>
                <a:pathLst>
                  <a:path extrusionOk="0" h="9765" w="2763">
                    <a:moveTo>
                      <a:pt x="1985" y="1"/>
                    </a:moveTo>
                    <a:cubicBezTo>
                      <a:pt x="1248" y="1"/>
                      <a:pt x="631" y="537"/>
                      <a:pt x="537" y="1261"/>
                    </a:cubicBezTo>
                    <a:cubicBezTo>
                      <a:pt x="537" y="1288"/>
                      <a:pt x="523" y="1328"/>
                      <a:pt x="523" y="1355"/>
                    </a:cubicBezTo>
                    <a:lnTo>
                      <a:pt x="161" y="6747"/>
                    </a:lnTo>
                    <a:cubicBezTo>
                      <a:pt x="94" y="7752"/>
                      <a:pt x="41" y="8758"/>
                      <a:pt x="0" y="9751"/>
                    </a:cubicBezTo>
                    <a:lnTo>
                      <a:pt x="14" y="9751"/>
                    </a:lnTo>
                    <a:cubicBezTo>
                      <a:pt x="27" y="9751"/>
                      <a:pt x="41" y="9764"/>
                      <a:pt x="41" y="9764"/>
                    </a:cubicBezTo>
                    <a:lnTo>
                      <a:pt x="54" y="9764"/>
                    </a:lnTo>
                    <a:cubicBezTo>
                      <a:pt x="81" y="9563"/>
                      <a:pt x="134" y="9362"/>
                      <a:pt x="201" y="9174"/>
                    </a:cubicBezTo>
                    <a:cubicBezTo>
                      <a:pt x="228" y="8369"/>
                      <a:pt x="268" y="7565"/>
                      <a:pt x="336" y="6760"/>
                    </a:cubicBezTo>
                    <a:lnTo>
                      <a:pt x="362" y="6304"/>
                    </a:lnTo>
                    <a:lnTo>
                      <a:pt x="309" y="6304"/>
                    </a:lnTo>
                    <a:lnTo>
                      <a:pt x="268" y="6143"/>
                    </a:lnTo>
                    <a:cubicBezTo>
                      <a:pt x="309" y="6143"/>
                      <a:pt x="336" y="6130"/>
                      <a:pt x="376" y="6130"/>
                    </a:cubicBezTo>
                    <a:lnTo>
                      <a:pt x="443" y="5017"/>
                    </a:lnTo>
                    <a:lnTo>
                      <a:pt x="389" y="5017"/>
                    </a:lnTo>
                    <a:lnTo>
                      <a:pt x="376" y="4936"/>
                    </a:lnTo>
                    <a:lnTo>
                      <a:pt x="456" y="4923"/>
                    </a:lnTo>
                    <a:lnTo>
                      <a:pt x="698" y="1369"/>
                    </a:lnTo>
                    <a:cubicBezTo>
                      <a:pt x="698" y="1369"/>
                      <a:pt x="698" y="1355"/>
                      <a:pt x="698" y="1342"/>
                    </a:cubicBezTo>
                    <a:cubicBezTo>
                      <a:pt x="684" y="1342"/>
                      <a:pt x="657" y="1355"/>
                      <a:pt x="644" y="1355"/>
                    </a:cubicBezTo>
                    <a:lnTo>
                      <a:pt x="604" y="1194"/>
                    </a:lnTo>
                    <a:cubicBezTo>
                      <a:pt x="644" y="1181"/>
                      <a:pt x="684" y="1181"/>
                      <a:pt x="724" y="1168"/>
                    </a:cubicBezTo>
                    <a:cubicBezTo>
                      <a:pt x="859" y="591"/>
                      <a:pt x="1382" y="162"/>
                      <a:pt x="1985" y="162"/>
                    </a:cubicBezTo>
                    <a:lnTo>
                      <a:pt x="2763" y="162"/>
                    </a:lnTo>
                    <a:lnTo>
                      <a:pt x="27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9"/>
              <p:cNvSpPr/>
              <p:nvPr/>
            </p:nvSpPr>
            <p:spPr>
              <a:xfrm>
                <a:off x="4244975" y="2118113"/>
                <a:ext cx="2025" cy="7400"/>
              </a:xfrm>
              <a:custGeom>
                <a:rect b="b" l="l" r="r" t="t"/>
                <a:pathLst>
                  <a:path extrusionOk="0" h="296" w="81">
                    <a:moveTo>
                      <a:pt x="14" y="0"/>
                    </a:moveTo>
                    <a:cubicBezTo>
                      <a:pt x="14" y="94"/>
                      <a:pt x="0" y="175"/>
                      <a:pt x="0" y="255"/>
                    </a:cubicBezTo>
                    <a:cubicBezTo>
                      <a:pt x="27" y="268"/>
                      <a:pt x="54" y="282"/>
                      <a:pt x="81" y="295"/>
                    </a:cubicBezTo>
                    <a:cubicBezTo>
                      <a:pt x="81" y="201"/>
                      <a:pt x="81" y="107"/>
                      <a:pt x="81" y="14"/>
                    </a:cubicBezTo>
                    <a:cubicBezTo>
                      <a:pt x="67" y="14"/>
                      <a:pt x="54" y="0"/>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9"/>
              <p:cNvSpPr/>
              <p:nvPr/>
            </p:nvSpPr>
            <p:spPr>
              <a:xfrm>
                <a:off x="4347900" y="3006588"/>
                <a:ext cx="2700" cy="20475"/>
              </a:xfrm>
              <a:custGeom>
                <a:rect b="b" l="l" r="r" t="t"/>
                <a:pathLst>
                  <a:path extrusionOk="0" h="819" w="108">
                    <a:moveTo>
                      <a:pt x="27" y="0"/>
                    </a:moveTo>
                    <a:lnTo>
                      <a:pt x="1" y="818"/>
                    </a:lnTo>
                    <a:cubicBezTo>
                      <a:pt x="27" y="765"/>
                      <a:pt x="41" y="711"/>
                      <a:pt x="54" y="644"/>
                    </a:cubicBezTo>
                    <a:lnTo>
                      <a:pt x="108" y="188"/>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9"/>
              <p:cNvSpPr/>
              <p:nvPr/>
            </p:nvSpPr>
            <p:spPr>
              <a:xfrm>
                <a:off x="4366350" y="2427888"/>
                <a:ext cx="59700" cy="434225"/>
              </a:xfrm>
              <a:custGeom>
                <a:rect b="b" l="l" r="r" t="t"/>
                <a:pathLst>
                  <a:path extrusionOk="0" h="17369" w="2388">
                    <a:moveTo>
                      <a:pt x="2213" y="1"/>
                    </a:moveTo>
                    <a:cubicBezTo>
                      <a:pt x="2133" y="859"/>
                      <a:pt x="2039" y="1718"/>
                      <a:pt x="1931" y="2589"/>
                    </a:cubicBezTo>
                    <a:cubicBezTo>
                      <a:pt x="1958" y="2589"/>
                      <a:pt x="1972" y="2576"/>
                      <a:pt x="1998" y="2576"/>
                    </a:cubicBezTo>
                    <a:lnTo>
                      <a:pt x="2025" y="2737"/>
                    </a:lnTo>
                    <a:cubicBezTo>
                      <a:pt x="1985" y="2750"/>
                      <a:pt x="1945" y="2750"/>
                      <a:pt x="1905" y="2764"/>
                    </a:cubicBezTo>
                    <a:cubicBezTo>
                      <a:pt x="1864" y="3059"/>
                      <a:pt x="1824" y="3367"/>
                      <a:pt x="1784" y="3662"/>
                    </a:cubicBezTo>
                    <a:lnTo>
                      <a:pt x="1153" y="8504"/>
                    </a:lnTo>
                    <a:cubicBezTo>
                      <a:pt x="1180" y="8504"/>
                      <a:pt x="1194" y="8490"/>
                      <a:pt x="1221" y="8490"/>
                    </a:cubicBezTo>
                    <a:lnTo>
                      <a:pt x="1261" y="8651"/>
                    </a:lnTo>
                    <a:cubicBezTo>
                      <a:pt x="1221" y="8664"/>
                      <a:pt x="1180" y="8678"/>
                      <a:pt x="1127" y="8678"/>
                    </a:cubicBezTo>
                    <a:lnTo>
                      <a:pt x="0" y="17341"/>
                    </a:lnTo>
                    <a:lnTo>
                      <a:pt x="161" y="17368"/>
                    </a:lnTo>
                    <a:lnTo>
                      <a:pt x="1958" y="3689"/>
                    </a:lnTo>
                    <a:cubicBezTo>
                      <a:pt x="2119" y="2455"/>
                      <a:pt x="2267" y="1221"/>
                      <a:pt x="2387" y="28"/>
                    </a:cubicBezTo>
                    <a:lnTo>
                      <a:pt x="2280" y="28"/>
                    </a:lnTo>
                    <a:cubicBezTo>
                      <a:pt x="2253" y="28"/>
                      <a:pt x="2240" y="14"/>
                      <a:pt x="2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9"/>
              <p:cNvSpPr/>
              <p:nvPr/>
            </p:nvSpPr>
            <p:spPr>
              <a:xfrm>
                <a:off x="4367350" y="1855913"/>
                <a:ext cx="69100" cy="244125"/>
              </a:xfrm>
              <a:custGeom>
                <a:rect b="b" l="l" r="r" t="t"/>
                <a:pathLst>
                  <a:path extrusionOk="0" h="9765" w="2764">
                    <a:moveTo>
                      <a:pt x="0" y="1"/>
                    </a:moveTo>
                    <a:lnTo>
                      <a:pt x="0" y="162"/>
                    </a:lnTo>
                    <a:lnTo>
                      <a:pt x="818" y="162"/>
                    </a:lnTo>
                    <a:cubicBezTo>
                      <a:pt x="1449" y="162"/>
                      <a:pt x="1999" y="645"/>
                      <a:pt x="2093" y="1261"/>
                    </a:cubicBezTo>
                    <a:cubicBezTo>
                      <a:pt x="2133" y="1275"/>
                      <a:pt x="2173" y="1288"/>
                      <a:pt x="2213" y="1302"/>
                    </a:cubicBezTo>
                    <a:lnTo>
                      <a:pt x="2160" y="1463"/>
                    </a:lnTo>
                    <a:cubicBezTo>
                      <a:pt x="2146" y="1449"/>
                      <a:pt x="2119" y="1449"/>
                      <a:pt x="2106" y="1436"/>
                    </a:cubicBezTo>
                    <a:lnTo>
                      <a:pt x="2106" y="1436"/>
                    </a:lnTo>
                    <a:lnTo>
                      <a:pt x="2334" y="4923"/>
                    </a:lnTo>
                    <a:lnTo>
                      <a:pt x="2428" y="4936"/>
                    </a:lnTo>
                    <a:lnTo>
                      <a:pt x="2414" y="5017"/>
                    </a:lnTo>
                    <a:lnTo>
                      <a:pt x="2334" y="5017"/>
                    </a:lnTo>
                    <a:lnTo>
                      <a:pt x="2414" y="6237"/>
                    </a:lnTo>
                    <a:cubicBezTo>
                      <a:pt x="2455" y="6237"/>
                      <a:pt x="2495" y="6250"/>
                      <a:pt x="2535" y="6264"/>
                    </a:cubicBezTo>
                    <a:lnTo>
                      <a:pt x="2495" y="6425"/>
                    </a:lnTo>
                    <a:cubicBezTo>
                      <a:pt x="2468" y="6411"/>
                      <a:pt x="2441" y="6411"/>
                      <a:pt x="2428" y="6411"/>
                    </a:cubicBezTo>
                    <a:lnTo>
                      <a:pt x="2455" y="6934"/>
                    </a:lnTo>
                    <a:cubicBezTo>
                      <a:pt x="2508" y="7726"/>
                      <a:pt x="2548" y="8503"/>
                      <a:pt x="2575" y="9254"/>
                    </a:cubicBezTo>
                    <a:cubicBezTo>
                      <a:pt x="2642" y="9415"/>
                      <a:pt x="2683" y="9590"/>
                      <a:pt x="2723" y="9764"/>
                    </a:cubicBezTo>
                    <a:lnTo>
                      <a:pt x="2763" y="9764"/>
                    </a:lnTo>
                    <a:cubicBezTo>
                      <a:pt x="2736" y="8852"/>
                      <a:pt x="2696" y="7900"/>
                      <a:pt x="2629" y="6934"/>
                    </a:cubicBezTo>
                    <a:lnTo>
                      <a:pt x="2267" y="1355"/>
                    </a:lnTo>
                    <a:cubicBezTo>
                      <a:pt x="2227" y="591"/>
                      <a:pt x="1583" y="1"/>
                      <a:pt x="8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9"/>
              <p:cNvSpPr/>
              <p:nvPr/>
            </p:nvSpPr>
            <p:spPr>
              <a:xfrm>
                <a:off x="4251350" y="2427888"/>
                <a:ext cx="56000" cy="438575"/>
              </a:xfrm>
              <a:custGeom>
                <a:rect b="b" l="l" r="r" t="t"/>
                <a:pathLst>
                  <a:path extrusionOk="0" h="17543" w="2240">
                    <a:moveTo>
                      <a:pt x="161" y="1"/>
                    </a:moveTo>
                    <a:cubicBezTo>
                      <a:pt x="148" y="14"/>
                      <a:pt x="134" y="28"/>
                      <a:pt x="107" y="28"/>
                    </a:cubicBezTo>
                    <a:lnTo>
                      <a:pt x="0" y="28"/>
                    </a:lnTo>
                    <a:cubicBezTo>
                      <a:pt x="81" y="886"/>
                      <a:pt x="161" y="1771"/>
                      <a:pt x="268" y="2670"/>
                    </a:cubicBezTo>
                    <a:lnTo>
                      <a:pt x="2052" y="17368"/>
                    </a:lnTo>
                    <a:lnTo>
                      <a:pt x="2213" y="17341"/>
                    </a:lnTo>
                    <a:lnTo>
                      <a:pt x="2240" y="17543"/>
                    </a:lnTo>
                    <a:lnTo>
                      <a:pt x="1180" y="8745"/>
                    </a:lnTo>
                    <a:cubicBezTo>
                      <a:pt x="1140" y="8745"/>
                      <a:pt x="1100" y="8732"/>
                      <a:pt x="1060" y="8732"/>
                    </a:cubicBezTo>
                    <a:lnTo>
                      <a:pt x="1100" y="8571"/>
                    </a:lnTo>
                    <a:lnTo>
                      <a:pt x="1153" y="8571"/>
                    </a:lnTo>
                    <a:lnTo>
                      <a:pt x="456" y="2831"/>
                    </a:lnTo>
                    <a:cubicBezTo>
                      <a:pt x="402" y="2831"/>
                      <a:pt x="349" y="2817"/>
                      <a:pt x="295" y="2804"/>
                    </a:cubicBezTo>
                    <a:lnTo>
                      <a:pt x="322" y="2643"/>
                    </a:lnTo>
                    <a:cubicBezTo>
                      <a:pt x="349" y="2656"/>
                      <a:pt x="389" y="2656"/>
                      <a:pt x="429" y="2656"/>
                    </a:cubicBezTo>
                    <a:cubicBezTo>
                      <a:pt x="335" y="1758"/>
                      <a:pt x="242" y="859"/>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9"/>
              <p:cNvSpPr/>
              <p:nvPr/>
            </p:nvSpPr>
            <p:spPr>
              <a:xfrm>
                <a:off x="4321075" y="3008938"/>
                <a:ext cx="2700" cy="18450"/>
              </a:xfrm>
              <a:custGeom>
                <a:rect b="b" l="l" r="r" t="t"/>
                <a:pathLst>
                  <a:path extrusionOk="0" h="738" w="108">
                    <a:moveTo>
                      <a:pt x="81" y="0"/>
                    </a:moveTo>
                    <a:lnTo>
                      <a:pt x="1" y="201"/>
                    </a:lnTo>
                    <a:lnTo>
                      <a:pt x="41" y="550"/>
                    </a:lnTo>
                    <a:cubicBezTo>
                      <a:pt x="54" y="617"/>
                      <a:pt x="68" y="684"/>
                      <a:pt x="108" y="738"/>
                    </a:cubicBez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9"/>
              <p:cNvSpPr/>
              <p:nvPr/>
            </p:nvSpPr>
            <p:spPr>
              <a:xfrm>
                <a:off x="4244300" y="2126813"/>
                <a:ext cx="5400" cy="224000"/>
              </a:xfrm>
              <a:custGeom>
                <a:rect b="b" l="l" r="r" t="t"/>
                <a:pathLst>
                  <a:path extrusionOk="0" h="8960" w="216">
                    <a:moveTo>
                      <a:pt x="27" y="1"/>
                    </a:moveTo>
                    <a:cubicBezTo>
                      <a:pt x="27" y="283"/>
                      <a:pt x="14" y="551"/>
                      <a:pt x="14" y="819"/>
                    </a:cubicBezTo>
                    <a:cubicBezTo>
                      <a:pt x="1" y="1342"/>
                      <a:pt x="1" y="1865"/>
                      <a:pt x="1" y="2375"/>
                    </a:cubicBezTo>
                    <a:cubicBezTo>
                      <a:pt x="1" y="4319"/>
                      <a:pt x="54" y="6277"/>
                      <a:pt x="175" y="8195"/>
                    </a:cubicBezTo>
                    <a:cubicBezTo>
                      <a:pt x="188" y="8450"/>
                      <a:pt x="202" y="8705"/>
                      <a:pt x="215" y="8959"/>
                    </a:cubicBezTo>
                    <a:cubicBezTo>
                      <a:pt x="121" y="7109"/>
                      <a:pt x="54" y="5258"/>
                      <a:pt x="54" y="3421"/>
                    </a:cubicBezTo>
                    <a:lnTo>
                      <a:pt x="54" y="2562"/>
                    </a:lnTo>
                    <a:lnTo>
                      <a:pt x="68" y="2562"/>
                    </a:lnTo>
                    <a:cubicBezTo>
                      <a:pt x="68" y="1731"/>
                      <a:pt x="81" y="873"/>
                      <a:pt x="94" y="28"/>
                    </a:cubicBezTo>
                    <a:cubicBezTo>
                      <a:pt x="68" y="28"/>
                      <a:pt x="54" y="14"/>
                      <a:pt x="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9"/>
              <p:cNvSpPr/>
              <p:nvPr/>
            </p:nvSpPr>
            <p:spPr>
              <a:xfrm>
                <a:off x="4349250" y="2941538"/>
                <a:ext cx="6375" cy="48650"/>
              </a:xfrm>
              <a:custGeom>
                <a:rect b="b" l="l" r="r" t="t"/>
                <a:pathLst>
                  <a:path extrusionOk="0" h="1946" w="255">
                    <a:moveTo>
                      <a:pt x="0" y="1945"/>
                    </a:moveTo>
                    <a:lnTo>
                      <a:pt x="255" y="1"/>
                    </a:lnTo>
                    <a:lnTo>
                      <a:pt x="0" y="194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9"/>
              <p:cNvSpPr/>
              <p:nvPr/>
            </p:nvSpPr>
            <p:spPr>
              <a:xfrm>
                <a:off x="4312350" y="1850563"/>
                <a:ext cx="55025" cy="21475"/>
              </a:xfrm>
              <a:custGeom>
                <a:rect b="b" l="l" r="r" t="t"/>
                <a:pathLst>
                  <a:path extrusionOk="0" h="859" w="2201">
                    <a:moveTo>
                      <a:pt x="1" y="0"/>
                    </a:moveTo>
                    <a:lnTo>
                      <a:pt x="1" y="215"/>
                    </a:lnTo>
                    <a:lnTo>
                      <a:pt x="1" y="376"/>
                    </a:lnTo>
                    <a:lnTo>
                      <a:pt x="1" y="859"/>
                    </a:lnTo>
                    <a:lnTo>
                      <a:pt x="2200" y="859"/>
                    </a:lnTo>
                    <a:lnTo>
                      <a:pt x="2200" y="376"/>
                    </a:lnTo>
                    <a:lnTo>
                      <a:pt x="2200" y="215"/>
                    </a:lnTo>
                    <a:lnTo>
                      <a:pt x="2200" y="0"/>
                    </a:lnTo>
                    <a:lnTo>
                      <a:pt x="2026" y="0"/>
                    </a:lnTo>
                    <a:lnTo>
                      <a:pt x="2026" y="684"/>
                    </a:lnTo>
                    <a:lnTo>
                      <a:pt x="175" y="684"/>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9"/>
              <p:cNvSpPr/>
              <p:nvPr/>
            </p:nvSpPr>
            <p:spPr>
              <a:xfrm>
                <a:off x="4303975" y="1827088"/>
                <a:ext cx="72125" cy="23500"/>
              </a:xfrm>
              <a:custGeom>
                <a:rect b="b" l="l" r="r" t="t"/>
                <a:pathLst>
                  <a:path extrusionOk="0" h="940" w="2885">
                    <a:moveTo>
                      <a:pt x="443" y="0"/>
                    </a:moveTo>
                    <a:lnTo>
                      <a:pt x="28" y="671"/>
                    </a:lnTo>
                    <a:cubicBezTo>
                      <a:pt x="1" y="725"/>
                      <a:pt x="1" y="792"/>
                      <a:pt x="28" y="845"/>
                    </a:cubicBezTo>
                    <a:cubicBezTo>
                      <a:pt x="54" y="899"/>
                      <a:pt x="121" y="939"/>
                      <a:pt x="175" y="939"/>
                    </a:cubicBezTo>
                    <a:lnTo>
                      <a:pt x="2696" y="939"/>
                    </a:lnTo>
                    <a:cubicBezTo>
                      <a:pt x="2763" y="939"/>
                      <a:pt x="2817" y="912"/>
                      <a:pt x="2844" y="845"/>
                    </a:cubicBezTo>
                    <a:cubicBezTo>
                      <a:pt x="2884" y="792"/>
                      <a:pt x="2884" y="725"/>
                      <a:pt x="2844" y="671"/>
                    </a:cubicBezTo>
                    <a:lnTo>
                      <a:pt x="2455" y="0"/>
                    </a:lnTo>
                    <a:lnTo>
                      <a:pt x="2254" y="0"/>
                    </a:lnTo>
                    <a:lnTo>
                      <a:pt x="2710" y="765"/>
                    </a:lnTo>
                    <a:lnTo>
                      <a:pt x="175" y="765"/>
                    </a:lnTo>
                    <a:lnTo>
                      <a:pt x="6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9"/>
              <p:cNvSpPr/>
              <p:nvPr/>
            </p:nvSpPr>
            <p:spPr>
              <a:xfrm>
                <a:off x="4323750" y="1789863"/>
                <a:ext cx="33225" cy="23175"/>
              </a:xfrm>
              <a:custGeom>
                <a:rect b="b" l="l" r="r" t="t"/>
                <a:pathLst>
                  <a:path extrusionOk="0" h="927" w="1329">
                    <a:moveTo>
                      <a:pt x="677" y="1"/>
                    </a:moveTo>
                    <a:cubicBezTo>
                      <a:pt x="618" y="1"/>
                      <a:pt x="557" y="28"/>
                      <a:pt x="524" y="81"/>
                    </a:cubicBezTo>
                    <a:lnTo>
                      <a:pt x="1" y="926"/>
                    </a:lnTo>
                    <a:lnTo>
                      <a:pt x="202" y="926"/>
                    </a:lnTo>
                    <a:lnTo>
                      <a:pt x="685" y="162"/>
                    </a:lnTo>
                    <a:lnTo>
                      <a:pt x="1127" y="926"/>
                    </a:lnTo>
                    <a:lnTo>
                      <a:pt x="1329" y="926"/>
                    </a:lnTo>
                    <a:lnTo>
                      <a:pt x="819" y="81"/>
                    </a:lnTo>
                    <a:cubicBezTo>
                      <a:pt x="792" y="28"/>
                      <a:pt x="735" y="1"/>
                      <a:pt x="6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9"/>
              <p:cNvSpPr/>
              <p:nvPr/>
            </p:nvSpPr>
            <p:spPr>
              <a:xfrm>
                <a:off x="4345225" y="1813013"/>
                <a:ext cx="37225" cy="14425"/>
              </a:xfrm>
              <a:custGeom>
                <a:rect b="b" l="l" r="r" t="t"/>
                <a:pathLst>
                  <a:path extrusionOk="0" h="577" w="1489">
                    <a:moveTo>
                      <a:pt x="0" y="0"/>
                    </a:moveTo>
                    <a:lnTo>
                      <a:pt x="201" y="577"/>
                    </a:lnTo>
                    <a:lnTo>
                      <a:pt x="1221" y="577"/>
                    </a:lnTo>
                    <a:cubicBezTo>
                      <a:pt x="1341" y="577"/>
                      <a:pt x="1449" y="496"/>
                      <a:pt x="1489" y="389"/>
                    </a:cubicBezTo>
                    <a:lnTo>
                      <a:pt x="1288" y="389"/>
                    </a:lnTo>
                    <a:cubicBezTo>
                      <a:pt x="1261" y="403"/>
                      <a:pt x="1247" y="403"/>
                      <a:pt x="1221" y="403"/>
                    </a:cubicBezTo>
                    <a:lnTo>
                      <a:pt x="322" y="403"/>
                    </a:lnTo>
                    <a:lnTo>
                      <a:pt x="242" y="175"/>
                    </a:lnTo>
                    <a:lnTo>
                      <a:pt x="1221" y="175"/>
                    </a:lnTo>
                    <a:cubicBezTo>
                      <a:pt x="1247" y="175"/>
                      <a:pt x="1261" y="175"/>
                      <a:pt x="1288" y="188"/>
                    </a:cubicBezTo>
                    <a:lnTo>
                      <a:pt x="1489" y="188"/>
                    </a:lnTo>
                    <a:cubicBezTo>
                      <a:pt x="1449" y="81"/>
                      <a:pt x="1341" y="0"/>
                      <a:pt x="12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9"/>
              <p:cNvSpPr/>
              <p:nvPr/>
            </p:nvSpPr>
            <p:spPr>
              <a:xfrm>
                <a:off x="4297275" y="1813013"/>
                <a:ext cx="37250" cy="14425"/>
              </a:xfrm>
              <a:custGeom>
                <a:rect b="b" l="l" r="r" t="t"/>
                <a:pathLst>
                  <a:path extrusionOk="0" h="577" w="1490">
                    <a:moveTo>
                      <a:pt x="269" y="0"/>
                    </a:moveTo>
                    <a:cubicBezTo>
                      <a:pt x="148" y="0"/>
                      <a:pt x="41" y="81"/>
                      <a:pt x="0" y="188"/>
                    </a:cubicBezTo>
                    <a:lnTo>
                      <a:pt x="215" y="188"/>
                    </a:lnTo>
                    <a:cubicBezTo>
                      <a:pt x="228" y="175"/>
                      <a:pt x="242" y="175"/>
                      <a:pt x="269" y="175"/>
                    </a:cubicBezTo>
                    <a:lnTo>
                      <a:pt x="1248" y="175"/>
                    </a:lnTo>
                    <a:lnTo>
                      <a:pt x="1167" y="403"/>
                    </a:lnTo>
                    <a:lnTo>
                      <a:pt x="269" y="403"/>
                    </a:lnTo>
                    <a:cubicBezTo>
                      <a:pt x="242" y="403"/>
                      <a:pt x="228" y="403"/>
                      <a:pt x="215" y="389"/>
                    </a:cubicBezTo>
                    <a:lnTo>
                      <a:pt x="0" y="389"/>
                    </a:lnTo>
                    <a:cubicBezTo>
                      <a:pt x="41" y="496"/>
                      <a:pt x="148" y="577"/>
                      <a:pt x="269" y="577"/>
                    </a:cubicBezTo>
                    <a:lnTo>
                      <a:pt x="1288" y="577"/>
                    </a:lnTo>
                    <a:lnTo>
                      <a:pt x="14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9"/>
              <p:cNvSpPr/>
              <p:nvPr/>
            </p:nvSpPr>
            <p:spPr>
              <a:xfrm>
                <a:off x="4372700" y="1817688"/>
                <a:ext cx="165675" cy="5075"/>
              </a:xfrm>
              <a:custGeom>
                <a:rect b="b" l="l" r="r" t="t"/>
                <a:pathLst>
                  <a:path extrusionOk="0" h="203" w="6627">
                    <a:moveTo>
                      <a:pt x="6546" y="81"/>
                    </a:moveTo>
                    <a:lnTo>
                      <a:pt x="6546" y="122"/>
                    </a:lnTo>
                    <a:lnTo>
                      <a:pt x="81" y="122"/>
                    </a:lnTo>
                    <a:lnTo>
                      <a:pt x="81" y="81"/>
                    </a:lnTo>
                    <a:close/>
                    <a:moveTo>
                      <a:pt x="1" y="1"/>
                    </a:moveTo>
                    <a:lnTo>
                      <a:pt x="1" y="202"/>
                    </a:lnTo>
                    <a:lnTo>
                      <a:pt x="6626" y="202"/>
                    </a:lnTo>
                    <a:lnTo>
                      <a:pt x="66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9"/>
              <p:cNvSpPr/>
              <p:nvPr/>
            </p:nvSpPr>
            <p:spPr>
              <a:xfrm>
                <a:off x="4141375" y="1817688"/>
                <a:ext cx="165650" cy="5075"/>
              </a:xfrm>
              <a:custGeom>
                <a:rect b="b" l="l" r="r" t="t"/>
                <a:pathLst>
                  <a:path extrusionOk="0" h="203" w="6626">
                    <a:moveTo>
                      <a:pt x="6545" y="81"/>
                    </a:moveTo>
                    <a:lnTo>
                      <a:pt x="6545" y="122"/>
                    </a:lnTo>
                    <a:lnTo>
                      <a:pt x="94" y="122"/>
                    </a:lnTo>
                    <a:lnTo>
                      <a:pt x="94" y="81"/>
                    </a:lnTo>
                    <a:close/>
                    <a:moveTo>
                      <a:pt x="0" y="1"/>
                    </a:moveTo>
                    <a:lnTo>
                      <a:pt x="0" y="202"/>
                    </a:lnTo>
                    <a:lnTo>
                      <a:pt x="6625" y="202"/>
                    </a:lnTo>
                    <a:lnTo>
                      <a:pt x="66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9"/>
              <p:cNvSpPr/>
              <p:nvPr/>
            </p:nvSpPr>
            <p:spPr>
              <a:xfrm>
                <a:off x="4334825" y="2119113"/>
                <a:ext cx="1025" cy="4375"/>
              </a:xfrm>
              <a:custGeom>
                <a:rect b="b" l="l" r="r" t="t"/>
                <a:pathLst>
                  <a:path extrusionOk="0" h="175" w="41">
                    <a:moveTo>
                      <a:pt x="1" y="0"/>
                    </a:moveTo>
                    <a:lnTo>
                      <a:pt x="1" y="175"/>
                    </a:lnTo>
                    <a:lnTo>
                      <a:pt x="41" y="175"/>
                    </a:ln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9"/>
              <p:cNvSpPr/>
              <p:nvPr/>
            </p:nvSpPr>
            <p:spPr>
              <a:xfrm>
                <a:off x="4340200" y="2118113"/>
                <a:ext cx="46275" cy="1350"/>
              </a:xfrm>
              <a:custGeom>
                <a:rect b="b" l="l" r="r" t="t"/>
                <a:pathLst>
                  <a:path extrusionOk="0" h="54" w="1851">
                    <a:moveTo>
                      <a:pt x="1851" y="0"/>
                    </a:moveTo>
                    <a:cubicBezTo>
                      <a:pt x="1247" y="27"/>
                      <a:pt x="630" y="40"/>
                      <a:pt x="0" y="40"/>
                    </a:cubicBezTo>
                    <a:lnTo>
                      <a:pt x="0" y="54"/>
                    </a:lnTo>
                    <a:cubicBezTo>
                      <a:pt x="630" y="54"/>
                      <a:pt x="1247" y="27"/>
                      <a:pt x="1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9"/>
              <p:cNvSpPr/>
              <p:nvPr/>
            </p:nvSpPr>
            <p:spPr>
              <a:xfrm>
                <a:off x="4286875" y="2117438"/>
                <a:ext cx="43950" cy="2025"/>
              </a:xfrm>
              <a:custGeom>
                <a:rect b="b" l="l" r="r" t="t"/>
                <a:pathLst>
                  <a:path extrusionOk="0" h="81" w="1758">
                    <a:moveTo>
                      <a:pt x="1" y="0"/>
                    </a:moveTo>
                    <a:cubicBezTo>
                      <a:pt x="564" y="41"/>
                      <a:pt x="1154" y="67"/>
                      <a:pt x="1758" y="81"/>
                    </a:cubicBezTo>
                    <a:lnTo>
                      <a:pt x="1758" y="67"/>
                    </a:lnTo>
                    <a:cubicBezTo>
                      <a:pt x="1154" y="67"/>
                      <a:pt x="577" y="4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9"/>
              <p:cNvSpPr/>
              <p:nvPr/>
            </p:nvSpPr>
            <p:spPr>
              <a:xfrm>
                <a:off x="4387125" y="2112063"/>
                <a:ext cx="44950" cy="10100"/>
              </a:xfrm>
              <a:custGeom>
                <a:rect b="b" l="l" r="r" t="t"/>
                <a:pathLst>
                  <a:path extrusionOk="0" h="404" w="1798">
                    <a:moveTo>
                      <a:pt x="1798" y="1"/>
                    </a:moveTo>
                    <a:cubicBezTo>
                      <a:pt x="1798" y="28"/>
                      <a:pt x="1798" y="54"/>
                      <a:pt x="1784" y="81"/>
                    </a:cubicBezTo>
                    <a:cubicBezTo>
                      <a:pt x="1744" y="81"/>
                      <a:pt x="1704" y="81"/>
                      <a:pt x="1664" y="95"/>
                    </a:cubicBezTo>
                    <a:cubicBezTo>
                      <a:pt x="1664" y="122"/>
                      <a:pt x="1664" y="148"/>
                      <a:pt x="1664" y="189"/>
                    </a:cubicBezTo>
                    <a:lnTo>
                      <a:pt x="1650" y="256"/>
                    </a:lnTo>
                    <a:lnTo>
                      <a:pt x="1583" y="256"/>
                    </a:lnTo>
                    <a:cubicBezTo>
                      <a:pt x="1383" y="282"/>
                      <a:pt x="1180" y="306"/>
                      <a:pt x="975" y="328"/>
                    </a:cubicBezTo>
                    <a:lnTo>
                      <a:pt x="975" y="328"/>
                    </a:lnTo>
                    <a:cubicBezTo>
                      <a:pt x="1254" y="302"/>
                      <a:pt x="1527" y="274"/>
                      <a:pt x="1798" y="242"/>
                    </a:cubicBezTo>
                    <a:cubicBezTo>
                      <a:pt x="1798" y="162"/>
                      <a:pt x="1798" y="81"/>
                      <a:pt x="1798" y="1"/>
                    </a:cubicBezTo>
                    <a:close/>
                    <a:moveTo>
                      <a:pt x="975" y="328"/>
                    </a:moveTo>
                    <a:cubicBezTo>
                      <a:pt x="659" y="357"/>
                      <a:pt x="335" y="382"/>
                      <a:pt x="1" y="403"/>
                    </a:cubicBezTo>
                    <a:cubicBezTo>
                      <a:pt x="334" y="387"/>
                      <a:pt x="658" y="361"/>
                      <a:pt x="975" y="3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9"/>
              <p:cNvSpPr/>
              <p:nvPr/>
            </p:nvSpPr>
            <p:spPr>
              <a:xfrm>
                <a:off x="4244625" y="2028913"/>
                <a:ext cx="190800" cy="93250"/>
              </a:xfrm>
              <a:custGeom>
                <a:rect b="b" l="l" r="r" t="t"/>
                <a:pathLst>
                  <a:path extrusionOk="0" h="3730" w="7632">
                    <a:moveTo>
                      <a:pt x="3609" y="1"/>
                    </a:moveTo>
                    <a:cubicBezTo>
                      <a:pt x="2026" y="1"/>
                      <a:pt x="631" y="966"/>
                      <a:pt x="148" y="2267"/>
                    </a:cubicBezTo>
                    <a:cubicBezTo>
                      <a:pt x="81" y="2455"/>
                      <a:pt x="28" y="2643"/>
                      <a:pt x="1" y="2844"/>
                    </a:cubicBezTo>
                    <a:cubicBezTo>
                      <a:pt x="1" y="2857"/>
                      <a:pt x="14" y="2857"/>
                      <a:pt x="28" y="2871"/>
                    </a:cubicBezTo>
                    <a:cubicBezTo>
                      <a:pt x="41" y="2884"/>
                      <a:pt x="41" y="2911"/>
                      <a:pt x="41" y="2924"/>
                    </a:cubicBezTo>
                    <a:cubicBezTo>
                      <a:pt x="41" y="3152"/>
                      <a:pt x="28" y="3367"/>
                      <a:pt x="28" y="3568"/>
                    </a:cubicBezTo>
                    <a:lnTo>
                      <a:pt x="55" y="3568"/>
                    </a:lnTo>
                    <a:cubicBezTo>
                      <a:pt x="68" y="3582"/>
                      <a:pt x="81" y="3582"/>
                      <a:pt x="95" y="3582"/>
                    </a:cubicBezTo>
                    <a:cubicBezTo>
                      <a:pt x="658" y="3649"/>
                      <a:pt x="1221" y="3689"/>
                      <a:pt x="1811" y="3729"/>
                    </a:cubicBezTo>
                    <a:cubicBezTo>
                      <a:pt x="1315" y="3689"/>
                      <a:pt x="819" y="3649"/>
                      <a:pt x="350" y="3595"/>
                    </a:cubicBezTo>
                    <a:lnTo>
                      <a:pt x="283" y="3582"/>
                    </a:lnTo>
                    <a:lnTo>
                      <a:pt x="269" y="3515"/>
                    </a:lnTo>
                    <a:cubicBezTo>
                      <a:pt x="269" y="3488"/>
                      <a:pt x="269" y="3461"/>
                      <a:pt x="269" y="3421"/>
                    </a:cubicBezTo>
                    <a:cubicBezTo>
                      <a:pt x="229" y="3421"/>
                      <a:pt x="175" y="3421"/>
                      <a:pt x="135" y="3407"/>
                    </a:cubicBezTo>
                    <a:cubicBezTo>
                      <a:pt x="135" y="3367"/>
                      <a:pt x="135" y="3313"/>
                      <a:pt x="135" y="3260"/>
                    </a:cubicBezTo>
                    <a:cubicBezTo>
                      <a:pt x="135" y="1583"/>
                      <a:pt x="1731" y="162"/>
                      <a:pt x="3609" y="162"/>
                    </a:cubicBezTo>
                    <a:cubicBezTo>
                      <a:pt x="5620" y="162"/>
                      <a:pt x="7337" y="1463"/>
                      <a:pt x="7484" y="3032"/>
                    </a:cubicBezTo>
                    <a:cubicBezTo>
                      <a:pt x="7484" y="2992"/>
                      <a:pt x="7484" y="2965"/>
                      <a:pt x="7484" y="2924"/>
                    </a:cubicBezTo>
                    <a:cubicBezTo>
                      <a:pt x="7484" y="2911"/>
                      <a:pt x="7484" y="2884"/>
                      <a:pt x="7498" y="2871"/>
                    </a:cubicBezTo>
                    <a:cubicBezTo>
                      <a:pt x="7525" y="2844"/>
                      <a:pt x="7538" y="2844"/>
                      <a:pt x="7565" y="2844"/>
                    </a:cubicBezTo>
                    <a:lnTo>
                      <a:pt x="7632" y="2844"/>
                    </a:lnTo>
                    <a:cubicBezTo>
                      <a:pt x="7605" y="2670"/>
                      <a:pt x="7551" y="2495"/>
                      <a:pt x="7484" y="2334"/>
                    </a:cubicBezTo>
                    <a:cubicBezTo>
                      <a:pt x="6975" y="1007"/>
                      <a:pt x="5406" y="1"/>
                      <a:pt x="36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9"/>
              <p:cNvSpPr/>
              <p:nvPr/>
            </p:nvSpPr>
            <p:spPr>
              <a:xfrm>
                <a:off x="4251000" y="2035963"/>
                <a:ext cx="83850" cy="87525"/>
              </a:xfrm>
              <a:custGeom>
                <a:rect b="b" l="l" r="r" t="t"/>
                <a:pathLst>
                  <a:path extrusionOk="0" h="3501" w="3354">
                    <a:moveTo>
                      <a:pt x="3179" y="175"/>
                    </a:moveTo>
                    <a:lnTo>
                      <a:pt x="3179" y="3340"/>
                    </a:lnTo>
                    <a:cubicBezTo>
                      <a:pt x="2589" y="3326"/>
                      <a:pt x="1999" y="3313"/>
                      <a:pt x="1436" y="3273"/>
                    </a:cubicBezTo>
                    <a:cubicBezTo>
                      <a:pt x="1007" y="3233"/>
                      <a:pt x="577" y="3206"/>
                      <a:pt x="175" y="3152"/>
                    </a:cubicBezTo>
                    <a:cubicBezTo>
                      <a:pt x="175" y="3112"/>
                      <a:pt x="162" y="3058"/>
                      <a:pt x="162" y="3018"/>
                    </a:cubicBezTo>
                    <a:cubicBezTo>
                      <a:pt x="162" y="1570"/>
                      <a:pt x="1570" y="269"/>
                      <a:pt x="3179" y="175"/>
                    </a:cubicBezTo>
                    <a:close/>
                    <a:moveTo>
                      <a:pt x="3273" y="1"/>
                    </a:moveTo>
                    <a:cubicBezTo>
                      <a:pt x="1530" y="54"/>
                      <a:pt x="1" y="1462"/>
                      <a:pt x="1" y="3018"/>
                    </a:cubicBezTo>
                    <a:cubicBezTo>
                      <a:pt x="1" y="3058"/>
                      <a:pt x="1" y="3098"/>
                      <a:pt x="1" y="3139"/>
                    </a:cubicBezTo>
                    <a:cubicBezTo>
                      <a:pt x="1" y="3179"/>
                      <a:pt x="14" y="3206"/>
                      <a:pt x="14" y="3233"/>
                    </a:cubicBezTo>
                    <a:lnTo>
                      <a:pt x="14" y="3300"/>
                    </a:lnTo>
                    <a:lnTo>
                      <a:pt x="81" y="3313"/>
                    </a:lnTo>
                    <a:cubicBezTo>
                      <a:pt x="564" y="3367"/>
                      <a:pt x="1047" y="3407"/>
                      <a:pt x="1556" y="3447"/>
                    </a:cubicBezTo>
                    <a:cubicBezTo>
                      <a:pt x="2120" y="3474"/>
                      <a:pt x="2683" y="3501"/>
                      <a:pt x="3273" y="3501"/>
                    </a:cubicBezTo>
                    <a:lnTo>
                      <a:pt x="3354" y="3501"/>
                    </a:lnTo>
                    <a:lnTo>
                      <a:pt x="3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9"/>
              <p:cNvSpPr/>
              <p:nvPr/>
            </p:nvSpPr>
            <p:spPr>
              <a:xfrm>
                <a:off x="4335825" y="2035963"/>
                <a:ext cx="92900" cy="87525"/>
              </a:xfrm>
              <a:custGeom>
                <a:rect b="b" l="l" r="r" t="t"/>
                <a:pathLst>
                  <a:path extrusionOk="0" h="3501" w="3716">
                    <a:moveTo>
                      <a:pt x="175" y="175"/>
                    </a:moveTo>
                    <a:cubicBezTo>
                      <a:pt x="2012" y="269"/>
                      <a:pt x="3555" y="1556"/>
                      <a:pt x="3555" y="3018"/>
                    </a:cubicBezTo>
                    <a:cubicBezTo>
                      <a:pt x="3555" y="3058"/>
                      <a:pt x="3555" y="3098"/>
                      <a:pt x="3555" y="3152"/>
                    </a:cubicBezTo>
                    <a:cubicBezTo>
                      <a:pt x="3058" y="3206"/>
                      <a:pt x="2549" y="3246"/>
                      <a:pt x="2026" y="3286"/>
                    </a:cubicBezTo>
                    <a:cubicBezTo>
                      <a:pt x="1422" y="3313"/>
                      <a:pt x="805" y="3340"/>
                      <a:pt x="175" y="3340"/>
                    </a:cubicBezTo>
                    <a:lnTo>
                      <a:pt x="175" y="175"/>
                    </a:lnTo>
                    <a:close/>
                    <a:moveTo>
                      <a:pt x="1" y="1"/>
                    </a:moveTo>
                    <a:lnTo>
                      <a:pt x="1" y="3501"/>
                    </a:lnTo>
                    <a:lnTo>
                      <a:pt x="135" y="3501"/>
                    </a:lnTo>
                    <a:cubicBezTo>
                      <a:pt x="792" y="3501"/>
                      <a:pt x="1436" y="3487"/>
                      <a:pt x="2053" y="3447"/>
                    </a:cubicBezTo>
                    <a:cubicBezTo>
                      <a:pt x="2602" y="3407"/>
                      <a:pt x="3126" y="3367"/>
                      <a:pt x="3635" y="3300"/>
                    </a:cubicBezTo>
                    <a:lnTo>
                      <a:pt x="3702" y="3300"/>
                    </a:lnTo>
                    <a:lnTo>
                      <a:pt x="3716" y="3233"/>
                    </a:lnTo>
                    <a:cubicBezTo>
                      <a:pt x="3716" y="3192"/>
                      <a:pt x="3716" y="3166"/>
                      <a:pt x="3716" y="3139"/>
                    </a:cubicBezTo>
                    <a:cubicBezTo>
                      <a:pt x="3716" y="3085"/>
                      <a:pt x="3716" y="3045"/>
                      <a:pt x="3716" y="3018"/>
                    </a:cubicBezTo>
                    <a:cubicBezTo>
                      <a:pt x="3716" y="1435"/>
                      <a:pt x="2053" y="54"/>
                      <a:pt x="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9"/>
              <p:cNvSpPr/>
              <p:nvPr/>
            </p:nvSpPr>
            <p:spPr>
              <a:xfrm>
                <a:off x="4277825" y="2642138"/>
                <a:ext cx="51000" cy="9750"/>
              </a:xfrm>
              <a:custGeom>
                <a:rect b="b" l="l" r="r" t="t"/>
                <a:pathLst>
                  <a:path extrusionOk="0" h="390" w="2040">
                    <a:moveTo>
                      <a:pt x="41" y="1"/>
                    </a:moveTo>
                    <a:lnTo>
                      <a:pt x="1" y="162"/>
                    </a:lnTo>
                    <a:cubicBezTo>
                      <a:pt x="41" y="162"/>
                      <a:pt x="81" y="175"/>
                      <a:pt x="108" y="175"/>
                    </a:cubicBezTo>
                    <a:cubicBezTo>
                      <a:pt x="698" y="309"/>
                      <a:pt x="1355" y="376"/>
                      <a:pt x="2026" y="390"/>
                    </a:cubicBezTo>
                    <a:lnTo>
                      <a:pt x="2026" y="229"/>
                    </a:lnTo>
                    <a:lnTo>
                      <a:pt x="2039" y="229"/>
                    </a:lnTo>
                    <a:cubicBezTo>
                      <a:pt x="1342" y="215"/>
                      <a:pt x="685" y="135"/>
                      <a:pt x="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9"/>
              <p:cNvSpPr/>
              <p:nvPr/>
            </p:nvSpPr>
            <p:spPr>
              <a:xfrm>
                <a:off x="4344875" y="2640138"/>
                <a:ext cx="53000" cy="11750"/>
              </a:xfrm>
              <a:custGeom>
                <a:rect b="b" l="l" r="r" t="t"/>
                <a:pathLst>
                  <a:path extrusionOk="0" h="470" w="2120">
                    <a:moveTo>
                      <a:pt x="2080" y="0"/>
                    </a:moveTo>
                    <a:cubicBezTo>
                      <a:pt x="2053" y="0"/>
                      <a:pt x="2039" y="14"/>
                      <a:pt x="2012" y="14"/>
                    </a:cubicBezTo>
                    <a:cubicBezTo>
                      <a:pt x="1409" y="174"/>
                      <a:pt x="725" y="268"/>
                      <a:pt x="1" y="295"/>
                    </a:cubicBezTo>
                    <a:lnTo>
                      <a:pt x="1" y="470"/>
                    </a:lnTo>
                    <a:cubicBezTo>
                      <a:pt x="712" y="443"/>
                      <a:pt x="1396" y="349"/>
                      <a:pt x="1986" y="201"/>
                    </a:cubicBezTo>
                    <a:cubicBezTo>
                      <a:pt x="2039" y="188"/>
                      <a:pt x="2080" y="174"/>
                      <a:pt x="2120" y="161"/>
                    </a:cubicBezTo>
                    <a:lnTo>
                      <a:pt x="20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9"/>
              <p:cNvSpPr/>
              <p:nvPr/>
            </p:nvSpPr>
            <p:spPr>
              <a:xfrm>
                <a:off x="4323100" y="2530163"/>
                <a:ext cx="26500" cy="362450"/>
              </a:xfrm>
              <a:custGeom>
                <a:rect b="b" l="l" r="r" t="t"/>
                <a:pathLst>
                  <a:path extrusionOk="0" h="14498" w="1060">
                    <a:moveTo>
                      <a:pt x="550" y="0"/>
                    </a:moveTo>
                    <a:cubicBezTo>
                      <a:pt x="429" y="0"/>
                      <a:pt x="335" y="94"/>
                      <a:pt x="322" y="215"/>
                    </a:cubicBezTo>
                    <a:lnTo>
                      <a:pt x="228" y="4708"/>
                    </a:lnTo>
                    <a:lnTo>
                      <a:pt x="215" y="4869"/>
                    </a:lnTo>
                    <a:lnTo>
                      <a:pt x="0" y="14498"/>
                    </a:lnTo>
                    <a:cubicBezTo>
                      <a:pt x="40" y="14417"/>
                      <a:pt x="94" y="14363"/>
                      <a:pt x="161" y="14310"/>
                    </a:cubicBezTo>
                    <a:lnTo>
                      <a:pt x="496" y="228"/>
                    </a:lnTo>
                    <a:lnTo>
                      <a:pt x="496" y="215"/>
                    </a:lnTo>
                    <a:lnTo>
                      <a:pt x="496" y="14"/>
                    </a:lnTo>
                    <a:lnTo>
                      <a:pt x="577" y="14"/>
                    </a:lnTo>
                    <a:lnTo>
                      <a:pt x="577" y="175"/>
                    </a:lnTo>
                    <a:cubicBezTo>
                      <a:pt x="604" y="188"/>
                      <a:pt x="617" y="201"/>
                      <a:pt x="617" y="215"/>
                    </a:cubicBezTo>
                    <a:lnTo>
                      <a:pt x="885" y="14296"/>
                    </a:lnTo>
                    <a:cubicBezTo>
                      <a:pt x="952" y="14337"/>
                      <a:pt x="1019" y="14390"/>
                      <a:pt x="1060" y="14457"/>
                    </a:cubicBezTo>
                    <a:lnTo>
                      <a:pt x="872" y="4869"/>
                    </a:lnTo>
                    <a:lnTo>
                      <a:pt x="872" y="4694"/>
                    </a:lnTo>
                    <a:lnTo>
                      <a:pt x="778" y="215"/>
                    </a:lnTo>
                    <a:cubicBezTo>
                      <a:pt x="778" y="94"/>
                      <a:pt x="684" y="0"/>
                      <a:pt x="5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9"/>
              <p:cNvSpPr/>
              <p:nvPr/>
            </p:nvSpPr>
            <p:spPr>
              <a:xfrm>
                <a:off x="4258375" y="1877713"/>
                <a:ext cx="163975" cy="14775"/>
              </a:xfrm>
              <a:custGeom>
                <a:rect b="b" l="l" r="r" t="t"/>
                <a:pathLst>
                  <a:path extrusionOk="0" h="591" w="6559">
                    <a:moveTo>
                      <a:pt x="3072" y="1"/>
                    </a:moveTo>
                    <a:cubicBezTo>
                      <a:pt x="2039" y="1"/>
                      <a:pt x="1020" y="94"/>
                      <a:pt x="121" y="296"/>
                    </a:cubicBezTo>
                    <a:cubicBezTo>
                      <a:pt x="81" y="309"/>
                      <a:pt x="41" y="309"/>
                      <a:pt x="1" y="322"/>
                    </a:cubicBezTo>
                    <a:lnTo>
                      <a:pt x="28" y="483"/>
                    </a:lnTo>
                    <a:cubicBezTo>
                      <a:pt x="54" y="483"/>
                      <a:pt x="68" y="483"/>
                      <a:pt x="95" y="470"/>
                    </a:cubicBezTo>
                    <a:cubicBezTo>
                      <a:pt x="618" y="363"/>
                      <a:pt x="1181" y="269"/>
                      <a:pt x="1771" y="215"/>
                    </a:cubicBezTo>
                    <a:lnTo>
                      <a:pt x="1811" y="215"/>
                    </a:lnTo>
                    <a:cubicBezTo>
                      <a:pt x="2227" y="175"/>
                      <a:pt x="2656" y="161"/>
                      <a:pt x="3072" y="161"/>
                    </a:cubicBezTo>
                    <a:lnTo>
                      <a:pt x="3166" y="161"/>
                    </a:lnTo>
                    <a:lnTo>
                      <a:pt x="3166" y="108"/>
                    </a:lnTo>
                    <a:lnTo>
                      <a:pt x="3246" y="108"/>
                    </a:lnTo>
                    <a:lnTo>
                      <a:pt x="3246" y="161"/>
                    </a:lnTo>
                    <a:cubicBezTo>
                      <a:pt x="3756" y="175"/>
                      <a:pt x="4239" y="202"/>
                      <a:pt x="4708" y="255"/>
                    </a:cubicBezTo>
                    <a:lnTo>
                      <a:pt x="4708" y="215"/>
                    </a:lnTo>
                    <a:lnTo>
                      <a:pt x="4789" y="215"/>
                    </a:lnTo>
                    <a:lnTo>
                      <a:pt x="4789" y="255"/>
                    </a:lnTo>
                    <a:cubicBezTo>
                      <a:pt x="5379" y="322"/>
                      <a:pt x="5942" y="430"/>
                      <a:pt x="6465" y="577"/>
                    </a:cubicBezTo>
                    <a:cubicBezTo>
                      <a:pt x="6478" y="577"/>
                      <a:pt x="6505" y="577"/>
                      <a:pt x="6519" y="591"/>
                    </a:cubicBezTo>
                    <a:lnTo>
                      <a:pt x="6559" y="430"/>
                    </a:lnTo>
                    <a:cubicBezTo>
                      <a:pt x="6532" y="416"/>
                      <a:pt x="6478" y="403"/>
                      <a:pt x="6452" y="389"/>
                    </a:cubicBezTo>
                    <a:cubicBezTo>
                      <a:pt x="5446" y="135"/>
                      <a:pt x="4292"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9"/>
              <p:cNvSpPr/>
              <p:nvPr/>
            </p:nvSpPr>
            <p:spPr>
              <a:xfrm>
                <a:off x="4250000" y="2000413"/>
                <a:ext cx="180750" cy="16125"/>
              </a:xfrm>
              <a:custGeom>
                <a:rect b="b" l="l" r="r" t="t"/>
                <a:pathLst>
                  <a:path extrusionOk="0" h="645" w="7230">
                    <a:moveTo>
                      <a:pt x="3394" y="1"/>
                    </a:moveTo>
                    <a:cubicBezTo>
                      <a:pt x="2240" y="1"/>
                      <a:pt x="1100" y="122"/>
                      <a:pt x="108" y="350"/>
                    </a:cubicBezTo>
                    <a:cubicBezTo>
                      <a:pt x="68" y="350"/>
                      <a:pt x="41" y="363"/>
                      <a:pt x="0" y="376"/>
                    </a:cubicBezTo>
                    <a:lnTo>
                      <a:pt x="41" y="537"/>
                    </a:lnTo>
                    <a:cubicBezTo>
                      <a:pt x="68" y="524"/>
                      <a:pt x="81" y="524"/>
                      <a:pt x="94" y="524"/>
                    </a:cubicBezTo>
                    <a:cubicBezTo>
                      <a:pt x="1087" y="296"/>
                      <a:pt x="2227" y="175"/>
                      <a:pt x="3394" y="175"/>
                    </a:cubicBezTo>
                    <a:cubicBezTo>
                      <a:pt x="4735" y="175"/>
                      <a:pt x="6022" y="323"/>
                      <a:pt x="7122" y="631"/>
                    </a:cubicBezTo>
                    <a:cubicBezTo>
                      <a:pt x="7135" y="631"/>
                      <a:pt x="7162" y="645"/>
                      <a:pt x="7189" y="645"/>
                    </a:cubicBezTo>
                    <a:lnTo>
                      <a:pt x="7229" y="484"/>
                    </a:lnTo>
                    <a:cubicBezTo>
                      <a:pt x="7189" y="470"/>
                      <a:pt x="7149" y="457"/>
                      <a:pt x="7108" y="457"/>
                    </a:cubicBezTo>
                    <a:cubicBezTo>
                      <a:pt x="6062" y="175"/>
                      <a:pt x="4855" y="14"/>
                      <a:pt x="3581" y="1"/>
                    </a:cubicBezTo>
                    <a:lnTo>
                      <a:pt x="3581" y="68"/>
                    </a:lnTo>
                    <a:lnTo>
                      <a:pt x="3501" y="68"/>
                    </a:lnTo>
                    <a:lnTo>
                      <a:pt x="35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9"/>
              <p:cNvSpPr/>
              <p:nvPr/>
            </p:nvSpPr>
            <p:spPr>
              <a:xfrm>
                <a:off x="4258725" y="2492263"/>
                <a:ext cx="158275" cy="11100"/>
              </a:xfrm>
              <a:custGeom>
                <a:rect b="b" l="l" r="r" t="t"/>
                <a:pathLst>
                  <a:path extrusionOk="0" h="444" w="6331">
                    <a:moveTo>
                      <a:pt x="6303" y="1"/>
                    </a:moveTo>
                    <a:cubicBezTo>
                      <a:pt x="6277" y="14"/>
                      <a:pt x="6263" y="14"/>
                      <a:pt x="6236" y="14"/>
                    </a:cubicBezTo>
                    <a:cubicBezTo>
                      <a:pt x="5271" y="189"/>
                      <a:pt x="4144" y="283"/>
                      <a:pt x="2964" y="283"/>
                    </a:cubicBezTo>
                    <a:cubicBezTo>
                      <a:pt x="1972" y="283"/>
                      <a:pt x="993" y="215"/>
                      <a:pt x="134" y="81"/>
                    </a:cubicBezTo>
                    <a:cubicBezTo>
                      <a:pt x="94" y="81"/>
                      <a:pt x="54" y="68"/>
                      <a:pt x="14" y="68"/>
                    </a:cubicBezTo>
                    <a:lnTo>
                      <a:pt x="0" y="229"/>
                    </a:lnTo>
                    <a:cubicBezTo>
                      <a:pt x="54" y="242"/>
                      <a:pt x="107" y="242"/>
                      <a:pt x="161" y="256"/>
                    </a:cubicBezTo>
                    <a:cubicBezTo>
                      <a:pt x="1019" y="376"/>
                      <a:pt x="1985" y="443"/>
                      <a:pt x="2964" y="443"/>
                    </a:cubicBezTo>
                    <a:cubicBezTo>
                      <a:pt x="4131" y="443"/>
                      <a:pt x="5257" y="350"/>
                      <a:pt x="6210" y="189"/>
                    </a:cubicBezTo>
                    <a:cubicBezTo>
                      <a:pt x="6250" y="175"/>
                      <a:pt x="6290" y="175"/>
                      <a:pt x="6330" y="162"/>
                    </a:cubicBezTo>
                    <a:lnTo>
                      <a:pt x="63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9"/>
              <p:cNvSpPr/>
              <p:nvPr/>
            </p:nvSpPr>
            <p:spPr>
              <a:xfrm>
                <a:off x="4261075" y="2374463"/>
                <a:ext cx="68400" cy="110800"/>
              </a:xfrm>
              <a:custGeom>
                <a:rect b="b" l="l" r="r" t="t"/>
                <a:pathLst>
                  <a:path extrusionOk="0" h="4432" w="2736">
                    <a:moveTo>
                      <a:pt x="858" y="220"/>
                    </a:moveTo>
                    <a:cubicBezTo>
                      <a:pt x="1180" y="462"/>
                      <a:pt x="1770" y="797"/>
                      <a:pt x="2575" y="891"/>
                    </a:cubicBezTo>
                    <a:lnTo>
                      <a:pt x="2575" y="4243"/>
                    </a:lnTo>
                    <a:lnTo>
                      <a:pt x="2575" y="4257"/>
                    </a:lnTo>
                    <a:cubicBezTo>
                      <a:pt x="1046" y="4016"/>
                      <a:pt x="335" y="2540"/>
                      <a:pt x="174" y="2165"/>
                    </a:cubicBezTo>
                    <a:lnTo>
                      <a:pt x="858" y="220"/>
                    </a:lnTo>
                    <a:close/>
                    <a:moveTo>
                      <a:pt x="828" y="0"/>
                    </a:moveTo>
                    <a:cubicBezTo>
                      <a:pt x="820" y="0"/>
                      <a:pt x="813" y="2"/>
                      <a:pt x="805" y="6"/>
                    </a:cubicBezTo>
                    <a:cubicBezTo>
                      <a:pt x="778" y="6"/>
                      <a:pt x="751" y="32"/>
                      <a:pt x="738" y="59"/>
                    </a:cubicBezTo>
                    <a:lnTo>
                      <a:pt x="13" y="2138"/>
                    </a:lnTo>
                    <a:cubicBezTo>
                      <a:pt x="0" y="2165"/>
                      <a:pt x="0" y="2178"/>
                      <a:pt x="13" y="2205"/>
                    </a:cubicBezTo>
                    <a:cubicBezTo>
                      <a:pt x="148" y="2527"/>
                      <a:pt x="899" y="4203"/>
                      <a:pt x="2629" y="4431"/>
                    </a:cubicBezTo>
                    <a:cubicBezTo>
                      <a:pt x="2696" y="4431"/>
                      <a:pt x="2736" y="4378"/>
                      <a:pt x="2736" y="4324"/>
                    </a:cubicBezTo>
                    <a:lnTo>
                      <a:pt x="2736" y="837"/>
                    </a:lnTo>
                    <a:cubicBezTo>
                      <a:pt x="2736" y="783"/>
                      <a:pt x="2696" y="730"/>
                      <a:pt x="2642" y="730"/>
                    </a:cubicBezTo>
                    <a:cubicBezTo>
                      <a:pt x="1770" y="649"/>
                      <a:pt x="1153" y="247"/>
                      <a:pt x="872" y="19"/>
                    </a:cubicBezTo>
                    <a:cubicBezTo>
                      <a:pt x="862" y="10"/>
                      <a:pt x="846" y="0"/>
                      <a:pt x="8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9"/>
              <p:cNvSpPr/>
              <p:nvPr/>
            </p:nvSpPr>
            <p:spPr>
              <a:xfrm>
                <a:off x="4341875" y="2373438"/>
                <a:ext cx="74450" cy="111825"/>
              </a:xfrm>
              <a:custGeom>
                <a:rect b="b" l="l" r="r" t="t"/>
                <a:pathLst>
                  <a:path extrusionOk="0" h="4473" w="2978">
                    <a:moveTo>
                      <a:pt x="2119" y="208"/>
                    </a:moveTo>
                    <a:cubicBezTo>
                      <a:pt x="2320" y="690"/>
                      <a:pt x="2723" y="1656"/>
                      <a:pt x="2803" y="2179"/>
                    </a:cubicBezTo>
                    <a:cubicBezTo>
                      <a:pt x="2669" y="2461"/>
                      <a:pt x="1811" y="4097"/>
                      <a:pt x="161" y="4298"/>
                    </a:cubicBezTo>
                    <a:lnTo>
                      <a:pt x="161" y="932"/>
                    </a:lnTo>
                    <a:cubicBezTo>
                      <a:pt x="805" y="851"/>
                      <a:pt x="1462" y="610"/>
                      <a:pt x="2119" y="208"/>
                    </a:cubicBezTo>
                    <a:close/>
                    <a:moveTo>
                      <a:pt x="2158" y="1"/>
                    </a:moveTo>
                    <a:cubicBezTo>
                      <a:pt x="2144" y="1"/>
                      <a:pt x="2125" y="10"/>
                      <a:pt x="2106" y="20"/>
                    </a:cubicBezTo>
                    <a:cubicBezTo>
                      <a:pt x="1422" y="449"/>
                      <a:pt x="751" y="704"/>
                      <a:pt x="94" y="771"/>
                    </a:cubicBezTo>
                    <a:cubicBezTo>
                      <a:pt x="40" y="771"/>
                      <a:pt x="0" y="824"/>
                      <a:pt x="0" y="878"/>
                    </a:cubicBezTo>
                    <a:lnTo>
                      <a:pt x="0" y="4365"/>
                    </a:lnTo>
                    <a:cubicBezTo>
                      <a:pt x="0" y="4432"/>
                      <a:pt x="40" y="4472"/>
                      <a:pt x="107" y="4472"/>
                    </a:cubicBezTo>
                    <a:lnTo>
                      <a:pt x="121" y="4472"/>
                    </a:lnTo>
                    <a:cubicBezTo>
                      <a:pt x="1905" y="4284"/>
                      <a:pt x="2803" y="2568"/>
                      <a:pt x="2964" y="2219"/>
                    </a:cubicBezTo>
                    <a:cubicBezTo>
                      <a:pt x="2977" y="2206"/>
                      <a:pt x="2977" y="2192"/>
                      <a:pt x="2977" y="2179"/>
                    </a:cubicBezTo>
                    <a:cubicBezTo>
                      <a:pt x="2884" y="1602"/>
                      <a:pt x="2428" y="503"/>
                      <a:pt x="2226" y="47"/>
                    </a:cubicBezTo>
                    <a:cubicBezTo>
                      <a:pt x="2226" y="33"/>
                      <a:pt x="2200" y="6"/>
                      <a:pt x="2173" y="6"/>
                    </a:cubicBezTo>
                    <a:cubicBezTo>
                      <a:pt x="2169" y="2"/>
                      <a:pt x="2164" y="1"/>
                      <a:pt x="21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9"/>
              <p:cNvSpPr/>
              <p:nvPr/>
            </p:nvSpPr>
            <p:spPr>
              <a:xfrm>
                <a:off x="4277150" y="2362188"/>
                <a:ext cx="123075" cy="22150"/>
              </a:xfrm>
              <a:custGeom>
                <a:rect b="b" l="l" r="r" t="t"/>
                <a:pathLst>
                  <a:path extrusionOk="0" h="886" w="4923">
                    <a:moveTo>
                      <a:pt x="54" y="0"/>
                    </a:moveTo>
                    <a:lnTo>
                      <a:pt x="41" y="14"/>
                    </a:lnTo>
                    <a:cubicBezTo>
                      <a:pt x="41" y="27"/>
                      <a:pt x="54" y="54"/>
                      <a:pt x="41" y="81"/>
                    </a:cubicBezTo>
                    <a:cubicBezTo>
                      <a:pt x="41" y="81"/>
                      <a:pt x="28" y="108"/>
                      <a:pt x="1" y="161"/>
                    </a:cubicBezTo>
                    <a:cubicBezTo>
                      <a:pt x="269" y="349"/>
                      <a:pt x="1194" y="886"/>
                      <a:pt x="2455" y="886"/>
                    </a:cubicBezTo>
                    <a:cubicBezTo>
                      <a:pt x="3193" y="886"/>
                      <a:pt x="4024" y="698"/>
                      <a:pt x="4923" y="161"/>
                    </a:cubicBezTo>
                    <a:cubicBezTo>
                      <a:pt x="4896" y="108"/>
                      <a:pt x="4882" y="81"/>
                      <a:pt x="4882" y="81"/>
                    </a:cubicBezTo>
                    <a:cubicBezTo>
                      <a:pt x="4869" y="67"/>
                      <a:pt x="4869" y="41"/>
                      <a:pt x="4869" y="27"/>
                    </a:cubicBezTo>
                    <a:lnTo>
                      <a:pt x="4856" y="14"/>
                    </a:lnTo>
                    <a:cubicBezTo>
                      <a:pt x="4842" y="27"/>
                      <a:pt x="4815" y="27"/>
                      <a:pt x="4802" y="41"/>
                    </a:cubicBezTo>
                    <a:cubicBezTo>
                      <a:pt x="3950" y="544"/>
                      <a:pt x="3147" y="714"/>
                      <a:pt x="2450" y="714"/>
                    </a:cubicBezTo>
                    <a:cubicBezTo>
                      <a:pt x="1270" y="714"/>
                      <a:pt x="395" y="226"/>
                      <a:pt x="108" y="41"/>
                    </a:cubicBezTo>
                    <a:cubicBezTo>
                      <a:pt x="95" y="27"/>
                      <a:pt x="68" y="14"/>
                      <a:pt x="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9"/>
              <p:cNvSpPr/>
              <p:nvPr/>
            </p:nvSpPr>
            <p:spPr>
              <a:xfrm>
                <a:off x="4376075" y="1883088"/>
                <a:ext cx="51975" cy="98250"/>
              </a:xfrm>
              <a:custGeom>
                <a:rect b="b" l="l" r="r" t="t"/>
                <a:pathLst>
                  <a:path extrusionOk="0" h="3930" w="2079">
                    <a:moveTo>
                      <a:pt x="0" y="0"/>
                    </a:moveTo>
                    <a:lnTo>
                      <a:pt x="0" y="2830"/>
                    </a:lnTo>
                    <a:cubicBezTo>
                      <a:pt x="0" y="3286"/>
                      <a:pt x="322" y="3675"/>
                      <a:pt x="778" y="3742"/>
                    </a:cubicBezTo>
                    <a:lnTo>
                      <a:pt x="1985" y="3930"/>
                    </a:lnTo>
                    <a:lnTo>
                      <a:pt x="2065" y="3930"/>
                    </a:lnTo>
                    <a:lnTo>
                      <a:pt x="2079" y="3849"/>
                    </a:lnTo>
                    <a:lnTo>
                      <a:pt x="1985" y="3836"/>
                    </a:lnTo>
                    <a:lnTo>
                      <a:pt x="791" y="3661"/>
                    </a:lnTo>
                    <a:cubicBezTo>
                      <a:pt x="389" y="3594"/>
                      <a:pt x="81" y="3246"/>
                      <a:pt x="81" y="2830"/>
                    </a:cubicBez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9"/>
              <p:cNvSpPr/>
              <p:nvPr/>
            </p:nvSpPr>
            <p:spPr>
              <a:xfrm>
                <a:off x="4252675" y="1883088"/>
                <a:ext cx="52000" cy="98250"/>
              </a:xfrm>
              <a:custGeom>
                <a:rect b="b" l="l" r="r" t="t"/>
                <a:pathLst>
                  <a:path extrusionOk="0" h="3930" w="2080">
                    <a:moveTo>
                      <a:pt x="1999" y="0"/>
                    </a:moveTo>
                    <a:lnTo>
                      <a:pt x="1999" y="2830"/>
                    </a:lnTo>
                    <a:cubicBezTo>
                      <a:pt x="1999" y="3246"/>
                      <a:pt x="1691" y="3594"/>
                      <a:pt x="1288" y="3661"/>
                    </a:cubicBezTo>
                    <a:lnTo>
                      <a:pt x="81" y="3836"/>
                    </a:lnTo>
                    <a:lnTo>
                      <a:pt x="1" y="3849"/>
                    </a:lnTo>
                    <a:lnTo>
                      <a:pt x="14" y="3930"/>
                    </a:lnTo>
                    <a:lnTo>
                      <a:pt x="68" y="3930"/>
                    </a:lnTo>
                    <a:lnTo>
                      <a:pt x="1302" y="3742"/>
                    </a:lnTo>
                    <a:cubicBezTo>
                      <a:pt x="1758" y="3675"/>
                      <a:pt x="2080" y="3286"/>
                      <a:pt x="2080" y="2830"/>
                    </a:cubicBezTo>
                    <a:lnTo>
                      <a:pt x="20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9"/>
              <p:cNvSpPr/>
              <p:nvPr/>
            </p:nvSpPr>
            <p:spPr>
              <a:xfrm>
                <a:off x="4244975" y="2124813"/>
                <a:ext cx="187450" cy="227350"/>
              </a:xfrm>
              <a:custGeom>
                <a:rect b="b" l="l" r="r" t="t"/>
                <a:pathLst>
                  <a:path extrusionOk="0" h="9094" w="7498">
                    <a:moveTo>
                      <a:pt x="0" y="0"/>
                    </a:moveTo>
                    <a:cubicBezTo>
                      <a:pt x="0" y="27"/>
                      <a:pt x="0" y="54"/>
                      <a:pt x="0" y="81"/>
                    </a:cubicBezTo>
                    <a:cubicBezTo>
                      <a:pt x="27" y="94"/>
                      <a:pt x="41" y="108"/>
                      <a:pt x="67" y="108"/>
                    </a:cubicBezTo>
                    <a:cubicBezTo>
                      <a:pt x="255" y="175"/>
                      <a:pt x="550" y="228"/>
                      <a:pt x="966" y="269"/>
                    </a:cubicBezTo>
                    <a:cubicBezTo>
                      <a:pt x="1932" y="376"/>
                      <a:pt x="2656" y="1167"/>
                      <a:pt x="2656" y="2146"/>
                    </a:cubicBezTo>
                    <a:lnTo>
                      <a:pt x="2656" y="8570"/>
                    </a:lnTo>
                    <a:lnTo>
                      <a:pt x="2683" y="8557"/>
                    </a:lnTo>
                    <a:lnTo>
                      <a:pt x="2723" y="8624"/>
                    </a:lnTo>
                    <a:lnTo>
                      <a:pt x="2696" y="8651"/>
                    </a:lnTo>
                    <a:lnTo>
                      <a:pt x="2709" y="8664"/>
                    </a:lnTo>
                    <a:cubicBezTo>
                      <a:pt x="3004" y="8946"/>
                      <a:pt x="3380" y="9093"/>
                      <a:pt x="3769" y="9093"/>
                    </a:cubicBezTo>
                    <a:cubicBezTo>
                      <a:pt x="4144" y="9093"/>
                      <a:pt x="4506" y="8959"/>
                      <a:pt x="4801" y="8677"/>
                    </a:cubicBezTo>
                    <a:lnTo>
                      <a:pt x="4775" y="8664"/>
                    </a:lnTo>
                    <a:lnTo>
                      <a:pt x="4815" y="8583"/>
                    </a:lnTo>
                    <a:lnTo>
                      <a:pt x="4828" y="8597"/>
                    </a:lnTo>
                    <a:lnTo>
                      <a:pt x="4828" y="2186"/>
                    </a:lnTo>
                    <a:cubicBezTo>
                      <a:pt x="4828" y="1207"/>
                      <a:pt x="5566" y="403"/>
                      <a:pt x="6532" y="309"/>
                    </a:cubicBezTo>
                    <a:cubicBezTo>
                      <a:pt x="6974" y="269"/>
                      <a:pt x="7296" y="215"/>
                      <a:pt x="7497" y="148"/>
                    </a:cubicBezTo>
                    <a:cubicBezTo>
                      <a:pt x="7497" y="108"/>
                      <a:pt x="7497" y="94"/>
                      <a:pt x="7497" y="54"/>
                    </a:cubicBezTo>
                    <a:cubicBezTo>
                      <a:pt x="7309" y="121"/>
                      <a:pt x="6988" y="188"/>
                      <a:pt x="6518" y="228"/>
                    </a:cubicBezTo>
                    <a:cubicBezTo>
                      <a:pt x="5512" y="336"/>
                      <a:pt x="4748" y="1167"/>
                      <a:pt x="4748" y="2173"/>
                    </a:cubicBezTo>
                    <a:lnTo>
                      <a:pt x="4748" y="2186"/>
                    </a:lnTo>
                    <a:lnTo>
                      <a:pt x="4748" y="8610"/>
                    </a:lnTo>
                    <a:cubicBezTo>
                      <a:pt x="4475" y="8877"/>
                      <a:pt x="4119" y="9011"/>
                      <a:pt x="3764" y="9011"/>
                    </a:cubicBezTo>
                    <a:cubicBezTo>
                      <a:pt x="3404" y="9011"/>
                      <a:pt x="3046" y="8873"/>
                      <a:pt x="2776" y="8597"/>
                    </a:cubicBezTo>
                    <a:lnTo>
                      <a:pt x="2750" y="8570"/>
                    </a:lnTo>
                    <a:lnTo>
                      <a:pt x="2750" y="2146"/>
                    </a:lnTo>
                    <a:cubicBezTo>
                      <a:pt x="2750" y="1127"/>
                      <a:pt x="1985" y="295"/>
                      <a:pt x="966" y="188"/>
                    </a:cubicBezTo>
                    <a:cubicBezTo>
                      <a:pt x="550" y="148"/>
                      <a:pt x="242" y="94"/>
                      <a:pt x="81" y="27"/>
                    </a:cubicBezTo>
                    <a:cubicBezTo>
                      <a:pt x="54" y="14"/>
                      <a:pt x="27"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9"/>
              <p:cNvSpPr/>
              <p:nvPr/>
            </p:nvSpPr>
            <p:spPr>
              <a:xfrm>
                <a:off x="4337500" y="1880388"/>
                <a:ext cx="2375" cy="121725"/>
              </a:xfrm>
              <a:custGeom>
                <a:rect b="b" l="l" r="r" t="t"/>
                <a:pathLst>
                  <a:path extrusionOk="0" h="4869" w="95">
                    <a:moveTo>
                      <a:pt x="1" y="1"/>
                    </a:moveTo>
                    <a:lnTo>
                      <a:pt x="1" y="54"/>
                    </a:lnTo>
                    <a:lnTo>
                      <a:pt x="1" y="4802"/>
                    </a:lnTo>
                    <a:lnTo>
                      <a:pt x="1" y="4869"/>
                    </a:lnTo>
                    <a:lnTo>
                      <a:pt x="95" y="4869"/>
                    </a:lnTo>
                    <a:lnTo>
                      <a:pt x="95" y="4802"/>
                    </a:lnTo>
                    <a:lnTo>
                      <a:pt x="95" y="54"/>
                    </a:lnTo>
                    <a:lnTo>
                      <a:pt x="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9"/>
              <p:cNvSpPr/>
              <p:nvPr/>
            </p:nvSpPr>
            <p:spPr>
              <a:xfrm>
                <a:off x="4364325" y="2339713"/>
                <a:ext cx="35900" cy="23175"/>
              </a:xfrm>
              <a:custGeom>
                <a:rect b="b" l="l" r="r" t="t"/>
                <a:pathLst>
                  <a:path extrusionOk="0" h="927" w="1436">
                    <a:moveTo>
                      <a:pt x="41" y="1"/>
                    </a:moveTo>
                    <a:lnTo>
                      <a:pt x="1" y="68"/>
                    </a:lnTo>
                    <a:lnTo>
                      <a:pt x="27" y="81"/>
                    </a:lnTo>
                    <a:lnTo>
                      <a:pt x="1369" y="913"/>
                    </a:lnTo>
                    <a:lnTo>
                      <a:pt x="1382" y="926"/>
                    </a:lnTo>
                    <a:cubicBezTo>
                      <a:pt x="1382" y="926"/>
                      <a:pt x="1395" y="913"/>
                      <a:pt x="1395" y="899"/>
                    </a:cubicBezTo>
                    <a:cubicBezTo>
                      <a:pt x="1409" y="886"/>
                      <a:pt x="1422" y="873"/>
                      <a:pt x="1436" y="859"/>
                    </a:cubicBezTo>
                    <a:lnTo>
                      <a:pt x="54"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9"/>
              <p:cNvSpPr/>
              <p:nvPr/>
            </p:nvSpPr>
            <p:spPr>
              <a:xfrm>
                <a:off x="4276150" y="2338713"/>
                <a:ext cx="36900" cy="23825"/>
              </a:xfrm>
              <a:custGeom>
                <a:rect b="b" l="l" r="r" t="t"/>
                <a:pathLst>
                  <a:path extrusionOk="0" h="953" w="1476">
                    <a:moveTo>
                      <a:pt x="1436" y="1"/>
                    </a:moveTo>
                    <a:lnTo>
                      <a:pt x="1409" y="14"/>
                    </a:lnTo>
                    <a:lnTo>
                      <a:pt x="1" y="899"/>
                    </a:lnTo>
                    <a:cubicBezTo>
                      <a:pt x="27" y="899"/>
                      <a:pt x="54" y="913"/>
                      <a:pt x="81" y="939"/>
                    </a:cubicBezTo>
                    <a:cubicBezTo>
                      <a:pt x="81" y="939"/>
                      <a:pt x="81" y="939"/>
                      <a:pt x="81" y="953"/>
                    </a:cubicBezTo>
                    <a:lnTo>
                      <a:pt x="94" y="939"/>
                    </a:lnTo>
                    <a:lnTo>
                      <a:pt x="1449" y="81"/>
                    </a:lnTo>
                    <a:lnTo>
                      <a:pt x="1449" y="95"/>
                    </a:lnTo>
                    <a:lnTo>
                      <a:pt x="1476" y="68"/>
                    </a:lnTo>
                    <a:lnTo>
                      <a:pt x="14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9"/>
              <p:cNvSpPr/>
              <p:nvPr/>
            </p:nvSpPr>
            <p:spPr>
              <a:xfrm>
                <a:off x="4320075" y="2885213"/>
                <a:ext cx="32875" cy="307800"/>
              </a:xfrm>
              <a:custGeom>
                <a:rect b="b" l="l" r="r" t="t"/>
                <a:pathLst>
                  <a:path extrusionOk="0" h="12312" w="1315">
                    <a:moveTo>
                      <a:pt x="658" y="161"/>
                    </a:moveTo>
                    <a:cubicBezTo>
                      <a:pt x="899" y="161"/>
                      <a:pt x="1100" y="336"/>
                      <a:pt x="1140" y="564"/>
                    </a:cubicBezTo>
                    <a:lnTo>
                      <a:pt x="1194" y="430"/>
                    </a:lnTo>
                    <a:lnTo>
                      <a:pt x="1274" y="457"/>
                    </a:lnTo>
                    <a:lnTo>
                      <a:pt x="1140" y="765"/>
                    </a:lnTo>
                    <a:lnTo>
                      <a:pt x="671" y="12070"/>
                    </a:lnTo>
                    <a:cubicBezTo>
                      <a:pt x="671" y="12111"/>
                      <a:pt x="644" y="12138"/>
                      <a:pt x="604" y="12151"/>
                    </a:cubicBezTo>
                    <a:lnTo>
                      <a:pt x="604" y="12245"/>
                    </a:lnTo>
                    <a:lnTo>
                      <a:pt x="510" y="12245"/>
                    </a:lnTo>
                    <a:lnTo>
                      <a:pt x="510" y="12124"/>
                    </a:lnTo>
                    <a:cubicBezTo>
                      <a:pt x="497" y="12111"/>
                      <a:pt x="497" y="12084"/>
                      <a:pt x="497" y="12057"/>
                    </a:cubicBezTo>
                    <a:lnTo>
                      <a:pt x="175" y="738"/>
                    </a:lnTo>
                    <a:lnTo>
                      <a:pt x="54" y="443"/>
                    </a:lnTo>
                    <a:lnTo>
                      <a:pt x="135" y="416"/>
                    </a:lnTo>
                    <a:lnTo>
                      <a:pt x="188" y="537"/>
                    </a:lnTo>
                    <a:cubicBezTo>
                      <a:pt x="228" y="322"/>
                      <a:pt x="430" y="161"/>
                      <a:pt x="658" y="161"/>
                    </a:cubicBezTo>
                    <a:close/>
                    <a:moveTo>
                      <a:pt x="617" y="1"/>
                    </a:moveTo>
                    <a:cubicBezTo>
                      <a:pt x="497" y="1"/>
                      <a:pt x="376" y="41"/>
                      <a:pt x="282" y="108"/>
                    </a:cubicBezTo>
                    <a:cubicBezTo>
                      <a:pt x="215" y="161"/>
                      <a:pt x="161" y="215"/>
                      <a:pt x="108" y="282"/>
                    </a:cubicBezTo>
                    <a:cubicBezTo>
                      <a:pt x="41" y="389"/>
                      <a:pt x="0" y="510"/>
                      <a:pt x="0" y="644"/>
                    </a:cubicBezTo>
                    <a:lnTo>
                      <a:pt x="94" y="3850"/>
                    </a:lnTo>
                    <a:lnTo>
                      <a:pt x="215" y="4761"/>
                    </a:lnTo>
                    <a:lnTo>
                      <a:pt x="121" y="4949"/>
                    </a:lnTo>
                    <a:lnTo>
                      <a:pt x="148" y="5687"/>
                    </a:lnTo>
                    <a:lnTo>
                      <a:pt x="322" y="12070"/>
                    </a:lnTo>
                    <a:cubicBezTo>
                      <a:pt x="322" y="12205"/>
                      <a:pt x="443" y="12312"/>
                      <a:pt x="577" y="12312"/>
                    </a:cubicBezTo>
                    <a:cubicBezTo>
                      <a:pt x="725" y="12312"/>
                      <a:pt x="832" y="12205"/>
                      <a:pt x="845" y="12070"/>
                    </a:cubicBezTo>
                    <a:lnTo>
                      <a:pt x="1114" y="5673"/>
                    </a:lnTo>
                    <a:lnTo>
                      <a:pt x="1140" y="4855"/>
                    </a:lnTo>
                    <a:lnTo>
                      <a:pt x="1100" y="4761"/>
                    </a:lnTo>
                    <a:lnTo>
                      <a:pt x="1100" y="4735"/>
                    </a:lnTo>
                    <a:lnTo>
                      <a:pt x="1167" y="4198"/>
                    </a:lnTo>
                    <a:lnTo>
                      <a:pt x="1315" y="644"/>
                    </a:lnTo>
                    <a:cubicBezTo>
                      <a:pt x="1315" y="497"/>
                      <a:pt x="1261" y="363"/>
                      <a:pt x="1181" y="255"/>
                    </a:cubicBezTo>
                    <a:cubicBezTo>
                      <a:pt x="1140" y="188"/>
                      <a:pt x="1073" y="135"/>
                      <a:pt x="1006" y="94"/>
                    </a:cubicBezTo>
                    <a:cubicBezTo>
                      <a:pt x="926" y="41"/>
                      <a:pt x="818" y="1"/>
                      <a:pt x="698" y="1"/>
                    </a:cubicBezTo>
                    <a:lnTo>
                      <a:pt x="698" y="68"/>
                    </a:lnTo>
                    <a:lnTo>
                      <a:pt x="617" y="68"/>
                    </a:lnTo>
                    <a:lnTo>
                      <a:pt x="6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9"/>
              <p:cNvSpPr/>
              <p:nvPr/>
            </p:nvSpPr>
            <p:spPr>
              <a:xfrm>
                <a:off x="4332825" y="2895938"/>
                <a:ext cx="19125" cy="295400"/>
              </a:xfrm>
              <a:custGeom>
                <a:rect b="b" l="l" r="r" t="t"/>
                <a:pathLst>
                  <a:path extrusionOk="0" h="11816" w="765">
                    <a:moveTo>
                      <a:pt x="684" y="1"/>
                    </a:moveTo>
                    <a:lnTo>
                      <a:pt x="630" y="135"/>
                    </a:lnTo>
                    <a:lnTo>
                      <a:pt x="148" y="1275"/>
                    </a:lnTo>
                    <a:lnTo>
                      <a:pt x="188" y="1369"/>
                    </a:lnTo>
                    <a:lnTo>
                      <a:pt x="107" y="1409"/>
                    </a:lnTo>
                    <a:lnTo>
                      <a:pt x="107" y="1395"/>
                    </a:lnTo>
                    <a:lnTo>
                      <a:pt x="0" y="11695"/>
                    </a:lnTo>
                    <a:lnTo>
                      <a:pt x="0" y="11816"/>
                    </a:lnTo>
                    <a:lnTo>
                      <a:pt x="81" y="11816"/>
                    </a:lnTo>
                    <a:lnTo>
                      <a:pt x="94" y="11722"/>
                    </a:lnTo>
                    <a:lnTo>
                      <a:pt x="188" y="1395"/>
                    </a:lnTo>
                    <a:lnTo>
                      <a:pt x="630" y="349"/>
                    </a:lnTo>
                    <a:lnTo>
                      <a:pt x="764" y="28"/>
                    </a:lnTo>
                    <a:lnTo>
                      <a:pt x="6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9"/>
              <p:cNvSpPr/>
              <p:nvPr/>
            </p:nvSpPr>
            <p:spPr>
              <a:xfrm>
                <a:off x="4321425" y="2895613"/>
                <a:ext cx="16100" cy="35550"/>
              </a:xfrm>
              <a:custGeom>
                <a:rect b="b" l="l" r="r" t="t"/>
                <a:pathLst>
                  <a:path extrusionOk="0" h="1422" w="644">
                    <a:moveTo>
                      <a:pt x="81" y="0"/>
                    </a:moveTo>
                    <a:lnTo>
                      <a:pt x="0" y="27"/>
                    </a:lnTo>
                    <a:lnTo>
                      <a:pt x="121" y="322"/>
                    </a:lnTo>
                    <a:lnTo>
                      <a:pt x="563" y="1408"/>
                    </a:lnTo>
                    <a:lnTo>
                      <a:pt x="563" y="1422"/>
                    </a:lnTo>
                    <a:lnTo>
                      <a:pt x="644" y="1382"/>
                    </a:lnTo>
                    <a:lnTo>
                      <a:pt x="604" y="1288"/>
                    </a:lnTo>
                    <a:lnTo>
                      <a:pt x="134" y="13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9"/>
              <p:cNvSpPr/>
              <p:nvPr/>
            </p:nvSpPr>
            <p:spPr>
              <a:xfrm>
                <a:off x="4335500" y="2530488"/>
                <a:ext cx="2025" cy="356775"/>
              </a:xfrm>
              <a:custGeom>
                <a:rect b="b" l="l" r="r" t="t"/>
                <a:pathLst>
                  <a:path extrusionOk="0" h="14271" w="81">
                    <a:moveTo>
                      <a:pt x="0" y="1"/>
                    </a:moveTo>
                    <a:lnTo>
                      <a:pt x="0" y="202"/>
                    </a:lnTo>
                    <a:lnTo>
                      <a:pt x="0" y="14190"/>
                    </a:lnTo>
                    <a:lnTo>
                      <a:pt x="0" y="14270"/>
                    </a:lnTo>
                    <a:lnTo>
                      <a:pt x="81" y="14270"/>
                    </a:lnTo>
                    <a:lnTo>
                      <a:pt x="81" y="14190"/>
                    </a:lnTo>
                    <a:lnTo>
                      <a:pt x="81" y="162"/>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9"/>
              <p:cNvSpPr/>
              <p:nvPr/>
            </p:nvSpPr>
            <p:spPr>
              <a:xfrm>
                <a:off x="4398875" y="2100013"/>
                <a:ext cx="883125" cy="328575"/>
              </a:xfrm>
              <a:custGeom>
                <a:rect b="b" l="l" r="r" t="t"/>
                <a:pathLst>
                  <a:path extrusionOk="0" h="13143" w="35325">
                    <a:moveTo>
                      <a:pt x="1395" y="0"/>
                    </a:moveTo>
                    <a:cubicBezTo>
                      <a:pt x="1368" y="0"/>
                      <a:pt x="1341" y="0"/>
                      <a:pt x="1328" y="13"/>
                    </a:cubicBezTo>
                    <a:cubicBezTo>
                      <a:pt x="1314" y="40"/>
                      <a:pt x="1314" y="54"/>
                      <a:pt x="1314" y="80"/>
                    </a:cubicBezTo>
                    <a:cubicBezTo>
                      <a:pt x="1314" y="121"/>
                      <a:pt x="1314" y="148"/>
                      <a:pt x="1314" y="188"/>
                    </a:cubicBezTo>
                    <a:cubicBezTo>
                      <a:pt x="1314" y="282"/>
                      <a:pt x="1314" y="389"/>
                      <a:pt x="1328" y="483"/>
                    </a:cubicBezTo>
                    <a:cubicBezTo>
                      <a:pt x="1328" y="563"/>
                      <a:pt x="1328" y="644"/>
                      <a:pt x="1328" y="724"/>
                    </a:cubicBezTo>
                    <a:cubicBezTo>
                      <a:pt x="1328" y="831"/>
                      <a:pt x="1341" y="939"/>
                      <a:pt x="1341" y="1046"/>
                    </a:cubicBezTo>
                    <a:cubicBezTo>
                      <a:pt x="1341" y="1086"/>
                      <a:pt x="1341" y="1113"/>
                      <a:pt x="1341" y="1140"/>
                    </a:cubicBezTo>
                    <a:cubicBezTo>
                      <a:pt x="1341" y="1395"/>
                      <a:pt x="1355" y="1650"/>
                      <a:pt x="1355" y="1891"/>
                    </a:cubicBezTo>
                    <a:cubicBezTo>
                      <a:pt x="1368" y="2414"/>
                      <a:pt x="1368" y="2937"/>
                      <a:pt x="1368" y="3447"/>
                    </a:cubicBezTo>
                    <a:cubicBezTo>
                      <a:pt x="1368" y="5391"/>
                      <a:pt x="1314" y="7349"/>
                      <a:pt x="1194" y="9267"/>
                    </a:cubicBezTo>
                    <a:cubicBezTo>
                      <a:pt x="1167" y="9656"/>
                      <a:pt x="1140" y="10045"/>
                      <a:pt x="1113" y="10447"/>
                    </a:cubicBezTo>
                    <a:lnTo>
                      <a:pt x="54" y="10447"/>
                    </a:lnTo>
                    <a:cubicBezTo>
                      <a:pt x="40" y="10461"/>
                      <a:pt x="27" y="10461"/>
                      <a:pt x="13" y="10487"/>
                    </a:cubicBezTo>
                    <a:cubicBezTo>
                      <a:pt x="13" y="10487"/>
                      <a:pt x="13" y="10501"/>
                      <a:pt x="0" y="10514"/>
                    </a:cubicBezTo>
                    <a:cubicBezTo>
                      <a:pt x="0" y="10528"/>
                      <a:pt x="0" y="10554"/>
                      <a:pt x="13" y="10568"/>
                    </a:cubicBezTo>
                    <a:cubicBezTo>
                      <a:pt x="13" y="10568"/>
                      <a:pt x="27" y="10595"/>
                      <a:pt x="54" y="10648"/>
                    </a:cubicBezTo>
                    <a:cubicBezTo>
                      <a:pt x="215" y="10984"/>
                      <a:pt x="751" y="12217"/>
                      <a:pt x="899" y="13062"/>
                    </a:cubicBezTo>
                    <a:cubicBezTo>
                      <a:pt x="899" y="13089"/>
                      <a:pt x="912" y="13103"/>
                      <a:pt x="925" y="13116"/>
                    </a:cubicBezTo>
                    <a:cubicBezTo>
                      <a:pt x="939" y="13129"/>
                      <a:pt x="952" y="13143"/>
                      <a:pt x="979" y="13143"/>
                    </a:cubicBezTo>
                    <a:lnTo>
                      <a:pt x="14041" y="13143"/>
                    </a:lnTo>
                    <a:lnTo>
                      <a:pt x="13934" y="12968"/>
                    </a:lnTo>
                    <a:lnTo>
                      <a:pt x="1556" y="12968"/>
                    </a:lnTo>
                    <a:lnTo>
                      <a:pt x="1569" y="13009"/>
                    </a:lnTo>
                    <a:lnTo>
                      <a:pt x="1489" y="13035"/>
                    </a:lnTo>
                    <a:lnTo>
                      <a:pt x="1462" y="12968"/>
                    </a:lnTo>
                    <a:lnTo>
                      <a:pt x="1046" y="12968"/>
                    </a:lnTo>
                    <a:cubicBezTo>
                      <a:pt x="885" y="12124"/>
                      <a:pt x="389" y="10984"/>
                      <a:pt x="215" y="10608"/>
                    </a:cubicBezTo>
                    <a:lnTo>
                      <a:pt x="1194" y="10608"/>
                    </a:lnTo>
                    <a:lnTo>
                      <a:pt x="1194" y="10447"/>
                    </a:lnTo>
                    <a:lnTo>
                      <a:pt x="1287" y="10447"/>
                    </a:lnTo>
                    <a:cubicBezTo>
                      <a:pt x="1314" y="10085"/>
                      <a:pt x="1328" y="9723"/>
                      <a:pt x="1355" y="9361"/>
                    </a:cubicBezTo>
                    <a:lnTo>
                      <a:pt x="1274" y="9361"/>
                    </a:lnTo>
                    <a:lnTo>
                      <a:pt x="1274" y="9187"/>
                    </a:lnTo>
                    <a:lnTo>
                      <a:pt x="1368" y="9187"/>
                    </a:lnTo>
                    <a:cubicBezTo>
                      <a:pt x="1462" y="7537"/>
                      <a:pt x="1515" y="5847"/>
                      <a:pt x="1529" y="4171"/>
                    </a:cubicBezTo>
                    <a:lnTo>
                      <a:pt x="1395" y="4171"/>
                    </a:lnTo>
                    <a:lnTo>
                      <a:pt x="1395" y="4090"/>
                    </a:lnTo>
                    <a:lnTo>
                      <a:pt x="1529" y="4090"/>
                    </a:lnTo>
                    <a:cubicBezTo>
                      <a:pt x="1529" y="3876"/>
                      <a:pt x="1529" y="3661"/>
                      <a:pt x="1529" y="3447"/>
                    </a:cubicBezTo>
                    <a:cubicBezTo>
                      <a:pt x="1529" y="2964"/>
                      <a:pt x="1529" y="2468"/>
                      <a:pt x="1515" y="1971"/>
                    </a:cubicBezTo>
                    <a:lnTo>
                      <a:pt x="1435" y="1971"/>
                    </a:lnTo>
                    <a:lnTo>
                      <a:pt x="1435" y="1797"/>
                    </a:lnTo>
                    <a:lnTo>
                      <a:pt x="1515" y="1797"/>
                    </a:lnTo>
                    <a:cubicBezTo>
                      <a:pt x="1515" y="1287"/>
                      <a:pt x="1502" y="751"/>
                      <a:pt x="1475" y="161"/>
                    </a:cubicBezTo>
                    <a:lnTo>
                      <a:pt x="1797" y="161"/>
                    </a:lnTo>
                    <a:lnTo>
                      <a:pt x="1797" y="107"/>
                    </a:lnTo>
                    <a:lnTo>
                      <a:pt x="1878" y="107"/>
                    </a:lnTo>
                    <a:lnTo>
                      <a:pt x="1878" y="161"/>
                    </a:lnTo>
                    <a:lnTo>
                      <a:pt x="13317" y="161"/>
                    </a:lnTo>
                    <a:lnTo>
                      <a:pt x="13317" y="121"/>
                    </a:lnTo>
                    <a:lnTo>
                      <a:pt x="13411" y="121"/>
                    </a:lnTo>
                    <a:lnTo>
                      <a:pt x="13411" y="161"/>
                    </a:lnTo>
                    <a:lnTo>
                      <a:pt x="14202" y="161"/>
                    </a:lnTo>
                    <a:lnTo>
                      <a:pt x="14202" y="80"/>
                    </a:lnTo>
                    <a:lnTo>
                      <a:pt x="14363" y="80"/>
                    </a:lnTo>
                    <a:lnTo>
                      <a:pt x="14363" y="161"/>
                    </a:lnTo>
                    <a:lnTo>
                      <a:pt x="21793" y="644"/>
                    </a:lnTo>
                    <a:lnTo>
                      <a:pt x="21793" y="617"/>
                    </a:lnTo>
                    <a:lnTo>
                      <a:pt x="21954" y="617"/>
                    </a:lnTo>
                    <a:lnTo>
                      <a:pt x="21954" y="657"/>
                    </a:lnTo>
                    <a:lnTo>
                      <a:pt x="22289" y="684"/>
                    </a:lnTo>
                    <a:lnTo>
                      <a:pt x="22289" y="617"/>
                    </a:lnTo>
                    <a:lnTo>
                      <a:pt x="22464" y="617"/>
                    </a:lnTo>
                    <a:lnTo>
                      <a:pt x="22464" y="697"/>
                    </a:lnTo>
                    <a:lnTo>
                      <a:pt x="24086" y="791"/>
                    </a:lnTo>
                    <a:lnTo>
                      <a:pt x="24086" y="697"/>
                    </a:lnTo>
                    <a:lnTo>
                      <a:pt x="24247" y="697"/>
                    </a:lnTo>
                    <a:lnTo>
                      <a:pt x="24247" y="805"/>
                    </a:lnTo>
                    <a:lnTo>
                      <a:pt x="24583" y="831"/>
                    </a:lnTo>
                    <a:lnTo>
                      <a:pt x="24583" y="738"/>
                    </a:lnTo>
                    <a:lnTo>
                      <a:pt x="24757" y="738"/>
                    </a:lnTo>
                    <a:lnTo>
                      <a:pt x="24757" y="845"/>
                    </a:lnTo>
                    <a:lnTo>
                      <a:pt x="35325" y="1529"/>
                    </a:lnTo>
                    <a:lnTo>
                      <a:pt x="35325" y="1368"/>
                    </a:lnTo>
                    <a:lnTo>
                      <a:pt x="142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9"/>
              <p:cNvSpPr/>
              <p:nvPr/>
            </p:nvSpPr>
            <p:spPr>
              <a:xfrm>
                <a:off x="4749575" y="2424213"/>
                <a:ext cx="675" cy="700"/>
              </a:xfrm>
              <a:custGeom>
                <a:rect b="b" l="l" r="r" t="t"/>
                <a:pathLst>
                  <a:path extrusionOk="0" h="28" w="27">
                    <a:moveTo>
                      <a:pt x="0" y="0"/>
                    </a:moveTo>
                    <a:lnTo>
                      <a:pt x="13" y="27"/>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9"/>
              <p:cNvSpPr/>
              <p:nvPr/>
            </p:nvSpPr>
            <p:spPr>
              <a:xfrm>
                <a:off x="4750225" y="2350113"/>
                <a:ext cx="531775" cy="78475"/>
              </a:xfrm>
              <a:custGeom>
                <a:rect b="b" l="l" r="r" t="t"/>
                <a:pathLst>
                  <a:path extrusionOk="0" h="3139" w="21271">
                    <a:moveTo>
                      <a:pt x="21271" y="1"/>
                    </a:moveTo>
                    <a:lnTo>
                      <a:pt x="215" y="2938"/>
                    </a:lnTo>
                    <a:lnTo>
                      <a:pt x="122" y="2951"/>
                    </a:lnTo>
                    <a:lnTo>
                      <a:pt x="1" y="3139"/>
                    </a:lnTo>
                    <a:lnTo>
                      <a:pt x="41" y="3139"/>
                    </a:lnTo>
                    <a:lnTo>
                      <a:pt x="21271" y="175"/>
                    </a:lnTo>
                    <a:lnTo>
                      <a:pt x="21271" y="81"/>
                    </a:lnTo>
                    <a:lnTo>
                      <a:pt x="212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9"/>
              <p:cNvSpPr/>
              <p:nvPr/>
            </p:nvSpPr>
            <p:spPr>
              <a:xfrm>
                <a:off x="4753925" y="2152313"/>
                <a:ext cx="4050" cy="177375"/>
              </a:xfrm>
              <a:custGeom>
                <a:rect b="b" l="l" r="r" t="t"/>
                <a:pathLst>
                  <a:path extrusionOk="0" h="7095" w="162">
                    <a:moveTo>
                      <a:pt x="0" y="0"/>
                    </a:moveTo>
                    <a:lnTo>
                      <a:pt x="0" y="5512"/>
                    </a:lnTo>
                    <a:lnTo>
                      <a:pt x="54" y="5512"/>
                    </a:lnTo>
                    <a:lnTo>
                      <a:pt x="54" y="5593"/>
                    </a:lnTo>
                    <a:lnTo>
                      <a:pt x="0" y="5593"/>
                    </a:lnTo>
                    <a:lnTo>
                      <a:pt x="0" y="7095"/>
                    </a:lnTo>
                    <a:lnTo>
                      <a:pt x="67" y="7095"/>
                    </a:lnTo>
                    <a:lnTo>
                      <a:pt x="161" y="7081"/>
                    </a:lnTo>
                    <a:lnTo>
                      <a:pt x="161" y="2642"/>
                    </a:lnTo>
                    <a:lnTo>
                      <a:pt x="94" y="2642"/>
                    </a:lnTo>
                    <a:lnTo>
                      <a:pt x="94" y="2562"/>
                    </a:lnTo>
                    <a:lnTo>
                      <a:pt x="161" y="2562"/>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9"/>
              <p:cNvSpPr/>
              <p:nvPr/>
            </p:nvSpPr>
            <p:spPr>
              <a:xfrm>
                <a:off x="4753925" y="2102013"/>
                <a:ext cx="4050" cy="46300"/>
              </a:xfrm>
              <a:custGeom>
                <a:rect b="b" l="l" r="r" t="t"/>
                <a:pathLst>
                  <a:path extrusionOk="0" h="1852" w="162">
                    <a:moveTo>
                      <a:pt x="0" y="0"/>
                    </a:moveTo>
                    <a:lnTo>
                      <a:pt x="0" y="81"/>
                    </a:lnTo>
                    <a:lnTo>
                      <a:pt x="0" y="1851"/>
                    </a:lnTo>
                    <a:lnTo>
                      <a:pt x="161" y="1851"/>
                    </a:lnTo>
                    <a:lnTo>
                      <a:pt x="161" y="94"/>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9"/>
              <p:cNvSpPr/>
              <p:nvPr/>
            </p:nvSpPr>
            <p:spPr>
              <a:xfrm>
                <a:off x="4753925" y="2333688"/>
                <a:ext cx="4050" cy="31875"/>
              </a:xfrm>
              <a:custGeom>
                <a:rect b="b" l="l" r="r" t="t"/>
                <a:pathLst>
                  <a:path extrusionOk="0" h="1275" w="162">
                    <a:moveTo>
                      <a:pt x="161" y="0"/>
                    </a:moveTo>
                    <a:lnTo>
                      <a:pt x="27" y="14"/>
                    </a:lnTo>
                    <a:lnTo>
                      <a:pt x="0" y="14"/>
                    </a:lnTo>
                    <a:lnTo>
                      <a:pt x="0" y="1275"/>
                    </a:lnTo>
                    <a:lnTo>
                      <a:pt x="108" y="1275"/>
                    </a:lnTo>
                    <a:cubicBezTo>
                      <a:pt x="108" y="1275"/>
                      <a:pt x="121" y="1275"/>
                      <a:pt x="161" y="1261"/>
                    </a:cubicBez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9"/>
              <p:cNvSpPr/>
              <p:nvPr/>
            </p:nvSpPr>
            <p:spPr>
              <a:xfrm>
                <a:off x="4434750" y="2144938"/>
                <a:ext cx="849600" cy="12425"/>
              </a:xfrm>
              <a:custGeom>
                <a:rect b="b" l="l" r="r" t="t"/>
                <a:pathLst>
                  <a:path extrusionOk="0" h="497" w="33984">
                    <a:moveTo>
                      <a:pt x="0" y="0"/>
                    </a:moveTo>
                    <a:lnTo>
                      <a:pt x="0" y="174"/>
                    </a:lnTo>
                    <a:lnTo>
                      <a:pt x="80" y="174"/>
                    </a:lnTo>
                    <a:lnTo>
                      <a:pt x="3889" y="215"/>
                    </a:lnTo>
                    <a:lnTo>
                      <a:pt x="3889" y="134"/>
                    </a:lnTo>
                    <a:lnTo>
                      <a:pt x="3970" y="134"/>
                    </a:lnTo>
                    <a:lnTo>
                      <a:pt x="3970" y="215"/>
                    </a:lnTo>
                    <a:lnTo>
                      <a:pt x="12767" y="295"/>
                    </a:lnTo>
                    <a:lnTo>
                      <a:pt x="12928" y="295"/>
                    </a:lnTo>
                    <a:lnTo>
                      <a:pt x="33890" y="496"/>
                    </a:lnTo>
                    <a:lnTo>
                      <a:pt x="33984" y="496"/>
                    </a:lnTo>
                    <a:lnTo>
                      <a:pt x="33984" y="335"/>
                    </a:lnTo>
                    <a:lnTo>
                      <a:pt x="33890" y="335"/>
                    </a:lnTo>
                    <a:lnTo>
                      <a:pt x="12928" y="134"/>
                    </a:lnTo>
                    <a:lnTo>
                      <a:pt x="12767" y="134"/>
                    </a:lnTo>
                    <a:lnTo>
                      <a:pt x="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9"/>
              <p:cNvSpPr/>
              <p:nvPr/>
            </p:nvSpPr>
            <p:spPr>
              <a:xfrm>
                <a:off x="4430725" y="2268313"/>
                <a:ext cx="821775" cy="65725"/>
              </a:xfrm>
              <a:custGeom>
                <a:rect b="b" l="l" r="r" t="t"/>
                <a:pathLst>
                  <a:path extrusionOk="0" h="2629" w="32871">
                    <a:moveTo>
                      <a:pt x="32871" y="0"/>
                    </a:moveTo>
                    <a:lnTo>
                      <a:pt x="17274" y="1918"/>
                    </a:lnTo>
                    <a:lnTo>
                      <a:pt x="17287" y="1945"/>
                    </a:lnTo>
                    <a:lnTo>
                      <a:pt x="17220" y="1999"/>
                    </a:lnTo>
                    <a:lnTo>
                      <a:pt x="17180" y="1932"/>
                    </a:lnTo>
                    <a:lnTo>
                      <a:pt x="13089" y="2441"/>
                    </a:lnTo>
                    <a:lnTo>
                      <a:pt x="12995" y="2455"/>
                    </a:lnTo>
                    <a:lnTo>
                      <a:pt x="0" y="2455"/>
                    </a:lnTo>
                    <a:lnTo>
                      <a:pt x="0" y="2629"/>
                    </a:lnTo>
                    <a:lnTo>
                      <a:pt x="12955" y="2629"/>
                    </a:lnTo>
                    <a:lnTo>
                      <a:pt x="13089" y="2615"/>
                    </a:lnTo>
                    <a:lnTo>
                      <a:pt x="32871" y="175"/>
                    </a:lnTo>
                    <a:lnTo>
                      <a:pt x="328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9"/>
              <p:cNvSpPr/>
              <p:nvPr/>
            </p:nvSpPr>
            <p:spPr>
              <a:xfrm>
                <a:off x="4943700" y="2115413"/>
                <a:ext cx="73775" cy="26525"/>
              </a:xfrm>
              <a:custGeom>
                <a:rect b="b" l="l" r="r" t="t"/>
                <a:pathLst>
                  <a:path extrusionOk="0" h="1061" w="2951">
                    <a:moveTo>
                      <a:pt x="0" y="1"/>
                    </a:moveTo>
                    <a:lnTo>
                      <a:pt x="0" y="671"/>
                    </a:lnTo>
                    <a:cubicBezTo>
                      <a:pt x="0" y="806"/>
                      <a:pt x="107" y="926"/>
                      <a:pt x="241" y="926"/>
                    </a:cubicBezTo>
                    <a:lnTo>
                      <a:pt x="2682" y="1060"/>
                    </a:lnTo>
                    <a:lnTo>
                      <a:pt x="2696" y="1060"/>
                    </a:lnTo>
                    <a:cubicBezTo>
                      <a:pt x="2763" y="1060"/>
                      <a:pt x="2830" y="1034"/>
                      <a:pt x="2870" y="980"/>
                    </a:cubicBezTo>
                    <a:cubicBezTo>
                      <a:pt x="2924" y="940"/>
                      <a:pt x="2950" y="873"/>
                      <a:pt x="2950" y="792"/>
                    </a:cubicBezTo>
                    <a:lnTo>
                      <a:pt x="2950" y="122"/>
                    </a:lnTo>
                    <a:lnTo>
                      <a:pt x="2790" y="122"/>
                    </a:lnTo>
                    <a:lnTo>
                      <a:pt x="2790" y="792"/>
                    </a:lnTo>
                    <a:cubicBezTo>
                      <a:pt x="2790" y="819"/>
                      <a:pt x="2776" y="846"/>
                      <a:pt x="2763" y="859"/>
                    </a:cubicBezTo>
                    <a:cubicBezTo>
                      <a:pt x="2736" y="886"/>
                      <a:pt x="2709" y="886"/>
                      <a:pt x="2696" y="886"/>
                    </a:cubicBezTo>
                    <a:lnTo>
                      <a:pt x="255" y="765"/>
                    </a:lnTo>
                    <a:cubicBezTo>
                      <a:pt x="201" y="765"/>
                      <a:pt x="161" y="725"/>
                      <a:pt x="161" y="671"/>
                    </a:cubicBezTo>
                    <a:lnTo>
                      <a:pt x="1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9"/>
              <p:cNvSpPr/>
              <p:nvPr/>
            </p:nvSpPr>
            <p:spPr>
              <a:xfrm>
                <a:off x="5000675" y="2117438"/>
                <a:ext cx="4400" cy="700"/>
              </a:xfrm>
              <a:custGeom>
                <a:rect b="b" l="l" r="r" t="t"/>
                <a:pathLst>
                  <a:path extrusionOk="0" h="28" w="176">
                    <a:moveTo>
                      <a:pt x="1" y="0"/>
                    </a:moveTo>
                    <a:lnTo>
                      <a:pt x="1" y="27"/>
                    </a:lnTo>
                    <a:lnTo>
                      <a:pt x="175" y="27"/>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9"/>
              <p:cNvSpPr/>
              <p:nvPr/>
            </p:nvSpPr>
            <p:spPr>
              <a:xfrm>
                <a:off x="4956100" y="2115413"/>
                <a:ext cx="48975" cy="17800"/>
              </a:xfrm>
              <a:custGeom>
                <a:rect b="b" l="l" r="r" t="t"/>
                <a:pathLst>
                  <a:path extrusionOk="0" h="712" w="1959">
                    <a:moveTo>
                      <a:pt x="0" y="1"/>
                    </a:moveTo>
                    <a:lnTo>
                      <a:pt x="0" y="430"/>
                    </a:lnTo>
                    <a:cubicBezTo>
                      <a:pt x="0" y="537"/>
                      <a:pt x="81" y="618"/>
                      <a:pt x="188" y="631"/>
                    </a:cubicBezTo>
                    <a:lnTo>
                      <a:pt x="1744" y="712"/>
                    </a:lnTo>
                    <a:lnTo>
                      <a:pt x="1757" y="712"/>
                    </a:lnTo>
                    <a:cubicBezTo>
                      <a:pt x="1811" y="712"/>
                      <a:pt x="1864" y="685"/>
                      <a:pt x="1891" y="658"/>
                    </a:cubicBezTo>
                    <a:cubicBezTo>
                      <a:pt x="1931" y="618"/>
                      <a:pt x="1958" y="564"/>
                      <a:pt x="1958" y="511"/>
                    </a:cubicBezTo>
                    <a:lnTo>
                      <a:pt x="1958" y="108"/>
                    </a:lnTo>
                    <a:lnTo>
                      <a:pt x="1784" y="108"/>
                    </a:lnTo>
                    <a:lnTo>
                      <a:pt x="1784" y="511"/>
                    </a:lnTo>
                    <a:cubicBezTo>
                      <a:pt x="1784" y="524"/>
                      <a:pt x="1784" y="524"/>
                      <a:pt x="1784" y="537"/>
                    </a:cubicBezTo>
                    <a:lnTo>
                      <a:pt x="1757" y="537"/>
                    </a:lnTo>
                    <a:lnTo>
                      <a:pt x="201" y="457"/>
                    </a:lnTo>
                    <a:cubicBezTo>
                      <a:pt x="188" y="457"/>
                      <a:pt x="175" y="443"/>
                      <a:pt x="175" y="430"/>
                    </a:cubicBez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9"/>
              <p:cNvSpPr/>
              <p:nvPr/>
            </p:nvSpPr>
            <p:spPr>
              <a:xfrm>
                <a:off x="4433725" y="2148288"/>
                <a:ext cx="100275" cy="56000"/>
              </a:xfrm>
              <a:custGeom>
                <a:rect b="b" l="l" r="r" t="t"/>
                <a:pathLst>
                  <a:path extrusionOk="0" h="2240" w="4011">
                    <a:moveTo>
                      <a:pt x="3930" y="0"/>
                    </a:moveTo>
                    <a:lnTo>
                      <a:pt x="3930" y="81"/>
                    </a:lnTo>
                    <a:lnTo>
                      <a:pt x="3930" y="2146"/>
                    </a:lnTo>
                    <a:lnTo>
                      <a:pt x="135" y="2159"/>
                    </a:lnTo>
                    <a:lnTo>
                      <a:pt x="1" y="2159"/>
                    </a:lnTo>
                    <a:lnTo>
                      <a:pt x="1" y="2240"/>
                    </a:lnTo>
                    <a:lnTo>
                      <a:pt x="135" y="2240"/>
                    </a:lnTo>
                    <a:lnTo>
                      <a:pt x="3944" y="2226"/>
                    </a:lnTo>
                    <a:lnTo>
                      <a:pt x="3930" y="2200"/>
                    </a:lnTo>
                    <a:lnTo>
                      <a:pt x="4011" y="2159"/>
                    </a:lnTo>
                    <a:lnTo>
                      <a:pt x="4011" y="81"/>
                    </a:lnTo>
                    <a:lnTo>
                      <a:pt x="40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9"/>
              <p:cNvSpPr/>
              <p:nvPr/>
            </p:nvSpPr>
            <p:spPr>
              <a:xfrm>
                <a:off x="4756275" y="2216338"/>
                <a:ext cx="106625" cy="101950"/>
              </a:xfrm>
              <a:custGeom>
                <a:rect b="b" l="l" r="r" t="t"/>
                <a:pathLst>
                  <a:path extrusionOk="0" h="4078" w="4265">
                    <a:moveTo>
                      <a:pt x="0" y="1"/>
                    </a:moveTo>
                    <a:lnTo>
                      <a:pt x="0" y="81"/>
                    </a:lnTo>
                    <a:lnTo>
                      <a:pt x="1663" y="81"/>
                    </a:lnTo>
                    <a:lnTo>
                      <a:pt x="4158" y="4011"/>
                    </a:lnTo>
                    <a:lnTo>
                      <a:pt x="4198" y="4078"/>
                    </a:lnTo>
                    <a:lnTo>
                      <a:pt x="4265" y="4024"/>
                    </a:lnTo>
                    <a:lnTo>
                      <a:pt x="4252" y="3997"/>
                    </a:lnTo>
                    <a:lnTo>
                      <a:pt x="1717" y="27"/>
                    </a:lnTo>
                    <a:lnTo>
                      <a:pt x="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9"/>
              <p:cNvSpPr/>
              <p:nvPr/>
            </p:nvSpPr>
            <p:spPr>
              <a:xfrm>
                <a:off x="4428700" y="2302163"/>
                <a:ext cx="825150" cy="67750"/>
              </a:xfrm>
              <a:custGeom>
                <a:rect b="b" l="l" r="r" t="t"/>
                <a:pathLst>
                  <a:path extrusionOk="0" h="2710" w="33006">
                    <a:moveTo>
                      <a:pt x="32952" y="1"/>
                    </a:moveTo>
                    <a:cubicBezTo>
                      <a:pt x="31932" y="135"/>
                      <a:pt x="14350" y="2375"/>
                      <a:pt x="13170" y="2522"/>
                    </a:cubicBezTo>
                    <a:cubicBezTo>
                      <a:pt x="13130" y="2536"/>
                      <a:pt x="13117" y="2536"/>
                      <a:pt x="13117" y="2536"/>
                    </a:cubicBezTo>
                    <a:lnTo>
                      <a:pt x="13009" y="2536"/>
                    </a:lnTo>
                    <a:lnTo>
                      <a:pt x="94" y="2361"/>
                    </a:lnTo>
                    <a:lnTo>
                      <a:pt x="1" y="2361"/>
                    </a:lnTo>
                    <a:lnTo>
                      <a:pt x="1" y="2522"/>
                    </a:lnTo>
                    <a:lnTo>
                      <a:pt x="13117" y="2710"/>
                    </a:lnTo>
                    <a:cubicBezTo>
                      <a:pt x="13117" y="2710"/>
                      <a:pt x="31664" y="336"/>
                      <a:pt x="32952" y="175"/>
                    </a:cubicBezTo>
                    <a:lnTo>
                      <a:pt x="33005" y="175"/>
                    </a:lnTo>
                    <a:lnTo>
                      <a:pt x="329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9"/>
              <p:cNvSpPr/>
              <p:nvPr/>
            </p:nvSpPr>
            <p:spPr>
              <a:xfrm>
                <a:off x="4443800" y="2102688"/>
                <a:ext cx="290375" cy="25825"/>
              </a:xfrm>
              <a:custGeom>
                <a:rect b="b" l="l" r="r" t="t"/>
                <a:pathLst>
                  <a:path extrusionOk="0" h="1033" w="11615">
                    <a:moveTo>
                      <a:pt x="0" y="0"/>
                    </a:moveTo>
                    <a:lnTo>
                      <a:pt x="0" y="54"/>
                    </a:lnTo>
                    <a:lnTo>
                      <a:pt x="0" y="845"/>
                    </a:lnTo>
                    <a:lnTo>
                      <a:pt x="11560" y="1033"/>
                    </a:lnTo>
                    <a:lnTo>
                      <a:pt x="11614" y="1033"/>
                    </a:lnTo>
                    <a:lnTo>
                      <a:pt x="11614" y="54"/>
                    </a:lnTo>
                    <a:lnTo>
                      <a:pt x="11614" y="14"/>
                    </a:lnTo>
                    <a:lnTo>
                      <a:pt x="11520" y="14"/>
                    </a:lnTo>
                    <a:lnTo>
                      <a:pt x="11520" y="54"/>
                    </a:lnTo>
                    <a:lnTo>
                      <a:pt x="11520" y="939"/>
                    </a:lnTo>
                    <a:lnTo>
                      <a:pt x="81" y="765"/>
                    </a:lnTo>
                    <a:lnTo>
                      <a:pt x="81" y="5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9"/>
              <p:cNvSpPr/>
              <p:nvPr/>
            </p:nvSpPr>
            <p:spPr>
              <a:xfrm>
                <a:off x="4422325" y="2322288"/>
                <a:ext cx="831525" cy="106300"/>
              </a:xfrm>
              <a:custGeom>
                <a:rect b="b" l="l" r="r" t="t"/>
                <a:pathLst>
                  <a:path extrusionOk="0" h="4252" w="33261">
                    <a:moveTo>
                      <a:pt x="33207" y="1"/>
                    </a:moveTo>
                    <a:lnTo>
                      <a:pt x="14056" y="2602"/>
                    </a:lnTo>
                    <a:lnTo>
                      <a:pt x="13117" y="4077"/>
                    </a:lnTo>
                    <a:lnTo>
                      <a:pt x="13103" y="4104"/>
                    </a:lnTo>
                    <a:lnTo>
                      <a:pt x="13090" y="4077"/>
                    </a:lnTo>
                    <a:lnTo>
                      <a:pt x="12111" y="2683"/>
                    </a:lnTo>
                    <a:lnTo>
                      <a:pt x="54" y="2669"/>
                    </a:lnTo>
                    <a:lnTo>
                      <a:pt x="1" y="2669"/>
                    </a:lnTo>
                    <a:lnTo>
                      <a:pt x="524" y="4077"/>
                    </a:lnTo>
                    <a:lnTo>
                      <a:pt x="551" y="4144"/>
                    </a:lnTo>
                    <a:lnTo>
                      <a:pt x="631" y="4118"/>
                    </a:lnTo>
                    <a:lnTo>
                      <a:pt x="618" y="4077"/>
                    </a:lnTo>
                    <a:lnTo>
                      <a:pt x="121" y="2750"/>
                    </a:lnTo>
                    <a:lnTo>
                      <a:pt x="12057" y="2777"/>
                    </a:lnTo>
                    <a:lnTo>
                      <a:pt x="12983" y="4077"/>
                    </a:lnTo>
                    <a:lnTo>
                      <a:pt x="13103" y="4252"/>
                    </a:lnTo>
                    <a:lnTo>
                      <a:pt x="13117" y="4252"/>
                    </a:lnTo>
                    <a:lnTo>
                      <a:pt x="13224" y="4064"/>
                    </a:lnTo>
                    <a:lnTo>
                      <a:pt x="14109" y="2683"/>
                    </a:lnTo>
                    <a:lnTo>
                      <a:pt x="33207" y="94"/>
                    </a:lnTo>
                    <a:lnTo>
                      <a:pt x="33260" y="81"/>
                    </a:lnTo>
                    <a:lnTo>
                      <a:pt x="332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9"/>
              <p:cNvSpPr/>
              <p:nvPr/>
            </p:nvSpPr>
            <p:spPr>
              <a:xfrm>
                <a:off x="4531975" y="2202263"/>
                <a:ext cx="223300" cy="89875"/>
              </a:xfrm>
              <a:custGeom>
                <a:rect b="b" l="l" r="r" t="t"/>
                <a:pathLst>
                  <a:path extrusionOk="0" h="3595" w="8932">
                    <a:moveTo>
                      <a:pt x="81" y="0"/>
                    </a:moveTo>
                    <a:lnTo>
                      <a:pt x="0" y="41"/>
                    </a:lnTo>
                    <a:lnTo>
                      <a:pt x="14" y="67"/>
                    </a:lnTo>
                    <a:lnTo>
                      <a:pt x="1623" y="3474"/>
                    </a:lnTo>
                    <a:lnTo>
                      <a:pt x="8878" y="3595"/>
                    </a:lnTo>
                    <a:lnTo>
                      <a:pt x="8932" y="3595"/>
                    </a:lnTo>
                    <a:lnTo>
                      <a:pt x="8932" y="3514"/>
                    </a:lnTo>
                    <a:lnTo>
                      <a:pt x="8878" y="3514"/>
                    </a:lnTo>
                    <a:lnTo>
                      <a:pt x="1677" y="3380"/>
                    </a:lnTo>
                    <a:lnTo>
                      <a:pt x="81" y="1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9"/>
              <p:cNvSpPr/>
              <p:nvPr/>
            </p:nvSpPr>
            <p:spPr>
              <a:xfrm>
                <a:off x="3395050" y="2100013"/>
                <a:ext cx="883475" cy="328575"/>
              </a:xfrm>
              <a:custGeom>
                <a:rect b="b" l="l" r="r" t="t"/>
                <a:pathLst>
                  <a:path extrusionOk="0" h="13143" w="35339">
                    <a:moveTo>
                      <a:pt x="21042" y="0"/>
                    </a:moveTo>
                    <a:lnTo>
                      <a:pt x="0" y="1368"/>
                    </a:lnTo>
                    <a:lnTo>
                      <a:pt x="0" y="1542"/>
                    </a:lnTo>
                    <a:lnTo>
                      <a:pt x="10582" y="845"/>
                    </a:lnTo>
                    <a:lnTo>
                      <a:pt x="10582" y="751"/>
                    </a:lnTo>
                    <a:lnTo>
                      <a:pt x="10756" y="751"/>
                    </a:lnTo>
                    <a:lnTo>
                      <a:pt x="10756" y="831"/>
                    </a:lnTo>
                    <a:lnTo>
                      <a:pt x="11091" y="818"/>
                    </a:lnTo>
                    <a:lnTo>
                      <a:pt x="11091" y="697"/>
                    </a:lnTo>
                    <a:lnTo>
                      <a:pt x="11252" y="697"/>
                    </a:lnTo>
                    <a:lnTo>
                      <a:pt x="11252" y="805"/>
                    </a:lnTo>
                    <a:lnTo>
                      <a:pt x="12875" y="697"/>
                    </a:lnTo>
                    <a:lnTo>
                      <a:pt x="12875" y="630"/>
                    </a:lnTo>
                    <a:lnTo>
                      <a:pt x="13036" y="630"/>
                    </a:lnTo>
                    <a:lnTo>
                      <a:pt x="13036" y="684"/>
                    </a:lnTo>
                    <a:lnTo>
                      <a:pt x="13371" y="671"/>
                    </a:lnTo>
                    <a:lnTo>
                      <a:pt x="13371" y="617"/>
                    </a:lnTo>
                    <a:lnTo>
                      <a:pt x="13545" y="617"/>
                    </a:lnTo>
                    <a:lnTo>
                      <a:pt x="13545" y="657"/>
                    </a:lnTo>
                    <a:lnTo>
                      <a:pt x="20962" y="174"/>
                    </a:lnTo>
                    <a:lnTo>
                      <a:pt x="20962" y="80"/>
                    </a:lnTo>
                    <a:lnTo>
                      <a:pt x="21136" y="80"/>
                    </a:lnTo>
                    <a:lnTo>
                      <a:pt x="21136" y="161"/>
                    </a:lnTo>
                    <a:lnTo>
                      <a:pt x="21927" y="161"/>
                    </a:lnTo>
                    <a:lnTo>
                      <a:pt x="21927" y="121"/>
                    </a:lnTo>
                    <a:lnTo>
                      <a:pt x="22008" y="121"/>
                    </a:lnTo>
                    <a:lnTo>
                      <a:pt x="22008" y="161"/>
                    </a:lnTo>
                    <a:lnTo>
                      <a:pt x="33461" y="161"/>
                    </a:lnTo>
                    <a:lnTo>
                      <a:pt x="33461" y="107"/>
                    </a:lnTo>
                    <a:lnTo>
                      <a:pt x="33541" y="107"/>
                    </a:lnTo>
                    <a:lnTo>
                      <a:pt x="33541" y="161"/>
                    </a:lnTo>
                    <a:lnTo>
                      <a:pt x="33850" y="161"/>
                    </a:lnTo>
                    <a:cubicBezTo>
                      <a:pt x="33836" y="751"/>
                      <a:pt x="33823" y="1301"/>
                      <a:pt x="33810" y="1810"/>
                    </a:cubicBezTo>
                    <a:lnTo>
                      <a:pt x="33890" y="1810"/>
                    </a:lnTo>
                    <a:lnTo>
                      <a:pt x="33890" y="1971"/>
                    </a:lnTo>
                    <a:lnTo>
                      <a:pt x="33810" y="1971"/>
                    </a:lnTo>
                    <a:cubicBezTo>
                      <a:pt x="33796" y="2468"/>
                      <a:pt x="33796" y="2964"/>
                      <a:pt x="33796" y="3460"/>
                    </a:cubicBezTo>
                    <a:cubicBezTo>
                      <a:pt x="33796" y="3675"/>
                      <a:pt x="33796" y="3876"/>
                      <a:pt x="33810" y="4090"/>
                    </a:cubicBezTo>
                    <a:lnTo>
                      <a:pt x="33930" y="4090"/>
                    </a:lnTo>
                    <a:lnTo>
                      <a:pt x="33930" y="4171"/>
                    </a:lnTo>
                    <a:lnTo>
                      <a:pt x="33810" y="4171"/>
                    </a:lnTo>
                    <a:cubicBezTo>
                      <a:pt x="33823" y="5847"/>
                      <a:pt x="33877" y="7537"/>
                      <a:pt x="33971" y="9200"/>
                    </a:cubicBezTo>
                    <a:lnTo>
                      <a:pt x="34051" y="9200"/>
                    </a:lnTo>
                    <a:lnTo>
                      <a:pt x="34051" y="9361"/>
                    </a:lnTo>
                    <a:lnTo>
                      <a:pt x="33984" y="9361"/>
                    </a:lnTo>
                    <a:cubicBezTo>
                      <a:pt x="33997" y="9723"/>
                      <a:pt x="34024" y="10085"/>
                      <a:pt x="34051" y="10447"/>
                    </a:cubicBezTo>
                    <a:lnTo>
                      <a:pt x="34145" y="10447"/>
                    </a:lnTo>
                    <a:lnTo>
                      <a:pt x="34145" y="10608"/>
                    </a:lnTo>
                    <a:lnTo>
                      <a:pt x="35110" y="10608"/>
                    </a:lnTo>
                    <a:cubicBezTo>
                      <a:pt x="34950" y="10984"/>
                      <a:pt x="34453" y="12124"/>
                      <a:pt x="34292" y="12968"/>
                    </a:cubicBezTo>
                    <a:lnTo>
                      <a:pt x="33877" y="12968"/>
                    </a:lnTo>
                    <a:lnTo>
                      <a:pt x="33850" y="13035"/>
                    </a:lnTo>
                    <a:lnTo>
                      <a:pt x="33769" y="13009"/>
                    </a:lnTo>
                    <a:lnTo>
                      <a:pt x="33783" y="12982"/>
                    </a:lnTo>
                    <a:lnTo>
                      <a:pt x="21404" y="12982"/>
                    </a:lnTo>
                    <a:lnTo>
                      <a:pt x="21297" y="13143"/>
                    </a:lnTo>
                    <a:lnTo>
                      <a:pt x="34359" y="13143"/>
                    </a:lnTo>
                    <a:cubicBezTo>
                      <a:pt x="34386" y="13143"/>
                      <a:pt x="34400" y="13129"/>
                      <a:pt x="34413" y="13116"/>
                    </a:cubicBezTo>
                    <a:cubicBezTo>
                      <a:pt x="34426" y="13103"/>
                      <a:pt x="34440" y="13089"/>
                      <a:pt x="34440" y="13076"/>
                    </a:cubicBezTo>
                    <a:cubicBezTo>
                      <a:pt x="34587" y="12217"/>
                      <a:pt x="35124" y="10997"/>
                      <a:pt x="35285" y="10662"/>
                    </a:cubicBezTo>
                    <a:cubicBezTo>
                      <a:pt x="35312" y="10608"/>
                      <a:pt x="35325" y="10568"/>
                      <a:pt x="35325" y="10568"/>
                    </a:cubicBezTo>
                    <a:cubicBezTo>
                      <a:pt x="35338" y="10541"/>
                      <a:pt x="35325" y="10528"/>
                      <a:pt x="35325" y="10501"/>
                    </a:cubicBezTo>
                    <a:cubicBezTo>
                      <a:pt x="35325" y="10501"/>
                      <a:pt x="35325" y="10487"/>
                      <a:pt x="35325" y="10487"/>
                    </a:cubicBezTo>
                    <a:cubicBezTo>
                      <a:pt x="35298" y="10461"/>
                      <a:pt x="35271" y="10447"/>
                      <a:pt x="35245" y="10447"/>
                    </a:cubicBezTo>
                    <a:lnTo>
                      <a:pt x="34225" y="10447"/>
                    </a:lnTo>
                    <a:cubicBezTo>
                      <a:pt x="34212" y="10313"/>
                      <a:pt x="34198" y="10179"/>
                      <a:pt x="34198" y="10031"/>
                    </a:cubicBezTo>
                    <a:cubicBezTo>
                      <a:pt x="34172" y="9777"/>
                      <a:pt x="34158" y="9535"/>
                      <a:pt x="34145" y="9280"/>
                    </a:cubicBezTo>
                    <a:cubicBezTo>
                      <a:pt x="34024" y="7349"/>
                      <a:pt x="33971" y="5405"/>
                      <a:pt x="33971" y="3460"/>
                    </a:cubicBezTo>
                    <a:cubicBezTo>
                      <a:pt x="33971" y="2937"/>
                      <a:pt x="33971" y="2414"/>
                      <a:pt x="33984" y="1891"/>
                    </a:cubicBezTo>
                    <a:cubicBezTo>
                      <a:pt x="33984" y="1636"/>
                      <a:pt x="33997" y="1355"/>
                      <a:pt x="33997" y="1086"/>
                    </a:cubicBezTo>
                    <a:cubicBezTo>
                      <a:pt x="33997" y="1046"/>
                      <a:pt x="33997" y="1019"/>
                      <a:pt x="33997" y="992"/>
                    </a:cubicBezTo>
                    <a:cubicBezTo>
                      <a:pt x="33997" y="912"/>
                      <a:pt x="34011" y="818"/>
                      <a:pt x="34011" y="738"/>
                    </a:cubicBezTo>
                    <a:cubicBezTo>
                      <a:pt x="34011" y="523"/>
                      <a:pt x="34024" y="308"/>
                      <a:pt x="34024" y="94"/>
                    </a:cubicBezTo>
                    <a:cubicBezTo>
                      <a:pt x="34024" y="67"/>
                      <a:pt x="34024" y="40"/>
                      <a:pt x="34011" y="27"/>
                    </a:cubicBezTo>
                    <a:cubicBezTo>
                      <a:pt x="33997" y="13"/>
                      <a:pt x="33984" y="13"/>
                      <a:pt x="33984" y="13"/>
                    </a:cubicBezTo>
                    <a:cubicBezTo>
                      <a:pt x="33971" y="0"/>
                      <a:pt x="33957" y="0"/>
                      <a:pt x="339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9"/>
              <p:cNvSpPr/>
              <p:nvPr/>
            </p:nvSpPr>
            <p:spPr>
              <a:xfrm>
                <a:off x="3395375" y="2350113"/>
                <a:ext cx="531775" cy="78475"/>
              </a:xfrm>
              <a:custGeom>
                <a:rect b="b" l="l" r="r" t="t"/>
                <a:pathLst>
                  <a:path extrusionOk="0" h="3139" w="21271">
                    <a:moveTo>
                      <a:pt x="1" y="1"/>
                    </a:moveTo>
                    <a:lnTo>
                      <a:pt x="1" y="68"/>
                    </a:lnTo>
                    <a:lnTo>
                      <a:pt x="1" y="81"/>
                    </a:lnTo>
                    <a:lnTo>
                      <a:pt x="1" y="175"/>
                    </a:lnTo>
                    <a:lnTo>
                      <a:pt x="21029" y="3112"/>
                    </a:lnTo>
                    <a:lnTo>
                      <a:pt x="21230" y="3139"/>
                    </a:lnTo>
                    <a:lnTo>
                      <a:pt x="21271" y="3139"/>
                    </a:lnTo>
                    <a:lnTo>
                      <a:pt x="21150" y="295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9"/>
              <p:cNvSpPr/>
              <p:nvPr/>
            </p:nvSpPr>
            <p:spPr>
              <a:xfrm>
                <a:off x="3926800" y="2424213"/>
                <a:ext cx="1025" cy="700"/>
              </a:xfrm>
              <a:custGeom>
                <a:rect b="b" l="l" r="r" t="t"/>
                <a:pathLst>
                  <a:path extrusionOk="0" h="28" w="41">
                    <a:moveTo>
                      <a:pt x="0" y="0"/>
                    </a:moveTo>
                    <a:lnTo>
                      <a:pt x="14" y="27"/>
                    </a:lnTo>
                    <a:lnTo>
                      <a:pt x="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9"/>
              <p:cNvSpPr/>
              <p:nvPr/>
            </p:nvSpPr>
            <p:spPr>
              <a:xfrm>
                <a:off x="4568525" y="2183138"/>
                <a:ext cx="46625" cy="46975"/>
              </a:xfrm>
              <a:custGeom>
                <a:rect b="b" l="l" r="r" t="t"/>
                <a:pathLst>
                  <a:path extrusionOk="0" h="1879" w="1865">
                    <a:moveTo>
                      <a:pt x="925" y="175"/>
                    </a:moveTo>
                    <a:cubicBezTo>
                      <a:pt x="1355" y="175"/>
                      <a:pt x="1703" y="511"/>
                      <a:pt x="1703" y="940"/>
                    </a:cubicBezTo>
                    <a:cubicBezTo>
                      <a:pt x="1703" y="1355"/>
                      <a:pt x="1355" y="1704"/>
                      <a:pt x="925" y="1704"/>
                    </a:cubicBezTo>
                    <a:cubicBezTo>
                      <a:pt x="510" y="1704"/>
                      <a:pt x="161" y="1355"/>
                      <a:pt x="161" y="940"/>
                    </a:cubicBezTo>
                    <a:cubicBezTo>
                      <a:pt x="161" y="511"/>
                      <a:pt x="510" y="175"/>
                      <a:pt x="925" y="175"/>
                    </a:cubicBezTo>
                    <a:close/>
                    <a:moveTo>
                      <a:pt x="925" y="1"/>
                    </a:moveTo>
                    <a:cubicBezTo>
                      <a:pt x="416" y="1"/>
                      <a:pt x="0" y="430"/>
                      <a:pt x="0" y="940"/>
                    </a:cubicBezTo>
                    <a:cubicBezTo>
                      <a:pt x="0" y="1463"/>
                      <a:pt x="416" y="1878"/>
                      <a:pt x="925" y="1878"/>
                    </a:cubicBezTo>
                    <a:cubicBezTo>
                      <a:pt x="1448" y="1878"/>
                      <a:pt x="1864" y="1463"/>
                      <a:pt x="1864" y="940"/>
                    </a:cubicBezTo>
                    <a:cubicBezTo>
                      <a:pt x="1864" y="430"/>
                      <a:pt x="1448" y="1"/>
                      <a:pt x="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9"/>
              <p:cNvSpPr/>
              <p:nvPr/>
            </p:nvSpPr>
            <p:spPr>
              <a:xfrm>
                <a:off x="4062250" y="2183138"/>
                <a:ext cx="46625" cy="46975"/>
              </a:xfrm>
              <a:custGeom>
                <a:rect b="b" l="l" r="r" t="t"/>
                <a:pathLst>
                  <a:path extrusionOk="0" h="1879" w="1865">
                    <a:moveTo>
                      <a:pt x="926" y="175"/>
                    </a:moveTo>
                    <a:cubicBezTo>
                      <a:pt x="1355" y="175"/>
                      <a:pt x="1703" y="511"/>
                      <a:pt x="1703" y="940"/>
                    </a:cubicBezTo>
                    <a:cubicBezTo>
                      <a:pt x="1703" y="1369"/>
                      <a:pt x="1355" y="1704"/>
                      <a:pt x="926" y="1704"/>
                    </a:cubicBezTo>
                    <a:cubicBezTo>
                      <a:pt x="510" y="1704"/>
                      <a:pt x="161" y="1369"/>
                      <a:pt x="161" y="940"/>
                    </a:cubicBezTo>
                    <a:cubicBezTo>
                      <a:pt x="161" y="511"/>
                      <a:pt x="510" y="175"/>
                      <a:pt x="926" y="175"/>
                    </a:cubicBezTo>
                    <a:close/>
                    <a:moveTo>
                      <a:pt x="926" y="1"/>
                    </a:moveTo>
                    <a:cubicBezTo>
                      <a:pt x="416" y="1"/>
                      <a:pt x="0" y="430"/>
                      <a:pt x="0" y="940"/>
                    </a:cubicBezTo>
                    <a:cubicBezTo>
                      <a:pt x="0" y="1463"/>
                      <a:pt x="416" y="1878"/>
                      <a:pt x="926" y="1878"/>
                    </a:cubicBezTo>
                    <a:cubicBezTo>
                      <a:pt x="1449" y="1878"/>
                      <a:pt x="1864" y="1463"/>
                      <a:pt x="1864" y="940"/>
                    </a:cubicBezTo>
                    <a:cubicBezTo>
                      <a:pt x="1864" y="430"/>
                      <a:pt x="1449" y="1"/>
                      <a:pt x="9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9"/>
              <p:cNvSpPr/>
              <p:nvPr/>
            </p:nvSpPr>
            <p:spPr>
              <a:xfrm>
                <a:off x="3391025" y="2136213"/>
                <a:ext cx="4375" cy="215950"/>
              </a:xfrm>
              <a:custGeom>
                <a:rect b="b" l="l" r="r" t="t"/>
                <a:pathLst>
                  <a:path extrusionOk="0" h="8638" w="175">
                    <a:moveTo>
                      <a:pt x="94" y="6464"/>
                    </a:moveTo>
                    <a:lnTo>
                      <a:pt x="81" y="6639"/>
                    </a:lnTo>
                    <a:lnTo>
                      <a:pt x="41" y="6625"/>
                    </a:lnTo>
                    <a:lnTo>
                      <a:pt x="54" y="6464"/>
                    </a:lnTo>
                    <a:close/>
                    <a:moveTo>
                      <a:pt x="0" y="0"/>
                    </a:moveTo>
                    <a:lnTo>
                      <a:pt x="0" y="8637"/>
                    </a:lnTo>
                    <a:lnTo>
                      <a:pt x="175" y="8624"/>
                    </a:lnTo>
                    <a:lnTo>
                      <a:pt x="175" y="8154"/>
                    </a:lnTo>
                    <a:lnTo>
                      <a:pt x="81" y="8154"/>
                    </a:lnTo>
                    <a:lnTo>
                      <a:pt x="81" y="8074"/>
                    </a:lnTo>
                    <a:lnTo>
                      <a:pt x="175" y="8074"/>
                    </a:lnTo>
                    <a:lnTo>
                      <a:pt x="175" y="2870"/>
                    </a:lnTo>
                    <a:lnTo>
                      <a:pt x="81" y="2870"/>
                    </a:lnTo>
                    <a:lnTo>
                      <a:pt x="81" y="2790"/>
                    </a:lnTo>
                    <a:lnTo>
                      <a:pt x="175" y="2790"/>
                    </a:lnTo>
                    <a:lnTo>
                      <a:pt x="175" y="845"/>
                    </a:lnTo>
                    <a:lnTo>
                      <a:pt x="81" y="845"/>
                    </a:lnTo>
                    <a:lnTo>
                      <a:pt x="81" y="684"/>
                    </a:lnTo>
                    <a:lnTo>
                      <a:pt x="175" y="684"/>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9"/>
              <p:cNvSpPr/>
              <p:nvPr/>
            </p:nvSpPr>
            <p:spPr>
              <a:xfrm>
                <a:off x="3356825" y="2116713"/>
                <a:ext cx="38250" cy="253550"/>
              </a:xfrm>
              <a:custGeom>
                <a:rect b="b" l="l" r="r" t="t"/>
                <a:pathLst>
                  <a:path extrusionOk="0" h="10142" w="1530">
                    <a:moveTo>
                      <a:pt x="1130" y="0"/>
                    </a:moveTo>
                    <a:cubicBezTo>
                      <a:pt x="1116" y="0"/>
                      <a:pt x="1101" y="1"/>
                      <a:pt x="1087" y="3"/>
                    </a:cubicBezTo>
                    <a:cubicBezTo>
                      <a:pt x="483" y="43"/>
                      <a:pt x="0" y="633"/>
                      <a:pt x="0" y="1344"/>
                    </a:cubicBezTo>
                    <a:lnTo>
                      <a:pt x="0" y="9337"/>
                    </a:lnTo>
                    <a:cubicBezTo>
                      <a:pt x="0" y="9712"/>
                      <a:pt x="228" y="10021"/>
                      <a:pt x="550" y="10074"/>
                    </a:cubicBezTo>
                    <a:lnTo>
                      <a:pt x="899" y="10128"/>
                    </a:lnTo>
                    <a:cubicBezTo>
                      <a:pt x="926" y="10128"/>
                      <a:pt x="953" y="10141"/>
                      <a:pt x="979" y="10141"/>
                    </a:cubicBezTo>
                    <a:cubicBezTo>
                      <a:pt x="1127" y="10141"/>
                      <a:pt x="1261" y="10074"/>
                      <a:pt x="1368" y="9980"/>
                    </a:cubicBezTo>
                    <a:cubicBezTo>
                      <a:pt x="1476" y="9873"/>
                      <a:pt x="1529" y="9739"/>
                      <a:pt x="1529" y="9578"/>
                    </a:cubicBezTo>
                    <a:lnTo>
                      <a:pt x="1529" y="9417"/>
                    </a:lnTo>
                    <a:lnTo>
                      <a:pt x="1368" y="9417"/>
                    </a:lnTo>
                    <a:lnTo>
                      <a:pt x="1368" y="9578"/>
                    </a:lnTo>
                    <a:cubicBezTo>
                      <a:pt x="1368" y="9685"/>
                      <a:pt x="1328" y="9779"/>
                      <a:pt x="1261" y="9860"/>
                    </a:cubicBezTo>
                    <a:cubicBezTo>
                      <a:pt x="1181" y="9927"/>
                      <a:pt x="1087" y="9967"/>
                      <a:pt x="979" y="9967"/>
                    </a:cubicBezTo>
                    <a:lnTo>
                      <a:pt x="926" y="9967"/>
                    </a:lnTo>
                    <a:lnTo>
                      <a:pt x="590" y="9913"/>
                    </a:lnTo>
                    <a:cubicBezTo>
                      <a:pt x="389" y="9873"/>
                      <a:pt x="242" y="9712"/>
                      <a:pt x="188" y="9511"/>
                    </a:cubicBezTo>
                    <a:lnTo>
                      <a:pt x="161" y="9524"/>
                    </a:lnTo>
                    <a:lnTo>
                      <a:pt x="121" y="9457"/>
                    </a:lnTo>
                    <a:lnTo>
                      <a:pt x="175" y="9417"/>
                    </a:lnTo>
                    <a:cubicBezTo>
                      <a:pt x="175" y="9390"/>
                      <a:pt x="175" y="9363"/>
                      <a:pt x="175" y="9337"/>
                    </a:cubicBezTo>
                    <a:lnTo>
                      <a:pt x="175" y="1344"/>
                    </a:lnTo>
                    <a:cubicBezTo>
                      <a:pt x="175" y="780"/>
                      <a:pt x="497" y="311"/>
                      <a:pt x="953" y="190"/>
                    </a:cubicBezTo>
                    <a:lnTo>
                      <a:pt x="953" y="110"/>
                    </a:lnTo>
                    <a:lnTo>
                      <a:pt x="1033" y="110"/>
                    </a:lnTo>
                    <a:lnTo>
                      <a:pt x="1033" y="177"/>
                    </a:lnTo>
                    <a:cubicBezTo>
                      <a:pt x="1060" y="177"/>
                      <a:pt x="1087" y="163"/>
                      <a:pt x="1100" y="163"/>
                    </a:cubicBezTo>
                    <a:lnTo>
                      <a:pt x="1127" y="163"/>
                    </a:lnTo>
                    <a:cubicBezTo>
                      <a:pt x="1261" y="163"/>
                      <a:pt x="1368" y="271"/>
                      <a:pt x="1368" y="405"/>
                    </a:cubicBezTo>
                    <a:lnTo>
                      <a:pt x="1368" y="727"/>
                    </a:lnTo>
                    <a:lnTo>
                      <a:pt x="1529" y="727"/>
                    </a:lnTo>
                    <a:lnTo>
                      <a:pt x="1529" y="405"/>
                    </a:lnTo>
                    <a:cubicBezTo>
                      <a:pt x="1529" y="191"/>
                      <a:pt x="1352" y="0"/>
                      <a:pt x="11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9"/>
              <p:cNvSpPr/>
              <p:nvPr/>
            </p:nvSpPr>
            <p:spPr>
              <a:xfrm>
                <a:off x="3919075" y="2333688"/>
                <a:ext cx="4400" cy="31875"/>
              </a:xfrm>
              <a:custGeom>
                <a:rect b="b" l="l" r="r" t="t"/>
                <a:pathLst>
                  <a:path extrusionOk="0" h="1275" w="176">
                    <a:moveTo>
                      <a:pt x="1" y="0"/>
                    </a:moveTo>
                    <a:lnTo>
                      <a:pt x="1" y="1261"/>
                    </a:lnTo>
                    <a:cubicBezTo>
                      <a:pt x="54" y="1275"/>
                      <a:pt x="81" y="1275"/>
                      <a:pt x="81" y="1275"/>
                    </a:cubicBezTo>
                    <a:lnTo>
                      <a:pt x="175" y="1275"/>
                    </a:lnTo>
                    <a:lnTo>
                      <a:pt x="175" y="14"/>
                    </a:lnTo>
                    <a:lnTo>
                      <a:pt x="148" y="1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9"/>
              <p:cNvSpPr/>
              <p:nvPr/>
            </p:nvSpPr>
            <p:spPr>
              <a:xfrm>
                <a:off x="3919075" y="2102013"/>
                <a:ext cx="4400" cy="46300"/>
              </a:xfrm>
              <a:custGeom>
                <a:rect b="b" l="l" r="r" t="t"/>
                <a:pathLst>
                  <a:path extrusionOk="0" h="1852" w="176">
                    <a:moveTo>
                      <a:pt x="1" y="0"/>
                    </a:moveTo>
                    <a:lnTo>
                      <a:pt x="1" y="94"/>
                    </a:lnTo>
                    <a:lnTo>
                      <a:pt x="1" y="1851"/>
                    </a:lnTo>
                    <a:lnTo>
                      <a:pt x="175" y="1851"/>
                    </a:lnTo>
                    <a:lnTo>
                      <a:pt x="175" y="81"/>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9"/>
              <p:cNvSpPr/>
              <p:nvPr/>
            </p:nvSpPr>
            <p:spPr>
              <a:xfrm>
                <a:off x="3919075" y="2152313"/>
                <a:ext cx="4400" cy="177375"/>
              </a:xfrm>
              <a:custGeom>
                <a:rect b="b" l="l" r="r" t="t"/>
                <a:pathLst>
                  <a:path extrusionOk="0" h="7095" w="176">
                    <a:moveTo>
                      <a:pt x="1" y="0"/>
                    </a:moveTo>
                    <a:lnTo>
                      <a:pt x="1" y="2562"/>
                    </a:lnTo>
                    <a:lnTo>
                      <a:pt x="81" y="2562"/>
                    </a:lnTo>
                    <a:lnTo>
                      <a:pt x="81" y="2642"/>
                    </a:lnTo>
                    <a:lnTo>
                      <a:pt x="1" y="2642"/>
                    </a:lnTo>
                    <a:lnTo>
                      <a:pt x="1" y="7081"/>
                    </a:lnTo>
                    <a:lnTo>
                      <a:pt x="162" y="7095"/>
                    </a:lnTo>
                    <a:lnTo>
                      <a:pt x="175" y="7095"/>
                    </a:lnTo>
                    <a:lnTo>
                      <a:pt x="175" y="5593"/>
                    </a:lnTo>
                    <a:lnTo>
                      <a:pt x="108" y="5593"/>
                    </a:lnTo>
                    <a:lnTo>
                      <a:pt x="108" y="5512"/>
                    </a:lnTo>
                    <a:lnTo>
                      <a:pt x="175" y="5512"/>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9"/>
              <p:cNvSpPr/>
              <p:nvPr/>
            </p:nvSpPr>
            <p:spPr>
              <a:xfrm>
                <a:off x="3391025" y="2351788"/>
                <a:ext cx="4375" cy="375"/>
              </a:xfrm>
              <a:custGeom>
                <a:rect b="b" l="l" r="r" t="t"/>
                <a:pathLst>
                  <a:path extrusionOk="0" h="15" w="175">
                    <a:moveTo>
                      <a:pt x="175" y="1"/>
                    </a:moveTo>
                    <a:lnTo>
                      <a:pt x="0" y="14"/>
                    </a:lnTo>
                    <a:lnTo>
                      <a:pt x="175" y="14"/>
                    </a:ln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9"/>
              <p:cNvSpPr/>
              <p:nvPr/>
            </p:nvSpPr>
            <p:spPr>
              <a:xfrm>
                <a:off x="3391025" y="2134863"/>
                <a:ext cx="4375" cy="1375"/>
              </a:xfrm>
              <a:custGeom>
                <a:rect b="b" l="l" r="r" t="t"/>
                <a:pathLst>
                  <a:path extrusionOk="0" h="55" w="175">
                    <a:moveTo>
                      <a:pt x="0" y="1"/>
                    </a:moveTo>
                    <a:lnTo>
                      <a:pt x="0" y="54"/>
                    </a:lnTo>
                    <a:lnTo>
                      <a:pt x="175" y="54"/>
                    </a:ln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9"/>
              <p:cNvSpPr/>
              <p:nvPr/>
            </p:nvSpPr>
            <p:spPr>
              <a:xfrm>
                <a:off x="3393025" y="2144938"/>
                <a:ext cx="849625" cy="12425"/>
              </a:xfrm>
              <a:custGeom>
                <a:rect b="b" l="l" r="r" t="t"/>
                <a:pathLst>
                  <a:path extrusionOk="0" h="497" w="33985">
                    <a:moveTo>
                      <a:pt x="33904" y="0"/>
                    </a:moveTo>
                    <a:lnTo>
                      <a:pt x="21217" y="134"/>
                    </a:lnTo>
                    <a:lnTo>
                      <a:pt x="21043" y="134"/>
                    </a:lnTo>
                    <a:lnTo>
                      <a:pt x="95" y="335"/>
                    </a:lnTo>
                    <a:lnTo>
                      <a:pt x="1" y="335"/>
                    </a:lnTo>
                    <a:lnTo>
                      <a:pt x="1" y="496"/>
                    </a:lnTo>
                    <a:lnTo>
                      <a:pt x="95" y="496"/>
                    </a:lnTo>
                    <a:lnTo>
                      <a:pt x="21043" y="295"/>
                    </a:lnTo>
                    <a:lnTo>
                      <a:pt x="21217" y="295"/>
                    </a:lnTo>
                    <a:lnTo>
                      <a:pt x="30001" y="215"/>
                    </a:lnTo>
                    <a:lnTo>
                      <a:pt x="30001" y="134"/>
                    </a:lnTo>
                    <a:lnTo>
                      <a:pt x="30095" y="134"/>
                    </a:lnTo>
                    <a:lnTo>
                      <a:pt x="30095" y="215"/>
                    </a:lnTo>
                    <a:lnTo>
                      <a:pt x="33891" y="174"/>
                    </a:lnTo>
                    <a:lnTo>
                      <a:pt x="33984" y="174"/>
                    </a:lnTo>
                    <a:lnTo>
                      <a:pt x="33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9"/>
              <p:cNvSpPr/>
              <p:nvPr/>
            </p:nvSpPr>
            <p:spPr>
              <a:xfrm>
                <a:off x="3391700" y="2297813"/>
                <a:ext cx="1350" cy="4050"/>
              </a:xfrm>
              <a:custGeom>
                <a:rect b="b" l="l" r="r" t="t"/>
                <a:pathLst>
                  <a:path extrusionOk="0" h="162" w="54">
                    <a:moveTo>
                      <a:pt x="27" y="0"/>
                    </a:moveTo>
                    <a:lnTo>
                      <a:pt x="0" y="161"/>
                    </a:lnTo>
                    <a:lnTo>
                      <a:pt x="40" y="161"/>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9"/>
              <p:cNvSpPr/>
              <p:nvPr/>
            </p:nvSpPr>
            <p:spPr>
              <a:xfrm>
                <a:off x="3424875" y="2268313"/>
                <a:ext cx="821450" cy="65725"/>
              </a:xfrm>
              <a:custGeom>
                <a:rect b="b" l="l" r="r" t="t"/>
                <a:pathLst>
                  <a:path extrusionOk="0" h="2629" w="32858">
                    <a:moveTo>
                      <a:pt x="1" y="0"/>
                    </a:moveTo>
                    <a:lnTo>
                      <a:pt x="1" y="175"/>
                    </a:lnTo>
                    <a:lnTo>
                      <a:pt x="19769" y="2615"/>
                    </a:lnTo>
                    <a:lnTo>
                      <a:pt x="19849" y="2615"/>
                    </a:lnTo>
                    <a:lnTo>
                      <a:pt x="19916" y="2629"/>
                    </a:lnTo>
                    <a:lnTo>
                      <a:pt x="32858" y="2629"/>
                    </a:lnTo>
                    <a:lnTo>
                      <a:pt x="32858" y="2455"/>
                    </a:lnTo>
                    <a:lnTo>
                      <a:pt x="19930" y="2455"/>
                    </a:lnTo>
                    <a:lnTo>
                      <a:pt x="19769" y="2441"/>
                    </a:lnTo>
                    <a:lnTo>
                      <a:pt x="15692" y="1932"/>
                    </a:lnTo>
                    <a:lnTo>
                      <a:pt x="15652" y="1999"/>
                    </a:lnTo>
                    <a:lnTo>
                      <a:pt x="15584" y="1945"/>
                    </a:lnTo>
                    <a:lnTo>
                      <a:pt x="15598" y="1918"/>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9"/>
              <p:cNvSpPr/>
              <p:nvPr/>
            </p:nvSpPr>
            <p:spPr>
              <a:xfrm>
                <a:off x="3659575" y="2115413"/>
                <a:ext cx="74125" cy="26525"/>
              </a:xfrm>
              <a:custGeom>
                <a:rect b="b" l="l" r="r" t="t"/>
                <a:pathLst>
                  <a:path extrusionOk="0" h="1061" w="2965">
                    <a:moveTo>
                      <a:pt x="2790" y="1"/>
                    </a:moveTo>
                    <a:lnTo>
                      <a:pt x="2790" y="671"/>
                    </a:lnTo>
                    <a:cubicBezTo>
                      <a:pt x="2790" y="725"/>
                      <a:pt x="2750" y="765"/>
                      <a:pt x="2710" y="765"/>
                    </a:cubicBezTo>
                    <a:lnTo>
                      <a:pt x="269" y="886"/>
                    </a:lnTo>
                    <a:cubicBezTo>
                      <a:pt x="242" y="886"/>
                      <a:pt x="215" y="886"/>
                      <a:pt x="202" y="859"/>
                    </a:cubicBezTo>
                    <a:cubicBezTo>
                      <a:pt x="188" y="846"/>
                      <a:pt x="175" y="819"/>
                      <a:pt x="175" y="792"/>
                    </a:cubicBezTo>
                    <a:lnTo>
                      <a:pt x="175" y="122"/>
                    </a:lnTo>
                    <a:lnTo>
                      <a:pt x="1" y="122"/>
                    </a:lnTo>
                    <a:lnTo>
                      <a:pt x="1" y="792"/>
                    </a:lnTo>
                    <a:cubicBezTo>
                      <a:pt x="1" y="873"/>
                      <a:pt x="27" y="940"/>
                      <a:pt x="81" y="980"/>
                    </a:cubicBezTo>
                    <a:cubicBezTo>
                      <a:pt x="135" y="1034"/>
                      <a:pt x="202" y="1060"/>
                      <a:pt x="269" y="1060"/>
                    </a:cubicBezTo>
                    <a:lnTo>
                      <a:pt x="282" y="1060"/>
                    </a:lnTo>
                    <a:lnTo>
                      <a:pt x="2710" y="926"/>
                    </a:lnTo>
                    <a:cubicBezTo>
                      <a:pt x="2857" y="926"/>
                      <a:pt x="2964" y="806"/>
                      <a:pt x="2964" y="671"/>
                    </a:cubicBezTo>
                    <a:lnTo>
                      <a:pt x="29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9"/>
              <p:cNvSpPr/>
              <p:nvPr/>
            </p:nvSpPr>
            <p:spPr>
              <a:xfrm>
                <a:off x="3672325" y="2117438"/>
                <a:ext cx="4050" cy="700"/>
              </a:xfrm>
              <a:custGeom>
                <a:rect b="b" l="l" r="r" t="t"/>
                <a:pathLst>
                  <a:path extrusionOk="0" h="28" w="162">
                    <a:moveTo>
                      <a:pt x="0" y="0"/>
                    </a:moveTo>
                    <a:lnTo>
                      <a:pt x="0" y="27"/>
                    </a:lnTo>
                    <a:lnTo>
                      <a:pt x="161" y="27"/>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9"/>
              <p:cNvSpPr/>
              <p:nvPr/>
            </p:nvSpPr>
            <p:spPr>
              <a:xfrm>
                <a:off x="3672325" y="2115413"/>
                <a:ext cx="48625" cy="17800"/>
              </a:xfrm>
              <a:custGeom>
                <a:rect b="b" l="l" r="r" t="t"/>
                <a:pathLst>
                  <a:path extrusionOk="0" h="712" w="1945">
                    <a:moveTo>
                      <a:pt x="1784" y="1"/>
                    </a:moveTo>
                    <a:lnTo>
                      <a:pt x="1784" y="430"/>
                    </a:lnTo>
                    <a:cubicBezTo>
                      <a:pt x="1784" y="443"/>
                      <a:pt x="1770" y="457"/>
                      <a:pt x="1757" y="457"/>
                    </a:cubicBezTo>
                    <a:lnTo>
                      <a:pt x="201" y="537"/>
                    </a:lnTo>
                    <a:lnTo>
                      <a:pt x="175" y="537"/>
                    </a:lnTo>
                    <a:cubicBezTo>
                      <a:pt x="175" y="524"/>
                      <a:pt x="161" y="524"/>
                      <a:pt x="161" y="511"/>
                    </a:cubicBezTo>
                    <a:lnTo>
                      <a:pt x="161" y="108"/>
                    </a:lnTo>
                    <a:lnTo>
                      <a:pt x="0" y="108"/>
                    </a:lnTo>
                    <a:lnTo>
                      <a:pt x="0" y="511"/>
                    </a:lnTo>
                    <a:cubicBezTo>
                      <a:pt x="0" y="564"/>
                      <a:pt x="14" y="618"/>
                      <a:pt x="54" y="658"/>
                    </a:cubicBezTo>
                    <a:cubicBezTo>
                      <a:pt x="94" y="685"/>
                      <a:pt x="148" y="712"/>
                      <a:pt x="201" y="712"/>
                    </a:cubicBezTo>
                    <a:lnTo>
                      <a:pt x="1757" y="631"/>
                    </a:lnTo>
                    <a:cubicBezTo>
                      <a:pt x="1864" y="618"/>
                      <a:pt x="1945" y="537"/>
                      <a:pt x="1945" y="430"/>
                    </a:cubicBezTo>
                    <a:lnTo>
                      <a:pt x="1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9"/>
              <p:cNvSpPr/>
              <p:nvPr/>
            </p:nvSpPr>
            <p:spPr>
              <a:xfrm>
                <a:off x="4143050" y="2148288"/>
                <a:ext cx="100600" cy="56000"/>
              </a:xfrm>
              <a:custGeom>
                <a:rect b="b" l="l" r="r" t="t"/>
                <a:pathLst>
                  <a:path extrusionOk="0" h="2240" w="4024">
                    <a:moveTo>
                      <a:pt x="0" y="0"/>
                    </a:moveTo>
                    <a:lnTo>
                      <a:pt x="0" y="81"/>
                    </a:lnTo>
                    <a:lnTo>
                      <a:pt x="0" y="2173"/>
                    </a:lnTo>
                    <a:lnTo>
                      <a:pt x="14" y="2159"/>
                    </a:lnTo>
                    <a:lnTo>
                      <a:pt x="81" y="2200"/>
                    </a:lnTo>
                    <a:lnTo>
                      <a:pt x="67" y="2226"/>
                    </a:lnTo>
                    <a:lnTo>
                      <a:pt x="3890" y="2240"/>
                    </a:lnTo>
                    <a:lnTo>
                      <a:pt x="4024" y="2240"/>
                    </a:lnTo>
                    <a:lnTo>
                      <a:pt x="4024" y="2159"/>
                    </a:lnTo>
                    <a:lnTo>
                      <a:pt x="3890" y="2159"/>
                    </a:lnTo>
                    <a:lnTo>
                      <a:pt x="94" y="2146"/>
                    </a:lnTo>
                    <a:lnTo>
                      <a:pt x="94" y="81"/>
                    </a:lnTo>
                    <a:lnTo>
                      <a:pt x="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9"/>
              <p:cNvSpPr/>
              <p:nvPr/>
            </p:nvSpPr>
            <p:spPr>
              <a:xfrm>
                <a:off x="3814475" y="2216338"/>
                <a:ext cx="106650" cy="101950"/>
              </a:xfrm>
              <a:custGeom>
                <a:rect b="b" l="l" r="r" t="t"/>
                <a:pathLst>
                  <a:path extrusionOk="0" h="4078" w="4266">
                    <a:moveTo>
                      <a:pt x="2549" y="1"/>
                    </a:moveTo>
                    <a:lnTo>
                      <a:pt x="14" y="3997"/>
                    </a:lnTo>
                    <a:lnTo>
                      <a:pt x="0" y="4024"/>
                    </a:lnTo>
                    <a:lnTo>
                      <a:pt x="68" y="4078"/>
                    </a:lnTo>
                    <a:lnTo>
                      <a:pt x="108" y="4011"/>
                    </a:lnTo>
                    <a:lnTo>
                      <a:pt x="2602" y="81"/>
                    </a:lnTo>
                    <a:lnTo>
                      <a:pt x="4265" y="81"/>
                    </a:lnTo>
                    <a:lnTo>
                      <a:pt x="42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9"/>
              <p:cNvSpPr/>
              <p:nvPr/>
            </p:nvSpPr>
            <p:spPr>
              <a:xfrm>
                <a:off x="3393025" y="2205938"/>
                <a:ext cx="31875" cy="134150"/>
              </a:xfrm>
              <a:custGeom>
                <a:rect b="b" l="l" r="r" t="t"/>
                <a:pathLst>
                  <a:path extrusionOk="0" h="5366" w="1275">
                    <a:moveTo>
                      <a:pt x="1" y="1"/>
                    </a:moveTo>
                    <a:lnTo>
                      <a:pt x="1" y="81"/>
                    </a:lnTo>
                    <a:lnTo>
                      <a:pt x="1194" y="81"/>
                    </a:lnTo>
                    <a:lnTo>
                      <a:pt x="1194" y="5285"/>
                    </a:lnTo>
                    <a:lnTo>
                      <a:pt x="1" y="5285"/>
                    </a:lnTo>
                    <a:lnTo>
                      <a:pt x="1" y="5365"/>
                    </a:lnTo>
                    <a:lnTo>
                      <a:pt x="1275" y="5365"/>
                    </a:lnTo>
                    <a:lnTo>
                      <a:pt x="1275" y="4748"/>
                    </a:lnTo>
                    <a:lnTo>
                      <a:pt x="1221" y="4735"/>
                    </a:lnTo>
                    <a:lnTo>
                      <a:pt x="1235" y="4655"/>
                    </a:lnTo>
                    <a:lnTo>
                      <a:pt x="1275" y="4655"/>
                    </a:lnTo>
                    <a:lnTo>
                      <a:pt x="1275" y="4024"/>
                    </a:lnTo>
                    <a:lnTo>
                      <a:pt x="1221" y="4024"/>
                    </a:lnTo>
                    <a:lnTo>
                      <a:pt x="1248" y="3850"/>
                    </a:lnTo>
                    <a:lnTo>
                      <a:pt x="1275" y="3850"/>
                    </a:lnTo>
                    <a:lnTo>
                      <a:pt x="12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9"/>
              <p:cNvSpPr/>
              <p:nvPr/>
            </p:nvSpPr>
            <p:spPr>
              <a:xfrm>
                <a:off x="3423550" y="2302163"/>
                <a:ext cx="825125" cy="67750"/>
              </a:xfrm>
              <a:custGeom>
                <a:rect b="b" l="l" r="r" t="t"/>
                <a:pathLst>
                  <a:path extrusionOk="0" h="2710" w="33005">
                    <a:moveTo>
                      <a:pt x="27" y="1"/>
                    </a:moveTo>
                    <a:lnTo>
                      <a:pt x="0" y="175"/>
                    </a:lnTo>
                    <a:lnTo>
                      <a:pt x="54" y="175"/>
                    </a:lnTo>
                    <a:cubicBezTo>
                      <a:pt x="1341" y="336"/>
                      <a:pt x="19875" y="2710"/>
                      <a:pt x="19889" y="2710"/>
                    </a:cubicBezTo>
                    <a:lnTo>
                      <a:pt x="33005" y="2522"/>
                    </a:lnTo>
                    <a:lnTo>
                      <a:pt x="33005" y="2361"/>
                    </a:lnTo>
                    <a:lnTo>
                      <a:pt x="32911" y="2361"/>
                    </a:lnTo>
                    <a:lnTo>
                      <a:pt x="19996" y="2536"/>
                    </a:lnTo>
                    <a:lnTo>
                      <a:pt x="19902" y="2536"/>
                    </a:lnTo>
                    <a:cubicBezTo>
                      <a:pt x="19902" y="2536"/>
                      <a:pt x="19875" y="2536"/>
                      <a:pt x="19822" y="2522"/>
                    </a:cubicBezTo>
                    <a:cubicBezTo>
                      <a:pt x="18561" y="2361"/>
                      <a:pt x="1073" y="135"/>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9"/>
              <p:cNvSpPr/>
              <p:nvPr/>
            </p:nvSpPr>
            <p:spPr>
              <a:xfrm>
                <a:off x="3359850" y="2119438"/>
                <a:ext cx="22825" cy="235400"/>
              </a:xfrm>
              <a:custGeom>
                <a:rect b="b" l="l" r="r" t="t"/>
                <a:pathLst>
                  <a:path extrusionOk="0" h="9416" w="913">
                    <a:moveTo>
                      <a:pt x="832" y="1"/>
                    </a:moveTo>
                    <a:lnTo>
                      <a:pt x="832" y="81"/>
                    </a:lnTo>
                    <a:lnTo>
                      <a:pt x="832" y="8825"/>
                    </a:lnTo>
                    <a:lnTo>
                      <a:pt x="54" y="9308"/>
                    </a:lnTo>
                    <a:lnTo>
                      <a:pt x="0" y="9348"/>
                    </a:lnTo>
                    <a:lnTo>
                      <a:pt x="40" y="9415"/>
                    </a:lnTo>
                    <a:lnTo>
                      <a:pt x="67" y="9402"/>
                    </a:lnTo>
                    <a:lnTo>
                      <a:pt x="912" y="8879"/>
                    </a:lnTo>
                    <a:lnTo>
                      <a:pt x="912" y="68"/>
                    </a:lnTo>
                    <a:lnTo>
                      <a:pt x="9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9"/>
              <p:cNvSpPr/>
              <p:nvPr/>
            </p:nvSpPr>
            <p:spPr>
              <a:xfrm>
                <a:off x="3943225" y="2102688"/>
                <a:ext cx="290375" cy="25825"/>
              </a:xfrm>
              <a:custGeom>
                <a:rect b="b" l="l" r="r" t="t"/>
                <a:pathLst>
                  <a:path extrusionOk="0" h="1033" w="11615">
                    <a:moveTo>
                      <a:pt x="11534" y="0"/>
                    </a:moveTo>
                    <a:lnTo>
                      <a:pt x="11534" y="54"/>
                    </a:lnTo>
                    <a:lnTo>
                      <a:pt x="11534" y="765"/>
                    </a:lnTo>
                    <a:lnTo>
                      <a:pt x="81" y="939"/>
                    </a:lnTo>
                    <a:lnTo>
                      <a:pt x="81" y="54"/>
                    </a:lnTo>
                    <a:lnTo>
                      <a:pt x="81" y="14"/>
                    </a:lnTo>
                    <a:lnTo>
                      <a:pt x="0" y="14"/>
                    </a:lnTo>
                    <a:lnTo>
                      <a:pt x="0" y="54"/>
                    </a:lnTo>
                    <a:lnTo>
                      <a:pt x="0" y="1033"/>
                    </a:lnTo>
                    <a:lnTo>
                      <a:pt x="11614" y="845"/>
                    </a:lnTo>
                    <a:lnTo>
                      <a:pt x="11614" y="54"/>
                    </a:lnTo>
                    <a:lnTo>
                      <a:pt x="116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9"/>
              <p:cNvSpPr/>
              <p:nvPr/>
            </p:nvSpPr>
            <p:spPr>
              <a:xfrm>
                <a:off x="3423550" y="2322288"/>
                <a:ext cx="831500" cy="106300"/>
              </a:xfrm>
              <a:custGeom>
                <a:rect b="b" l="l" r="r" t="t"/>
                <a:pathLst>
                  <a:path extrusionOk="0" h="4252" w="33260">
                    <a:moveTo>
                      <a:pt x="14" y="1"/>
                    </a:moveTo>
                    <a:lnTo>
                      <a:pt x="0" y="81"/>
                    </a:lnTo>
                    <a:lnTo>
                      <a:pt x="54" y="94"/>
                    </a:lnTo>
                    <a:lnTo>
                      <a:pt x="19151" y="2683"/>
                    </a:lnTo>
                    <a:lnTo>
                      <a:pt x="20023" y="4064"/>
                    </a:lnTo>
                    <a:lnTo>
                      <a:pt x="20144" y="4252"/>
                    </a:lnTo>
                    <a:lnTo>
                      <a:pt x="20157" y="4252"/>
                    </a:lnTo>
                    <a:lnTo>
                      <a:pt x="20264" y="4077"/>
                    </a:lnTo>
                    <a:lnTo>
                      <a:pt x="21190" y="2777"/>
                    </a:lnTo>
                    <a:lnTo>
                      <a:pt x="33139" y="2750"/>
                    </a:lnTo>
                    <a:lnTo>
                      <a:pt x="32643" y="4077"/>
                    </a:lnTo>
                    <a:lnTo>
                      <a:pt x="32629" y="4118"/>
                    </a:lnTo>
                    <a:lnTo>
                      <a:pt x="32710" y="4144"/>
                    </a:lnTo>
                    <a:lnTo>
                      <a:pt x="32737" y="4077"/>
                    </a:lnTo>
                    <a:lnTo>
                      <a:pt x="33260" y="2669"/>
                    </a:lnTo>
                    <a:lnTo>
                      <a:pt x="21176" y="2683"/>
                    </a:lnTo>
                    <a:lnTo>
                      <a:pt x="21149" y="2683"/>
                    </a:lnTo>
                    <a:lnTo>
                      <a:pt x="20170" y="4077"/>
                    </a:lnTo>
                    <a:lnTo>
                      <a:pt x="20144" y="4104"/>
                    </a:lnTo>
                    <a:lnTo>
                      <a:pt x="20130" y="4077"/>
                    </a:lnTo>
                    <a:lnTo>
                      <a:pt x="19191" y="2602"/>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9"/>
              <p:cNvSpPr/>
              <p:nvPr/>
            </p:nvSpPr>
            <p:spPr>
              <a:xfrm>
                <a:off x="3921775" y="2202263"/>
                <a:ext cx="223300" cy="89875"/>
              </a:xfrm>
              <a:custGeom>
                <a:rect b="b" l="l" r="r" t="t"/>
                <a:pathLst>
                  <a:path extrusionOk="0" h="3595" w="8932">
                    <a:moveTo>
                      <a:pt x="8865" y="0"/>
                    </a:moveTo>
                    <a:lnTo>
                      <a:pt x="8851" y="14"/>
                    </a:lnTo>
                    <a:lnTo>
                      <a:pt x="7255" y="3380"/>
                    </a:lnTo>
                    <a:lnTo>
                      <a:pt x="67" y="3514"/>
                    </a:lnTo>
                    <a:lnTo>
                      <a:pt x="0" y="3514"/>
                    </a:lnTo>
                    <a:lnTo>
                      <a:pt x="0" y="3595"/>
                    </a:lnTo>
                    <a:lnTo>
                      <a:pt x="67" y="3595"/>
                    </a:lnTo>
                    <a:lnTo>
                      <a:pt x="7296" y="3474"/>
                    </a:lnTo>
                    <a:lnTo>
                      <a:pt x="7309" y="3474"/>
                    </a:lnTo>
                    <a:lnTo>
                      <a:pt x="8918" y="67"/>
                    </a:lnTo>
                    <a:lnTo>
                      <a:pt x="8932" y="41"/>
                    </a:lnTo>
                    <a:lnTo>
                      <a:pt x="88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9"/>
              <p:cNvSpPr/>
              <p:nvPr/>
            </p:nvSpPr>
            <p:spPr>
              <a:xfrm>
                <a:off x="4347575" y="2861413"/>
                <a:ext cx="257175" cy="219300"/>
              </a:xfrm>
              <a:custGeom>
                <a:rect b="b" l="l" r="r" t="t"/>
                <a:pathLst>
                  <a:path extrusionOk="0" h="8772" w="10287">
                    <a:moveTo>
                      <a:pt x="738" y="0"/>
                    </a:moveTo>
                    <a:lnTo>
                      <a:pt x="751" y="2"/>
                    </a:lnTo>
                    <a:lnTo>
                      <a:pt x="751" y="2"/>
                    </a:lnTo>
                    <a:lnTo>
                      <a:pt x="751" y="0"/>
                    </a:lnTo>
                    <a:close/>
                    <a:moveTo>
                      <a:pt x="751" y="2"/>
                    </a:moveTo>
                    <a:lnTo>
                      <a:pt x="322" y="3206"/>
                    </a:lnTo>
                    <a:lnTo>
                      <a:pt x="67" y="5150"/>
                    </a:lnTo>
                    <a:lnTo>
                      <a:pt x="0" y="5687"/>
                    </a:lnTo>
                    <a:lnTo>
                      <a:pt x="0" y="5713"/>
                    </a:lnTo>
                    <a:lnTo>
                      <a:pt x="40" y="5821"/>
                    </a:lnTo>
                    <a:lnTo>
                      <a:pt x="134" y="5995"/>
                    </a:lnTo>
                    <a:lnTo>
                      <a:pt x="1422" y="8771"/>
                    </a:lnTo>
                    <a:lnTo>
                      <a:pt x="10286" y="7537"/>
                    </a:lnTo>
                    <a:cubicBezTo>
                      <a:pt x="10273" y="7511"/>
                      <a:pt x="10273" y="7497"/>
                      <a:pt x="10273" y="7470"/>
                    </a:cubicBezTo>
                    <a:lnTo>
                      <a:pt x="10273" y="7363"/>
                    </a:lnTo>
                    <a:lnTo>
                      <a:pt x="9240" y="7511"/>
                    </a:lnTo>
                    <a:lnTo>
                      <a:pt x="9240" y="7551"/>
                    </a:lnTo>
                    <a:lnTo>
                      <a:pt x="9160" y="7578"/>
                    </a:lnTo>
                    <a:lnTo>
                      <a:pt x="9146" y="7524"/>
                    </a:lnTo>
                    <a:lnTo>
                      <a:pt x="7416" y="7765"/>
                    </a:lnTo>
                    <a:lnTo>
                      <a:pt x="7430" y="7846"/>
                    </a:lnTo>
                    <a:lnTo>
                      <a:pt x="7349" y="7873"/>
                    </a:lnTo>
                    <a:lnTo>
                      <a:pt x="7336" y="7779"/>
                    </a:lnTo>
                    <a:lnTo>
                      <a:pt x="5056" y="8101"/>
                    </a:lnTo>
                    <a:lnTo>
                      <a:pt x="5070" y="8168"/>
                    </a:lnTo>
                    <a:lnTo>
                      <a:pt x="4989" y="8194"/>
                    </a:lnTo>
                    <a:lnTo>
                      <a:pt x="4962" y="8114"/>
                    </a:lnTo>
                    <a:lnTo>
                      <a:pt x="2709" y="8422"/>
                    </a:lnTo>
                    <a:lnTo>
                      <a:pt x="2723" y="8449"/>
                    </a:lnTo>
                    <a:lnTo>
                      <a:pt x="2642" y="8476"/>
                    </a:lnTo>
                    <a:lnTo>
                      <a:pt x="2629" y="8436"/>
                    </a:lnTo>
                    <a:lnTo>
                      <a:pt x="1516" y="8597"/>
                    </a:lnTo>
                    <a:lnTo>
                      <a:pt x="1086" y="7671"/>
                    </a:lnTo>
                    <a:lnTo>
                      <a:pt x="939" y="7685"/>
                    </a:lnTo>
                    <a:lnTo>
                      <a:pt x="925" y="7511"/>
                    </a:lnTo>
                    <a:lnTo>
                      <a:pt x="1006" y="7511"/>
                    </a:lnTo>
                    <a:lnTo>
                      <a:pt x="174" y="5687"/>
                    </a:lnTo>
                    <a:lnTo>
                      <a:pt x="174" y="5660"/>
                    </a:lnTo>
                    <a:lnTo>
                      <a:pt x="94" y="5660"/>
                    </a:lnTo>
                    <a:lnTo>
                      <a:pt x="94" y="5485"/>
                    </a:lnTo>
                    <a:lnTo>
                      <a:pt x="188" y="5485"/>
                    </a:lnTo>
                    <a:lnTo>
                      <a:pt x="671" y="1824"/>
                    </a:lnTo>
                    <a:lnTo>
                      <a:pt x="577" y="1677"/>
                    </a:lnTo>
                    <a:lnTo>
                      <a:pt x="604" y="1650"/>
                    </a:lnTo>
                    <a:lnTo>
                      <a:pt x="617" y="1529"/>
                    </a:lnTo>
                    <a:lnTo>
                      <a:pt x="711" y="1543"/>
                    </a:lnTo>
                    <a:lnTo>
                      <a:pt x="885" y="202"/>
                    </a:lnTo>
                    <a:lnTo>
                      <a:pt x="2830" y="550"/>
                    </a:lnTo>
                    <a:lnTo>
                      <a:pt x="2830" y="483"/>
                    </a:lnTo>
                    <a:lnTo>
                      <a:pt x="2910" y="497"/>
                    </a:lnTo>
                    <a:lnTo>
                      <a:pt x="2910" y="564"/>
                    </a:lnTo>
                    <a:lnTo>
                      <a:pt x="8114" y="1502"/>
                    </a:lnTo>
                    <a:lnTo>
                      <a:pt x="8127" y="1462"/>
                    </a:lnTo>
                    <a:lnTo>
                      <a:pt x="8208" y="1476"/>
                    </a:lnTo>
                    <a:lnTo>
                      <a:pt x="8208" y="1516"/>
                    </a:lnTo>
                    <a:lnTo>
                      <a:pt x="10273" y="1891"/>
                    </a:lnTo>
                    <a:lnTo>
                      <a:pt x="10273" y="1730"/>
                    </a:lnTo>
                    <a:lnTo>
                      <a:pt x="912" y="27"/>
                    </a:lnTo>
                    <a:lnTo>
                      <a:pt x="751" y="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9"/>
              <p:cNvSpPr/>
              <p:nvPr/>
            </p:nvSpPr>
            <p:spPr>
              <a:xfrm>
                <a:off x="4604400" y="2897288"/>
                <a:ext cx="27500" cy="160275"/>
              </a:xfrm>
              <a:custGeom>
                <a:rect b="b" l="l" r="r" t="t"/>
                <a:pathLst>
                  <a:path extrusionOk="0" h="6411" w="1100">
                    <a:moveTo>
                      <a:pt x="510" y="175"/>
                    </a:moveTo>
                    <a:lnTo>
                      <a:pt x="510" y="215"/>
                    </a:lnTo>
                    <a:cubicBezTo>
                      <a:pt x="764" y="322"/>
                      <a:pt x="939" y="577"/>
                      <a:pt x="939" y="872"/>
                    </a:cubicBezTo>
                    <a:lnTo>
                      <a:pt x="939" y="5888"/>
                    </a:lnTo>
                    <a:cubicBezTo>
                      <a:pt x="939" y="5901"/>
                      <a:pt x="925" y="5915"/>
                      <a:pt x="925" y="5941"/>
                    </a:cubicBezTo>
                    <a:lnTo>
                      <a:pt x="1006" y="6022"/>
                    </a:lnTo>
                    <a:lnTo>
                      <a:pt x="952" y="6089"/>
                    </a:lnTo>
                    <a:lnTo>
                      <a:pt x="899" y="6035"/>
                    </a:lnTo>
                    <a:cubicBezTo>
                      <a:pt x="858" y="6116"/>
                      <a:pt x="778" y="6196"/>
                      <a:pt x="671" y="6210"/>
                    </a:cubicBezTo>
                    <a:lnTo>
                      <a:pt x="443" y="6236"/>
                    </a:lnTo>
                    <a:cubicBezTo>
                      <a:pt x="426" y="6240"/>
                      <a:pt x="409" y="6241"/>
                      <a:pt x="392" y="6241"/>
                    </a:cubicBezTo>
                    <a:cubicBezTo>
                      <a:pt x="266" y="6241"/>
                      <a:pt x="161" y="6154"/>
                      <a:pt x="161" y="6035"/>
                    </a:cubicBezTo>
                    <a:lnTo>
                      <a:pt x="161" y="295"/>
                    </a:lnTo>
                    <a:cubicBezTo>
                      <a:pt x="161" y="228"/>
                      <a:pt x="228" y="175"/>
                      <a:pt x="322" y="175"/>
                    </a:cubicBezTo>
                    <a:cubicBezTo>
                      <a:pt x="362" y="175"/>
                      <a:pt x="389" y="175"/>
                      <a:pt x="429" y="188"/>
                    </a:cubicBezTo>
                    <a:lnTo>
                      <a:pt x="429" y="175"/>
                    </a:lnTo>
                    <a:close/>
                    <a:moveTo>
                      <a:pt x="308" y="0"/>
                    </a:moveTo>
                    <a:cubicBezTo>
                      <a:pt x="134" y="0"/>
                      <a:pt x="0" y="121"/>
                      <a:pt x="0" y="282"/>
                    </a:cubicBezTo>
                    <a:lnTo>
                      <a:pt x="0" y="456"/>
                    </a:lnTo>
                    <a:lnTo>
                      <a:pt x="0" y="1274"/>
                    </a:lnTo>
                    <a:lnTo>
                      <a:pt x="94" y="1288"/>
                    </a:lnTo>
                    <a:lnTo>
                      <a:pt x="80" y="1462"/>
                    </a:lnTo>
                    <a:lnTo>
                      <a:pt x="0" y="1449"/>
                    </a:lnTo>
                    <a:lnTo>
                      <a:pt x="0" y="4050"/>
                    </a:lnTo>
                    <a:lnTo>
                      <a:pt x="107" y="4050"/>
                    </a:lnTo>
                    <a:lnTo>
                      <a:pt x="107" y="4225"/>
                    </a:lnTo>
                    <a:lnTo>
                      <a:pt x="0" y="4225"/>
                    </a:lnTo>
                    <a:lnTo>
                      <a:pt x="0" y="5271"/>
                    </a:lnTo>
                    <a:lnTo>
                      <a:pt x="27" y="5271"/>
                    </a:lnTo>
                    <a:lnTo>
                      <a:pt x="40" y="5432"/>
                    </a:lnTo>
                    <a:lnTo>
                      <a:pt x="0" y="5445"/>
                    </a:lnTo>
                    <a:lnTo>
                      <a:pt x="0" y="6035"/>
                    </a:lnTo>
                    <a:cubicBezTo>
                      <a:pt x="0" y="6049"/>
                      <a:pt x="0" y="6076"/>
                      <a:pt x="0" y="6102"/>
                    </a:cubicBezTo>
                    <a:cubicBezTo>
                      <a:pt x="40" y="6277"/>
                      <a:pt x="201" y="6411"/>
                      <a:pt x="402" y="6411"/>
                    </a:cubicBezTo>
                    <a:cubicBezTo>
                      <a:pt x="429" y="6411"/>
                      <a:pt x="443" y="6411"/>
                      <a:pt x="469" y="6397"/>
                    </a:cubicBezTo>
                    <a:lnTo>
                      <a:pt x="697" y="6371"/>
                    </a:lnTo>
                    <a:cubicBezTo>
                      <a:pt x="939" y="6330"/>
                      <a:pt x="1100" y="6129"/>
                      <a:pt x="1100" y="5874"/>
                    </a:cubicBezTo>
                    <a:lnTo>
                      <a:pt x="1100" y="872"/>
                    </a:lnTo>
                    <a:cubicBezTo>
                      <a:pt x="1100" y="403"/>
                      <a:pt x="764" y="27"/>
                      <a:pt x="3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9"/>
              <p:cNvSpPr/>
              <p:nvPr/>
            </p:nvSpPr>
            <p:spPr>
              <a:xfrm>
                <a:off x="4362650" y="2899963"/>
                <a:ext cx="244100" cy="33900"/>
              </a:xfrm>
              <a:custGeom>
                <a:rect b="b" l="l" r="r" t="t"/>
                <a:pathLst>
                  <a:path extrusionOk="0" h="1356" w="9764">
                    <a:moveTo>
                      <a:pt x="14" y="1"/>
                    </a:moveTo>
                    <a:lnTo>
                      <a:pt x="1" y="108"/>
                    </a:lnTo>
                    <a:lnTo>
                      <a:pt x="41" y="81"/>
                    </a:lnTo>
                    <a:lnTo>
                      <a:pt x="108" y="175"/>
                    </a:lnTo>
                    <a:lnTo>
                      <a:pt x="9670" y="1342"/>
                    </a:lnTo>
                    <a:lnTo>
                      <a:pt x="9750" y="1355"/>
                    </a:lnTo>
                    <a:lnTo>
                      <a:pt x="9764" y="1181"/>
                    </a:lnTo>
                    <a:lnTo>
                      <a:pt x="9670" y="1167"/>
                    </a:lnTo>
                    <a:lnTo>
                      <a:pt x="1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9"/>
              <p:cNvSpPr/>
              <p:nvPr/>
            </p:nvSpPr>
            <p:spPr>
              <a:xfrm>
                <a:off x="4349900" y="2998538"/>
                <a:ext cx="257200" cy="4375"/>
              </a:xfrm>
              <a:custGeom>
                <a:rect b="b" l="l" r="r" t="t"/>
                <a:pathLst>
                  <a:path extrusionOk="0" h="175" w="10288">
                    <a:moveTo>
                      <a:pt x="1" y="0"/>
                    </a:moveTo>
                    <a:lnTo>
                      <a:pt x="1" y="175"/>
                    </a:lnTo>
                    <a:lnTo>
                      <a:pt x="10287" y="175"/>
                    </a:lnTo>
                    <a:lnTo>
                      <a:pt x="10287" y="0"/>
                    </a:lnTo>
                    <a:lnTo>
                      <a:pt x="8088" y="0"/>
                    </a:lnTo>
                    <a:lnTo>
                      <a:pt x="8088" y="68"/>
                    </a:lnTo>
                    <a:lnTo>
                      <a:pt x="7994" y="68"/>
                    </a:lnTo>
                    <a:lnTo>
                      <a:pt x="79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9"/>
              <p:cNvSpPr/>
              <p:nvPr/>
            </p:nvSpPr>
            <p:spPr>
              <a:xfrm>
                <a:off x="4370700" y="3029038"/>
                <a:ext cx="234725" cy="24500"/>
              </a:xfrm>
              <a:custGeom>
                <a:rect b="b" l="l" r="r" t="t"/>
                <a:pathLst>
                  <a:path extrusionOk="0" h="980" w="9389">
                    <a:moveTo>
                      <a:pt x="9348" y="1"/>
                    </a:moveTo>
                    <a:lnTo>
                      <a:pt x="81" y="806"/>
                    </a:lnTo>
                    <a:lnTo>
                      <a:pt x="0" y="806"/>
                    </a:lnTo>
                    <a:lnTo>
                      <a:pt x="14" y="980"/>
                    </a:lnTo>
                    <a:lnTo>
                      <a:pt x="161" y="966"/>
                    </a:lnTo>
                    <a:lnTo>
                      <a:pt x="1355" y="859"/>
                    </a:lnTo>
                    <a:lnTo>
                      <a:pt x="1328" y="792"/>
                    </a:lnTo>
                    <a:lnTo>
                      <a:pt x="1409" y="752"/>
                    </a:lnTo>
                    <a:lnTo>
                      <a:pt x="1449" y="859"/>
                    </a:lnTo>
                    <a:lnTo>
                      <a:pt x="3782" y="658"/>
                    </a:lnTo>
                    <a:lnTo>
                      <a:pt x="3769" y="591"/>
                    </a:lnTo>
                    <a:lnTo>
                      <a:pt x="3849" y="564"/>
                    </a:lnTo>
                    <a:lnTo>
                      <a:pt x="3876" y="645"/>
                    </a:lnTo>
                    <a:lnTo>
                      <a:pt x="6223" y="443"/>
                    </a:lnTo>
                    <a:lnTo>
                      <a:pt x="6210" y="390"/>
                    </a:lnTo>
                    <a:lnTo>
                      <a:pt x="6290" y="363"/>
                    </a:lnTo>
                    <a:lnTo>
                      <a:pt x="6304" y="430"/>
                    </a:lnTo>
                    <a:lnTo>
                      <a:pt x="8074" y="283"/>
                    </a:lnTo>
                    <a:lnTo>
                      <a:pt x="8061" y="229"/>
                    </a:lnTo>
                    <a:lnTo>
                      <a:pt x="8141" y="202"/>
                    </a:lnTo>
                    <a:lnTo>
                      <a:pt x="8168" y="269"/>
                    </a:lnTo>
                    <a:lnTo>
                      <a:pt x="9348" y="175"/>
                    </a:lnTo>
                    <a:lnTo>
                      <a:pt x="9388" y="175"/>
                    </a:lnTo>
                    <a:lnTo>
                      <a:pt x="93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9"/>
              <p:cNvSpPr/>
              <p:nvPr/>
            </p:nvSpPr>
            <p:spPr>
              <a:xfrm>
                <a:off x="4361975" y="2901988"/>
                <a:ext cx="190125" cy="98250"/>
              </a:xfrm>
              <a:custGeom>
                <a:rect b="b" l="l" r="r" t="t"/>
                <a:pathLst>
                  <a:path extrusionOk="0" h="3930" w="7605">
                    <a:moveTo>
                      <a:pt x="68" y="0"/>
                    </a:moveTo>
                    <a:lnTo>
                      <a:pt x="28" y="27"/>
                    </a:lnTo>
                    <a:lnTo>
                      <a:pt x="1" y="54"/>
                    </a:lnTo>
                    <a:lnTo>
                      <a:pt x="95" y="201"/>
                    </a:lnTo>
                    <a:lnTo>
                      <a:pt x="1476" y="2267"/>
                    </a:lnTo>
                    <a:lnTo>
                      <a:pt x="7498" y="2401"/>
                    </a:lnTo>
                    <a:lnTo>
                      <a:pt x="7511" y="3862"/>
                    </a:lnTo>
                    <a:lnTo>
                      <a:pt x="7511" y="3930"/>
                    </a:lnTo>
                    <a:lnTo>
                      <a:pt x="7605" y="3930"/>
                    </a:lnTo>
                    <a:lnTo>
                      <a:pt x="7605" y="3862"/>
                    </a:lnTo>
                    <a:lnTo>
                      <a:pt x="7591" y="2320"/>
                    </a:lnTo>
                    <a:lnTo>
                      <a:pt x="1530" y="2186"/>
                    </a:lnTo>
                    <a:lnTo>
                      <a:pt x="135" y="94"/>
                    </a:lnTo>
                    <a:lnTo>
                      <a:pt x="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9"/>
              <p:cNvSpPr/>
              <p:nvPr/>
            </p:nvSpPr>
            <p:spPr>
              <a:xfrm>
                <a:off x="4615125" y="2901638"/>
                <a:ext cx="14775" cy="147875"/>
              </a:xfrm>
              <a:custGeom>
                <a:rect b="b" l="l" r="r" t="t"/>
                <a:pathLst>
                  <a:path extrusionOk="0" h="5915" w="591">
                    <a:moveTo>
                      <a:pt x="0" y="1"/>
                    </a:moveTo>
                    <a:lnTo>
                      <a:pt x="0" y="14"/>
                    </a:lnTo>
                    <a:lnTo>
                      <a:pt x="0" y="5365"/>
                    </a:lnTo>
                    <a:lnTo>
                      <a:pt x="470" y="5848"/>
                    </a:lnTo>
                    <a:lnTo>
                      <a:pt x="523" y="5915"/>
                    </a:lnTo>
                    <a:lnTo>
                      <a:pt x="590" y="5848"/>
                    </a:lnTo>
                    <a:lnTo>
                      <a:pt x="496" y="5767"/>
                    </a:lnTo>
                    <a:lnTo>
                      <a:pt x="81" y="5325"/>
                    </a:lnTo>
                    <a:lnTo>
                      <a:pt x="81" y="41"/>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9"/>
              <p:cNvSpPr/>
              <p:nvPr/>
            </p:nvSpPr>
            <p:spPr>
              <a:xfrm>
                <a:off x="4415950" y="2873488"/>
                <a:ext cx="136825" cy="39250"/>
              </a:xfrm>
              <a:custGeom>
                <a:rect b="b" l="l" r="r" t="t"/>
                <a:pathLst>
                  <a:path extrusionOk="0" h="1570" w="5473">
                    <a:moveTo>
                      <a:pt x="95" y="0"/>
                    </a:moveTo>
                    <a:lnTo>
                      <a:pt x="95" y="67"/>
                    </a:lnTo>
                    <a:lnTo>
                      <a:pt x="1" y="671"/>
                    </a:lnTo>
                    <a:lnTo>
                      <a:pt x="5379" y="1569"/>
                    </a:lnTo>
                    <a:lnTo>
                      <a:pt x="5473" y="1033"/>
                    </a:lnTo>
                    <a:lnTo>
                      <a:pt x="5473" y="993"/>
                    </a:lnTo>
                    <a:lnTo>
                      <a:pt x="5392" y="979"/>
                    </a:lnTo>
                    <a:lnTo>
                      <a:pt x="5392" y="1019"/>
                    </a:lnTo>
                    <a:lnTo>
                      <a:pt x="5312" y="1475"/>
                    </a:lnTo>
                    <a:lnTo>
                      <a:pt x="95" y="604"/>
                    </a:lnTo>
                    <a:lnTo>
                      <a:pt x="175" y="81"/>
                    </a:lnTo>
                    <a:lnTo>
                      <a:pt x="189" y="14"/>
                    </a:lnTo>
                    <a:lnTo>
                      <a:pt x="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9"/>
              <p:cNvSpPr/>
              <p:nvPr/>
            </p:nvSpPr>
            <p:spPr>
              <a:xfrm>
                <a:off x="4403900" y="3047813"/>
                <a:ext cx="11750" cy="25525"/>
              </a:xfrm>
              <a:custGeom>
                <a:rect b="b" l="l" r="r" t="t"/>
                <a:pathLst>
                  <a:path extrusionOk="0" h="1021" w="470">
                    <a:moveTo>
                      <a:pt x="81" y="1"/>
                    </a:moveTo>
                    <a:lnTo>
                      <a:pt x="0" y="41"/>
                    </a:lnTo>
                    <a:lnTo>
                      <a:pt x="27" y="108"/>
                    </a:lnTo>
                    <a:lnTo>
                      <a:pt x="376" y="980"/>
                    </a:lnTo>
                    <a:lnTo>
                      <a:pt x="389" y="1020"/>
                    </a:lnTo>
                    <a:lnTo>
                      <a:pt x="470" y="993"/>
                    </a:lnTo>
                    <a:lnTo>
                      <a:pt x="456" y="966"/>
                    </a:lnTo>
                    <a:lnTo>
                      <a:pt x="121" y="108"/>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9"/>
              <p:cNvSpPr/>
              <p:nvPr/>
            </p:nvSpPr>
            <p:spPr>
              <a:xfrm>
                <a:off x="4572200" y="3034088"/>
                <a:ext cx="6400" cy="16775"/>
              </a:xfrm>
              <a:custGeom>
                <a:rect b="b" l="l" r="r" t="t"/>
                <a:pathLst>
                  <a:path extrusionOk="0" h="671" w="256">
                    <a:moveTo>
                      <a:pt x="81" y="0"/>
                    </a:moveTo>
                    <a:lnTo>
                      <a:pt x="1" y="27"/>
                    </a:lnTo>
                    <a:lnTo>
                      <a:pt x="14" y="81"/>
                    </a:lnTo>
                    <a:lnTo>
                      <a:pt x="161" y="617"/>
                    </a:lnTo>
                    <a:lnTo>
                      <a:pt x="175" y="671"/>
                    </a:lnTo>
                    <a:lnTo>
                      <a:pt x="255" y="644"/>
                    </a:lnTo>
                    <a:lnTo>
                      <a:pt x="255" y="604"/>
                    </a:lnTo>
                    <a:lnTo>
                      <a:pt x="108" y="67"/>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9"/>
              <p:cNvSpPr/>
              <p:nvPr/>
            </p:nvSpPr>
            <p:spPr>
              <a:xfrm>
                <a:off x="4525925" y="3038088"/>
                <a:ext cx="7400" cy="20150"/>
              </a:xfrm>
              <a:custGeom>
                <a:rect b="b" l="l" r="r" t="t"/>
                <a:pathLst>
                  <a:path extrusionOk="0" h="806" w="296">
                    <a:moveTo>
                      <a:pt x="81" y="1"/>
                    </a:moveTo>
                    <a:lnTo>
                      <a:pt x="1" y="28"/>
                    </a:lnTo>
                    <a:lnTo>
                      <a:pt x="14" y="81"/>
                    </a:lnTo>
                    <a:lnTo>
                      <a:pt x="189" y="712"/>
                    </a:lnTo>
                    <a:lnTo>
                      <a:pt x="215" y="806"/>
                    </a:lnTo>
                    <a:lnTo>
                      <a:pt x="296" y="779"/>
                    </a:lnTo>
                    <a:lnTo>
                      <a:pt x="282" y="698"/>
                    </a:lnTo>
                    <a:lnTo>
                      <a:pt x="95" y="68"/>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9"/>
              <p:cNvSpPr/>
              <p:nvPr/>
            </p:nvSpPr>
            <p:spPr>
              <a:xfrm>
                <a:off x="4464925" y="3043138"/>
                <a:ext cx="9400" cy="23150"/>
              </a:xfrm>
              <a:custGeom>
                <a:rect b="b" l="l" r="r" t="t"/>
                <a:pathLst>
                  <a:path extrusionOk="0" h="926" w="376">
                    <a:moveTo>
                      <a:pt x="80" y="0"/>
                    </a:moveTo>
                    <a:lnTo>
                      <a:pt x="0" y="27"/>
                    </a:lnTo>
                    <a:lnTo>
                      <a:pt x="13" y="94"/>
                    </a:lnTo>
                    <a:lnTo>
                      <a:pt x="268" y="845"/>
                    </a:lnTo>
                    <a:lnTo>
                      <a:pt x="295" y="925"/>
                    </a:lnTo>
                    <a:lnTo>
                      <a:pt x="376" y="899"/>
                    </a:lnTo>
                    <a:lnTo>
                      <a:pt x="362" y="832"/>
                    </a:lnTo>
                    <a:lnTo>
                      <a:pt x="107" y="81"/>
                    </a:lnTo>
                    <a:lnTo>
                      <a:pt x="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9"/>
              <p:cNvSpPr/>
              <p:nvPr/>
            </p:nvSpPr>
            <p:spPr>
              <a:xfrm>
                <a:off x="4068275" y="2861413"/>
                <a:ext cx="257175" cy="219300"/>
              </a:xfrm>
              <a:custGeom>
                <a:rect b="b" l="l" r="r" t="t"/>
                <a:pathLst>
                  <a:path extrusionOk="0" h="8772" w="10287">
                    <a:moveTo>
                      <a:pt x="9536" y="0"/>
                    </a:moveTo>
                    <a:lnTo>
                      <a:pt x="9375" y="27"/>
                    </a:lnTo>
                    <a:lnTo>
                      <a:pt x="1" y="1730"/>
                    </a:lnTo>
                    <a:lnTo>
                      <a:pt x="1" y="1891"/>
                    </a:lnTo>
                    <a:lnTo>
                      <a:pt x="2079" y="1516"/>
                    </a:lnTo>
                    <a:lnTo>
                      <a:pt x="2066" y="1476"/>
                    </a:lnTo>
                    <a:lnTo>
                      <a:pt x="2146" y="1462"/>
                    </a:lnTo>
                    <a:lnTo>
                      <a:pt x="2160" y="1502"/>
                    </a:lnTo>
                    <a:lnTo>
                      <a:pt x="7377" y="564"/>
                    </a:lnTo>
                    <a:lnTo>
                      <a:pt x="7363" y="497"/>
                    </a:lnTo>
                    <a:lnTo>
                      <a:pt x="7444" y="483"/>
                    </a:lnTo>
                    <a:lnTo>
                      <a:pt x="7457" y="550"/>
                    </a:lnTo>
                    <a:lnTo>
                      <a:pt x="9388" y="202"/>
                    </a:lnTo>
                    <a:lnTo>
                      <a:pt x="9563" y="1543"/>
                    </a:lnTo>
                    <a:lnTo>
                      <a:pt x="9657" y="1529"/>
                    </a:lnTo>
                    <a:lnTo>
                      <a:pt x="9670" y="1650"/>
                    </a:lnTo>
                    <a:lnTo>
                      <a:pt x="9697" y="1677"/>
                    </a:lnTo>
                    <a:lnTo>
                      <a:pt x="9603" y="1824"/>
                    </a:lnTo>
                    <a:lnTo>
                      <a:pt x="10086" y="5485"/>
                    </a:lnTo>
                    <a:lnTo>
                      <a:pt x="10180" y="5485"/>
                    </a:lnTo>
                    <a:lnTo>
                      <a:pt x="10180" y="5660"/>
                    </a:lnTo>
                    <a:lnTo>
                      <a:pt x="10099" y="5660"/>
                    </a:lnTo>
                    <a:lnTo>
                      <a:pt x="10113" y="5687"/>
                    </a:lnTo>
                    <a:lnTo>
                      <a:pt x="9268" y="7511"/>
                    </a:lnTo>
                    <a:lnTo>
                      <a:pt x="9362" y="7511"/>
                    </a:lnTo>
                    <a:lnTo>
                      <a:pt x="9335" y="7685"/>
                    </a:lnTo>
                    <a:lnTo>
                      <a:pt x="9187" y="7671"/>
                    </a:lnTo>
                    <a:lnTo>
                      <a:pt x="8758" y="8597"/>
                    </a:lnTo>
                    <a:lnTo>
                      <a:pt x="7645" y="8436"/>
                    </a:lnTo>
                    <a:lnTo>
                      <a:pt x="7632" y="8476"/>
                    </a:lnTo>
                    <a:lnTo>
                      <a:pt x="7551" y="8449"/>
                    </a:lnTo>
                    <a:lnTo>
                      <a:pt x="7565" y="8422"/>
                    </a:lnTo>
                    <a:lnTo>
                      <a:pt x="5311" y="8114"/>
                    </a:lnTo>
                    <a:lnTo>
                      <a:pt x="5285" y="8194"/>
                    </a:lnTo>
                    <a:lnTo>
                      <a:pt x="5204" y="8168"/>
                    </a:lnTo>
                    <a:lnTo>
                      <a:pt x="5231" y="8101"/>
                    </a:lnTo>
                    <a:lnTo>
                      <a:pt x="2951" y="7779"/>
                    </a:lnTo>
                    <a:lnTo>
                      <a:pt x="2924" y="7873"/>
                    </a:lnTo>
                    <a:lnTo>
                      <a:pt x="2844" y="7846"/>
                    </a:lnTo>
                    <a:lnTo>
                      <a:pt x="2857" y="7765"/>
                    </a:lnTo>
                    <a:lnTo>
                      <a:pt x="1127" y="7524"/>
                    </a:lnTo>
                    <a:lnTo>
                      <a:pt x="1114" y="7578"/>
                    </a:lnTo>
                    <a:lnTo>
                      <a:pt x="1033" y="7551"/>
                    </a:lnTo>
                    <a:lnTo>
                      <a:pt x="1047" y="7511"/>
                    </a:lnTo>
                    <a:lnTo>
                      <a:pt x="1" y="7363"/>
                    </a:lnTo>
                    <a:lnTo>
                      <a:pt x="1" y="7470"/>
                    </a:lnTo>
                    <a:cubicBezTo>
                      <a:pt x="1" y="7497"/>
                      <a:pt x="1" y="7511"/>
                      <a:pt x="1" y="7537"/>
                    </a:cubicBezTo>
                    <a:lnTo>
                      <a:pt x="8798" y="8771"/>
                    </a:lnTo>
                    <a:lnTo>
                      <a:pt x="8865" y="8771"/>
                    </a:lnTo>
                    <a:lnTo>
                      <a:pt x="10099" y="6102"/>
                    </a:lnTo>
                    <a:lnTo>
                      <a:pt x="10193" y="5901"/>
                    </a:lnTo>
                    <a:lnTo>
                      <a:pt x="10287" y="5713"/>
                    </a:lnTo>
                    <a:lnTo>
                      <a:pt x="10166" y="4802"/>
                    </a:lnTo>
                    <a:lnTo>
                      <a:pt x="9563" y="202"/>
                    </a:lnTo>
                    <a:lnTo>
                      <a:pt x="95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9"/>
              <p:cNvSpPr/>
              <p:nvPr/>
            </p:nvSpPr>
            <p:spPr>
              <a:xfrm>
                <a:off x="4040775" y="2897288"/>
                <a:ext cx="27875" cy="160275"/>
              </a:xfrm>
              <a:custGeom>
                <a:rect b="b" l="l" r="r" t="t"/>
                <a:pathLst>
                  <a:path extrusionOk="0" h="6411" w="1115">
                    <a:moveTo>
                      <a:pt x="806" y="161"/>
                    </a:moveTo>
                    <a:cubicBezTo>
                      <a:pt x="873" y="161"/>
                      <a:pt x="940" y="215"/>
                      <a:pt x="940" y="282"/>
                    </a:cubicBezTo>
                    <a:lnTo>
                      <a:pt x="940" y="6035"/>
                    </a:lnTo>
                    <a:cubicBezTo>
                      <a:pt x="940" y="6089"/>
                      <a:pt x="913" y="6143"/>
                      <a:pt x="873" y="6183"/>
                    </a:cubicBezTo>
                    <a:cubicBezTo>
                      <a:pt x="832" y="6223"/>
                      <a:pt x="765" y="6236"/>
                      <a:pt x="698" y="6236"/>
                    </a:cubicBezTo>
                    <a:lnTo>
                      <a:pt x="658" y="6236"/>
                    </a:lnTo>
                    <a:lnTo>
                      <a:pt x="430" y="6196"/>
                    </a:lnTo>
                    <a:cubicBezTo>
                      <a:pt x="336" y="6183"/>
                      <a:pt x="256" y="6116"/>
                      <a:pt x="202" y="6022"/>
                    </a:cubicBezTo>
                    <a:lnTo>
                      <a:pt x="149" y="6076"/>
                    </a:lnTo>
                    <a:lnTo>
                      <a:pt x="95" y="6022"/>
                    </a:lnTo>
                    <a:lnTo>
                      <a:pt x="175" y="5928"/>
                    </a:lnTo>
                    <a:cubicBezTo>
                      <a:pt x="175" y="5909"/>
                      <a:pt x="175" y="5896"/>
                      <a:pt x="175" y="5874"/>
                    </a:cubicBezTo>
                    <a:lnTo>
                      <a:pt x="175" y="872"/>
                    </a:lnTo>
                    <a:cubicBezTo>
                      <a:pt x="175" y="577"/>
                      <a:pt x="350" y="322"/>
                      <a:pt x="591" y="215"/>
                    </a:cubicBezTo>
                    <a:lnTo>
                      <a:pt x="591" y="175"/>
                    </a:lnTo>
                    <a:lnTo>
                      <a:pt x="672" y="175"/>
                    </a:lnTo>
                    <a:lnTo>
                      <a:pt x="672" y="188"/>
                    </a:lnTo>
                    <a:cubicBezTo>
                      <a:pt x="712" y="175"/>
                      <a:pt x="752" y="161"/>
                      <a:pt x="806" y="161"/>
                    </a:cubicBezTo>
                    <a:close/>
                    <a:moveTo>
                      <a:pt x="779" y="0"/>
                    </a:moveTo>
                    <a:cubicBezTo>
                      <a:pt x="350" y="27"/>
                      <a:pt x="1" y="416"/>
                      <a:pt x="1" y="872"/>
                    </a:cubicBezTo>
                    <a:lnTo>
                      <a:pt x="1" y="5874"/>
                    </a:lnTo>
                    <a:cubicBezTo>
                      <a:pt x="1" y="6129"/>
                      <a:pt x="175" y="6330"/>
                      <a:pt x="403" y="6371"/>
                    </a:cubicBezTo>
                    <a:lnTo>
                      <a:pt x="631" y="6411"/>
                    </a:lnTo>
                    <a:lnTo>
                      <a:pt x="698" y="6411"/>
                    </a:lnTo>
                    <a:cubicBezTo>
                      <a:pt x="806" y="6411"/>
                      <a:pt x="913" y="6371"/>
                      <a:pt x="980" y="6304"/>
                    </a:cubicBezTo>
                    <a:cubicBezTo>
                      <a:pt x="1047" y="6250"/>
                      <a:pt x="1087" y="6183"/>
                      <a:pt x="1101" y="6102"/>
                    </a:cubicBezTo>
                    <a:cubicBezTo>
                      <a:pt x="1101" y="6076"/>
                      <a:pt x="1101" y="6062"/>
                      <a:pt x="1101" y="6035"/>
                    </a:cubicBezTo>
                    <a:lnTo>
                      <a:pt x="1101" y="5928"/>
                    </a:lnTo>
                    <a:lnTo>
                      <a:pt x="1114" y="5928"/>
                    </a:lnTo>
                    <a:lnTo>
                      <a:pt x="1114" y="5445"/>
                    </a:lnTo>
                    <a:lnTo>
                      <a:pt x="1060" y="5445"/>
                    </a:lnTo>
                    <a:lnTo>
                      <a:pt x="1074" y="5271"/>
                    </a:lnTo>
                    <a:lnTo>
                      <a:pt x="1114" y="5271"/>
                    </a:lnTo>
                    <a:lnTo>
                      <a:pt x="1114" y="4225"/>
                    </a:lnTo>
                    <a:lnTo>
                      <a:pt x="993" y="4225"/>
                    </a:lnTo>
                    <a:lnTo>
                      <a:pt x="993" y="4050"/>
                    </a:lnTo>
                    <a:lnTo>
                      <a:pt x="1114" y="4050"/>
                    </a:lnTo>
                    <a:lnTo>
                      <a:pt x="1114" y="1449"/>
                    </a:lnTo>
                    <a:lnTo>
                      <a:pt x="1034" y="1462"/>
                    </a:lnTo>
                    <a:lnTo>
                      <a:pt x="1007" y="1288"/>
                    </a:lnTo>
                    <a:lnTo>
                      <a:pt x="1114" y="1274"/>
                    </a:lnTo>
                    <a:lnTo>
                      <a:pt x="1114" y="295"/>
                    </a:lnTo>
                    <a:cubicBezTo>
                      <a:pt x="1114" y="134"/>
                      <a:pt x="967" y="0"/>
                      <a:pt x="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9"/>
              <p:cNvSpPr/>
              <p:nvPr/>
            </p:nvSpPr>
            <p:spPr>
              <a:xfrm>
                <a:off x="4065925" y="2899963"/>
                <a:ext cx="244125" cy="33900"/>
              </a:xfrm>
              <a:custGeom>
                <a:rect b="b" l="l" r="r" t="t"/>
                <a:pathLst>
                  <a:path extrusionOk="0" h="1356" w="9765">
                    <a:moveTo>
                      <a:pt x="9670" y="1"/>
                    </a:moveTo>
                    <a:lnTo>
                      <a:pt x="108" y="1167"/>
                    </a:lnTo>
                    <a:lnTo>
                      <a:pt x="1" y="1181"/>
                    </a:lnTo>
                    <a:lnTo>
                      <a:pt x="28" y="1355"/>
                    </a:lnTo>
                    <a:lnTo>
                      <a:pt x="108" y="1342"/>
                    </a:lnTo>
                    <a:lnTo>
                      <a:pt x="9670" y="175"/>
                    </a:lnTo>
                    <a:lnTo>
                      <a:pt x="9724" y="81"/>
                    </a:lnTo>
                    <a:lnTo>
                      <a:pt x="9764" y="108"/>
                    </a:lnTo>
                    <a:lnTo>
                      <a:pt x="97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9"/>
              <p:cNvSpPr/>
              <p:nvPr/>
            </p:nvSpPr>
            <p:spPr>
              <a:xfrm>
                <a:off x="4065600" y="2998538"/>
                <a:ext cx="257175" cy="4375"/>
              </a:xfrm>
              <a:custGeom>
                <a:rect b="b" l="l" r="r" t="t"/>
                <a:pathLst>
                  <a:path extrusionOk="0" h="175" w="10287">
                    <a:moveTo>
                      <a:pt x="0" y="0"/>
                    </a:moveTo>
                    <a:lnTo>
                      <a:pt x="0" y="175"/>
                    </a:lnTo>
                    <a:lnTo>
                      <a:pt x="10287" y="175"/>
                    </a:lnTo>
                    <a:lnTo>
                      <a:pt x="10287" y="0"/>
                    </a:lnTo>
                    <a:lnTo>
                      <a:pt x="2294" y="0"/>
                    </a:lnTo>
                    <a:lnTo>
                      <a:pt x="2294" y="68"/>
                    </a:lnTo>
                    <a:lnTo>
                      <a:pt x="2213" y="68"/>
                    </a:lnTo>
                    <a:lnTo>
                      <a:pt x="22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9"/>
              <p:cNvSpPr/>
              <p:nvPr/>
            </p:nvSpPr>
            <p:spPr>
              <a:xfrm>
                <a:off x="4067275" y="3029038"/>
                <a:ext cx="235050" cy="24500"/>
              </a:xfrm>
              <a:custGeom>
                <a:rect b="b" l="l" r="r" t="t"/>
                <a:pathLst>
                  <a:path extrusionOk="0" h="980" w="9402">
                    <a:moveTo>
                      <a:pt x="14" y="1"/>
                    </a:moveTo>
                    <a:lnTo>
                      <a:pt x="0" y="175"/>
                    </a:lnTo>
                    <a:lnTo>
                      <a:pt x="54" y="175"/>
                    </a:lnTo>
                    <a:lnTo>
                      <a:pt x="1234" y="269"/>
                    </a:lnTo>
                    <a:lnTo>
                      <a:pt x="1248" y="202"/>
                    </a:lnTo>
                    <a:lnTo>
                      <a:pt x="1328" y="229"/>
                    </a:lnTo>
                    <a:lnTo>
                      <a:pt x="1315" y="283"/>
                    </a:lnTo>
                    <a:lnTo>
                      <a:pt x="3085" y="430"/>
                    </a:lnTo>
                    <a:lnTo>
                      <a:pt x="3112" y="363"/>
                    </a:lnTo>
                    <a:lnTo>
                      <a:pt x="3192" y="390"/>
                    </a:lnTo>
                    <a:lnTo>
                      <a:pt x="3165" y="443"/>
                    </a:lnTo>
                    <a:lnTo>
                      <a:pt x="5526" y="645"/>
                    </a:lnTo>
                    <a:lnTo>
                      <a:pt x="5553" y="564"/>
                    </a:lnTo>
                    <a:lnTo>
                      <a:pt x="5633" y="591"/>
                    </a:lnTo>
                    <a:lnTo>
                      <a:pt x="5606" y="658"/>
                    </a:lnTo>
                    <a:lnTo>
                      <a:pt x="7953" y="859"/>
                    </a:lnTo>
                    <a:lnTo>
                      <a:pt x="7993" y="752"/>
                    </a:lnTo>
                    <a:lnTo>
                      <a:pt x="8074" y="792"/>
                    </a:lnTo>
                    <a:lnTo>
                      <a:pt x="8047" y="859"/>
                    </a:lnTo>
                    <a:lnTo>
                      <a:pt x="9241" y="966"/>
                    </a:lnTo>
                    <a:lnTo>
                      <a:pt x="9388" y="980"/>
                    </a:lnTo>
                    <a:lnTo>
                      <a:pt x="9402" y="806"/>
                    </a:lnTo>
                    <a:lnTo>
                      <a:pt x="9308" y="806"/>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9"/>
              <p:cNvSpPr/>
              <p:nvPr/>
            </p:nvSpPr>
            <p:spPr>
              <a:xfrm>
                <a:off x="4120925" y="2901988"/>
                <a:ext cx="190125" cy="98250"/>
              </a:xfrm>
              <a:custGeom>
                <a:rect b="b" l="l" r="r" t="t"/>
                <a:pathLst>
                  <a:path extrusionOk="0" h="3930" w="7605">
                    <a:moveTo>
                      <a:pt x="7524" y="0"/>
                    </a:moveTo>
                    <a:lnTo>
                      <a:pt x="7470" y="94"/>
                    </a:lnTo>
                    <a:lnTo>
                      <a:pt x="6075" y="2186"/>
                    </a:lnTo>
                    <a:lnTo>
                      <a:pt x="54" y="2320"/>
                    </a:lnTo>
                    <a:lnTo>
                      <a:pt x="14" y="2320"/>
                    </a:lnTo>
                    <a:lnTo>
                      <a:pt x="0" y="3862"/>
                    </a:lnTo>
                    <a:lnTo>
                      <a:pt x="0" y="3930"/>
                    </a:lnTo>
                    <a:lnTo>
                      <a:pt x="81" y="3930"/>
                    </a:lnTo>
                    <a:lnTo>
                      <a:pt x="81" y="3862"/>
                    </a:lnTo>
                    <a:lnTo>
                      <a:pt x="94" y="2401"/>
                    </a:lnTo>
                    <a:lnTo>
                      <a:pt x="6116" y="2267"/>
                    </a:lnTo>
                    <a:lnTo>
                      <a:pt x="7497" y="201"/>
                    </a:lnTo>
                    <a:lnTo>
                      <a:pt x="7604" y="54"/>
                    </a:lnTo>
                    <a:lnTo>
                      <a:pt x="7564" y="27"/>
                    </a:lnTo>
                    <a:lnTo>
                      <a:pt x="7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9"/>
              <p:cNvSpPr/>
              <p:nvPr/>
            </p:nvSpPr>
            <p:spPr>
              <a:xfrm>
                <a:off x="4043125" y="2901638"/>
                <a:ext cx="14775" cy="147875"/>
              </a:xfrm>
              <a:custGeom>
                <a:rect b="b" l="l" r="r" t="t"/>
                <a:pathLst>
                  <a:path extrusionOk="0" h="5915" w="591">
                    <a:moveTo>
                      <a:pt x="497" y="1"/>
                    </a:moveTo>
                    <a:lnTo>
                      <a:pt x="497" y="41"/>
                    </a:lnTo>
                    <a:lnTo>
                      <a:pt x="497" y="5325"/>
                    </a:lnTo>
                    <a:lnTo>
                      <a:pt x="81" y="5767"/>
                    </a:lnTo>
                    <a:lnTo>
                      <a:pt x="1" y="5848"/>
                    </a:lnTo>
                    <a:lnTo>
                      <a:pt x="55" y="5915"/>
                    </a:lnTo>
                    <a:lnTo>
                      <a:pt x="108" y="5848"/>
                    </a:lnTo>
                    <a:lnTo>
                      <a:pt x="591" y="5365"/>
                    </a:lnTo>
                    <a:lnTo>
                      <a:pt x="591" y="14"/>
                    </a:lnTo>
                    <a:lnTo>
                      <a:pt x="5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9"/>
              <p:cNvSpPr/>
              <p:nvPr/>
            </p:nvSpPr>
            <p:spPr>
              <a:xfrm>
                <a:off x="4119900" y="2873488"/>
                <a:ext cx="137175" cy="39250"/>
              </a:xfrm>
              <a:custGeom>
                <a:rect b="b" l="l" r="r" t="t"/>
                <a:pathLst>
                  <a:path extrusionOk="0" h="1570" w="5487">
                    <a:moveTo>
                      <a:pt x="5379" y="0"/>
                    </a:moveTo>
                    <a:lnTo>
                      <a:pt x="5298" y="14"/>
                    </a:lnTo>
                    <a:lnTo>
                      <a:pt x="5312" y="81"/>
                    </a:lnTo>
                    <a:lnTo>
                      <a:pt x="5392" y="604"/>
                    </a:lnTo>
                    <a:lnTo>
                      <a:pt x="162" y="1475"/>
                    </a:lnTo>
                    <a:lnTo>
                      <a:pt x="95" y="1019"/>
                    </a:lnTo>
                    <a:lnTo>
                      <a:pt x="81" y="979"/>
                    </a:lnTo>
                    <a:lnTo>
                      <a:pt x="1" y="993"/>
                    </a:lnTo>
                    <a:lnTo>
                      <a:pt x="14" y="1033"/>
                    </a:lnTo>
                    <a:lnTo>
                      <a:pt x="95" y="1569"/>
                    </a:lnTo>
                    <a:lnTo>
                      <a:pt x="5446" y="684"/>
                    </a:lnTo>
                    <a:lnTo>
                      <a:pt x="5486" y="671"/>
                    </a:lnTo>
                    <a:lnTo>
                      <a:pt x="5392" y="67"/>
                    </a:lnTo>
                    <a:lnTo>
                      <a:pt x="53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9"/>
              <p:cNvSpPr/>
              <p:nvPr/>
            </p:nvSpPr>
            <p:spPr>
              <a:xfrm>
                <a:off x="4257375" y="3047813"/>
                <a:ext cx="11750" cy="25525"/>
              </a:xfrm>
              <a:custGeom>
                <a:rect b="b" l="l" r="r" t="t"/>
                <a:pathLst>
                  <a:path extrusionOk="0" h="1021" w="470">
                    <a:moveTo>
                      <a:pt x="389" y="1"/>
                    </a:moveTo>
                    <a:lnTo>
                      <a:pt x="349" y="108"/>
                    </a:lnTo>
                    <a:lnTo>
                      <a:pt x="1" y="966"/>
                    </a:lnTo>
                    <a:lnTo>
                      <a:pt x="1" y="993"/>
                    </a:lnTo>
                    <a:lnTo>
                      <a:pt x="81" y="1020"/>
                    </a:lnTo>
                    <a:lnTo>
                      <a:pt x="94" y="980"/>
                    </a:lnTo>
                    <a:lnTo>
                      <a:pt x="443" y="108"/>
                    </a:lnTo>
                    <a:lnTo>
                      <a:pt x="470" y="41"/>
                    </a:lnTo>
                    <a:lnTo>
                      <a:pt x="3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9"/>
              <p:cNvSpPr/>
              <p:nvPr/>
            </p:nvSpPr>
            <p:spPr>
              <a:xfrm>
                <a:off x="4094100" y="3034088"/>
                <a:ext cx="6400" cy="16775"/>
              </a:xfrm>
              <a:custGeom>
                <a:rect b="b" l="l" r="r" t="t"/>
                <a:pathLst>
                  <a:path extrusionOk="0" h="671" w="256">
                    <a:moveTo>
                      <a:pt x="175" y="0"/>
                    </a:moveTo>
                    <a:lnTo>
                      <a:pt x="161" y="67"/>
                    </a:lnTo>
                    <a:lnTo>
                      <a:pt x="14" y="604"/>
                    </a:lnTo>
                    <a:lnTo>
                      <a:pt x="0" y="644"/>
                    </a:lnTo>
                    <a:lnTo>
                      <a:pt x="81" y="671"/>
                    </a:lnTo>
                    <a:lnTo>
                      <a:pt x="94" y="617"/>
                    </a:lnTo>
                    <a:lnTo>
                      <a:pt x="242" y="81"/>
                    </a:lnTo>
                    <a:lnTo>
                      <a:pt x="255" y="27"/>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9"/>
              <p:cNvSpPr/>
              <p:nvPr/>
            </p:nvSpPr>
            <p:spPr>
              <a:xfrm>
                <a:off x="4139350" y="3038088"/>
                <a:ext cx="7750" cy="20150"/>
              </a:xfrm>
              <a:custGeom>
                <a:rect b="b" l="l" r="r" t="t"/>
                <a:pathLst>
                  <a:path extrusionOk="0" h="806" w="310">
                    <a:moveTo>
                      <a:pt x="229" y="1"/>
                    </a:moveTo>
                    <a:lnTo>
                      <a:pt x="202" y="68"/>
                    </a:lnTo>
                    <a:lnTo>
                      <a:pt x="28" y="698"/>
                    </a:lnTo>
                    <a:lnTo>
                      <a:pt x="1" y="779"/>
                    </a:lnTo>
                    <a:lnTo>
                      <a:pt x="81" y="806"/>
                    </a:lnTo>
                    <a:lnTo>
                      <a:pt x="108" y="712"/>
                    </a:lnTo>
                    <a:lnTo>
                      <a:pt x="282" y="81"/>
                    </a:lnTo>
                    <a:lnTo>
                      <a:pt x="309" y="28"/>
                    </a:lnTo>
                    <a:lnTo>
                      <a:pt x="2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9"/>
              <p:cNvSpPr/>
              <p:nvPr/>
            </p:nvSpPr>
            <p:spPr>
              <a:xfrm>
                <a:off x="4198375" y="3043138"/>
                <a:ext cx="9750" cy="23150"/>
              </a:xfrm>
              <a:custGeom>
                <a:rect b="b" l="l" r="r" t="t"/>
                <a:pathLst>
                  <a:path extrusionOk="0" h="926" w="390">
                    <a:moveTo>
                      <a:pt x="309" y="0"/>
                    </a:moveTo>
                    <a:lnTo>
                      <a:pt x="282" y="81"/>
                    </a:lnTo>
                    <a:lnTo>
                      <a:pt x="27" y="832"/>
                    </a:lnTo>
                    <a:lnTo>
                      <a:pt x="0" y="899"/>
                    </a:lnTo>
                    <a:lnTo>
                      <a:pt x="81" y="925"/>
                    </a:lnTo>
                    <a:lnTo>
                      <a:pt x="107" y="845"/>
                    </a:lnTo>
                    <a:lnTo>
                      <a:pt x="362" y="94"/>
                    </a:lnTo>
                    <a:lnTo>
                      <a:pt x="389" y="27"/>
                    </a:lnTo>
                    <a:lnTo>
                      <a:pt x="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87" name="Google Shape;787;p29"/>
            <p:cNvCxnSpPr/>
            <p:nvPr/>
          </p:nvCxnSpPr>
          <p:spPr>
            <a:xfrm rot="10800000">
              <a:off x="8299112" y="3820363"/>
              <a:ext cx="0" cy="2007600"/>
            </a:xfrm>
            <a:prstGeom prst="straightConnector1">
              <a:avLst/>
            </a:prstGeom>
            <a:noFill/>
            <a:ln cap="flat" cmpd="sng" w="9525">
              <a:solidFill>
                <a:schemeClr val="lt2"/>
              </a:solidFill>
              <a:prstDash val="dash"/>
              <a:round/>
              <a:headEnd len="med" w="med" type="triangle"/>
              <a:tailEnd len="med" w="med" type="triangle"/>
            </a:ln>
          </p:spPr>
        </p:cxnSp>
        <p:cxnSp>
          <p:nvCxnSpPr>
            <p:cNvPr id="788" name="Google Shape;788;p29"/>
            <p:cNvCxnSpPr/>
            <p:nvPr/>
          </p:nvCxnSpPr>
          <p:spPr>
            <a:xfrm>
              <a:off x="7295312" y="4666138"/>
              <a:ext cx="1117200" cy="0"/>
            </a:xfrm>
            <a:prstGeom prst="straightConnector1">
              <a:avLst/>
            </a:prstGeom>
            <a:noFill/>
            <a:ln cap="flat" cmpd="sng" w="9525">
              <a:solidFill>
                <a:schemeClr val="lt2"/>
              </a:solidFill>
              <a:prstDash val="dash"/>
              <a:round/>
              <a:headEnd len="med" w="med" type="triangle"/>
              <a:tailEnd len="med" w="med" type="triangle"/>
            </a:ln>
          </p:spPr>
        </p:cxnSp>
        <p:cxnSp>
          <p:nvCxnSpPr>
            <p:cNvPr id="789" name="Google Shape;789;p29"/>
            <p:cNvCxnSpPr/>
            <p:nvPr/>
          </p:nvCxnSpPr>
          <p:spPr>
            <a:xfrm rot="-5400000">
              <a:off x="8306899" y="4704619"/>
              <a:ext cx="211200" cy="0"/>
            </a:xfrm>
            <a:prstGeom prst="straightConnector1">
              <a:avLst/>
            </a:prstGeom>
            <a:noFill/>
            <a:ln cap="flat" cmpd="sng" w="9525">
              <a:solidFill>
                <a:schemeClr val="lt2"/>
              </a:solidFill>
              <a:prstDash val="solid"/>
              <a:round/>
              <a:headEnd len="med" w="med" type="none"/>
              <a:tailEnd len="med" w="med" type="none"/>
            </a:ln>
          </p:spPr>
        </p:cxnSp>
        <p:cxnSp>
          <p:nvCxnSpPr>
            <p:cNvPr id="790" name="Google Shape;790;p29"/>
            <p:cNvCxnSpPr/>
            <p:nvPr/>
          </p:nvCxnSpPr>
          <p:spPr>
            <a:xfrm rot="-5400000">
              <a:off x="7176049" y="4704619"/>
              <a:ext cx="239100" cy="0"/>
            </a:xfrm>
            <a:prstGeom prst="straightConnector1">
              <a:avLst/>
            </a:prstGeom>
            <a:noFill/>
            <a:ln cap="flat" cmpd="sng" w="9525">
              <a:solidFill>
                <a:schemeClr val="lt2"/>
              </a:solidFill>
              <a:prstDash val="solid"/>
              <a:round/>
              <a:headEnd len="med" w="med" type="none"/>
              <a:tailEnd len="med" w="med" type="none"/>
            </a:ln>
          </p:spPr>
        </p:cxnSp>
      </p:grpSp>
      <p:grpSp>
        <p:nvGrpSpPr>
          <p:cNvPr id="791" name="Google Shape;791;p29"/>
          <p:cNvGrpSpPr/>
          <p:nvPr/>
        </p:nvGrpSpPr>
        <p:grpSpPr>
          <a:xfrm>
            <a:off x="7254400" y="-119500"/>
            <a:ext cx="2501400" cy="1252800"/>
            <a:chOff x="7254400" y="-119500"/>
            <a:chExt cx="2501400" cy="1252800"/>
          </a:xfrm>
        </p:grpSpPr>
        <p:grpSp>
          <p:nvGrpSpPr>
            <p:cNvPr id="792" name="Google Shape;792;p29"/>
            <p:cNvGrpSpPr/>
            <p:nvPr/>
          </p:nvGrpSpPr>
          <p:grpSpPr>
            <a:xfrm>
              <a:off x="7254400" y="-119500"/>
              <a:ext cx="2501400" cy="1252800"/>
              <a:chOff x="229300" y="3438900"/>
              <a:chExt cx="2501400" cy="1252800"/>
            </a:xfrm>
          </p:grpSpPr>
          <p:cxnSp>
            <p:nvCxnSpPr>
              <p:cNvPr id="793" name="Google Shape;793;p29"/>
              <p:cNvCxnSpPr>
                <a:endCxn id="794" idx="4"/>
              </p:cNvCxnSpPr>
              <p:nvPr/>
            </p:nvCxnSpPr>
            <p:spPr>
              <a:xfrm>
                <a:off x="641800" y="3438900"/>
                <a:ext cx="0" cy="1252800"/>
              </a:xfrm>
              <a:prstGeom prst="straightConnector1">
                <a:avLst/>
              </a:prstGeom>
              <a:noFill/>
              <a:ln cap="flat" cmpd="sng" w="9525">
                <a:solidFill>
                  <a:schemeClr val="lt2"/>
                </a:solidFill>
                <a:prstDash val="dash"/>
                <a:round/>
                <a:headEnd len="med" w="med" type="triangle"/>
                <a:tailEnd len="med" w="med" type="triangle"/>
              </a:ln>
            </p:spPr>
          </p:cxnSp>
          <p:cxnSp>
            <p:nvCxnSpPr>
              <p:cNvPr id="795" name="Google Shape;795;p29"/>
              <p:cNvCxnSpPr>
                <a:stCxn id="794" idx="2"/>
              </p:cNvCxnSpPr>
              <p:nvPr/>
            </p:nvCxnSpPr>
            <p:spPr>
              <a:xfrm>
                <a:off x="229300" y="4279200"/>
                <a:ext cx="2501400" cy="0"/>
              </a:xfrm>
              <a:prstGeom prst="straightConnector1">
                <a:avLst/>
              </a:prstGeom>
              <a:noFill/>
              <a:ln cap="flat" cmpd="sng" w="9525">
                <a:solidFill>
                  <a:schemeClr val="lt2"/>
                </a:solidFill>
                <a:prstDash val="dash"/>
                <a:round/>
                <a:headEnd len="med" w="med" type="triangle"/>
                <a:tailEnd len="med" w="med" type="triangle"/>
              </a:ln>
            </p:spPr>
          </p:cxnSp>
        </p:grpSp>
        <p:sp>
          <p:nvSpPr>
            <p:cNvPr id="794" name="Google Shape;794;p29"/>
            <p:cNvSpPr/>
            <p:nvPr/>
          </p:nvSpPr>
          <p:spPr>
            <a:xfrm>
              <a:off x="7254400" y="308300"/>
              <a:ext cx="825000" cy="8250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 name="Google Shape;796;p29"/>
          <p:cNvGrpSpPr/>
          <p:nvPr/>
        </p:nvGrpSpPr>
        <p:grpSpPr>
          <a:xfrm>
            <a:off x="2124719" y="3359575"/>
            <a:ext cx="4894563" cy="251700"/>
            <a:chOff x="2357533" y="3245275"/>
            <a:chExt cx="4420667" cy="251700"/>
          </a:xfrm>
        </p:grpSpPr>
        <p:cxnSp>
          <p:nvCxnSpPr>
            <p:cNvPr id="797" name="Google Shape;797;p29"/>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798" name="Google Shape;798;p29"/>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799" name="Google Shape;799;p29"/>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800" name="Google Shape;800;p29"/>
          <p:cNvGrpSpPr/>
          <p:nvPr/>
        </p:nvGrpSpPr>
        <p:grpSpPr>
          <a:xfrm>
            <a:off x="5905" y="3492425"/>
            <a:ext cx="3568445" cy="2225100"/>
            <a:chOff x="-70295" y="3492425"/>
            <a:chExt cx="3568445" cy="2225100"/>
          </a:xfrm>
        </p:grpSpPr>
        <p:cxnSp>
          <p:nvCxnSpPr>
            <p:cNvPr id="801" name="Google Shape;801;p29"/>
            <p:cNvCxnSpPr/>
            <p:nvPr/>
          </p:nvCxnSpPr>
          <p:spPr>
            <a:xfrm>
              <a:off x="713225" y="3506575"/>
              <a:ext cx="0" cy="1859700"/>
            </a:xfrm>
            <a:prstGeom prst="straightConnector1">
              <a:avLst/>
            </a:prstGeom>
            <a:noFill/>
            <a:ln cap="flat" cmpd="sng" w="9525">
              <a:solidFill>
                <a:schemeClr val="lt2"/>
              </a:solidFill>
              <a:prstDash val="dash"/>
              <a:round/>
              <a:headEnd len="med" w="med" type="triangle"/>
              <a:tailEnd len="med" w="med" type="triangle"/>
            </a:ln>
          </p:spPr>
        </p:cxnSp>
        <p:cxnSp>
          <p:nvCxnSpPr>
            <p:cNvPr id="802" name="Google Shape;802;p29"/>
            <p:cNvCxnSpPr/>
            <p:nvPr/>
          </p:nvCxnSpPr>
          <p:spPr>
            <a:xfrm>
              <a:off x="-70295" y="42590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803" name="Google Shape;803;p29"/>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804" name="Google Shape;804;p29"/>
            <p:cNvSpPr/>
            <p:nvPr/>
          </p:nvSpPr>
          <p:spPr>
            <a:xfrm rot="10800000">
              <a:off x="943075" y="419472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5" name="Google Shape;805;p29"/>
            <p:cNvCxnSpPr>
              <a:stCxn id="804" idx="3"/>
            </p:cNvCxnSpPr>
            <p:nvPr/>
          </p:nvCxnSpPr>
          <p:spPr>
            <a:xfrm>
              <a:off x="1238575" y="4785725"/>
              <a:ext cx="0" cy="931800"/>
            </a:xfrm>
            <a:prstGeom prst="straightConnector1">
              <a:avLst/>
            </a:prstGeom>
            <a:noFill/>
            <a:ln cap="flat" cmpd="sng" w="9525">
              <a:solidFill>
                <a:schemeClr val="lt2"/>
              </a:solidFill>
              <a:prstDash val="dash"/>
              <a:round/>
              <a:headEnd len="med" w="med" type="none"/>
              <a:tailEnd len="med" w="med" type="none"/>
            </a:ln>
          </p:spPr>
        </p:cxnSp>
        <p:cxnSp>
          <p:nvCxnSpPr>
            <p:cNvPr id="806" name="Google Shape;806;p29"/>
            <p:cNvCxnSpPr/>
            <p:nvPr/>
          </p:nvCxnSpPr>
          <p:spPr>
            <a:xfrm>
              <a:off x="1244250" y="4488325"/>
              <a:ext cx="2253900" cy="1038000"/>
            </a:xfrm>
            <a:prstGeom prst="straightConnector1">
              <a:avLst/>
            </a:prstGeom>
            <a:noFill/>
            <a:ln cap="flat" cmpd="sng" w="9525">
              <a:solidFill>
                <a:schemeClr val="lt2"/>
              </a:solidFill>
              <a:prstDash val="dash"/>
              <a:round/>
              <a:headEnd len="med" w="med" type="none"/>
              <a:tailEnd len="med" w="med" type="none"/>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38"/>
          <p:cNvSpPr txBox="1"/>
          <p:nvPr>
            <p:ph idx="1" type="subTitle"/>
          </p:nvPr>
        </p:nvSpPr>
        <p:spPr>
          <a:xfrm>
            <a:off x="1329979" y="3659700"/>
            <a:ext cx="30006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Break-even point </a:t>
            </a:r>
            <a:endParaRPr/>
          </a:p>
        </p:txBody>
      </p:sp>
      <p:sp>
        <p:nvSpPr>
          <p:cNvPr id="1047" name="Google Shape;1047;p38"/>
          <p:cNvSpPr txBox="1"/>
          <p:nvPr>
            <p:ph type="title"/>
          </p:nvPr>
        </p:nvSpPr>
        <p:spPr>
          <a:xfrm>
            <a:off x="1329979" y="2976980"/>
            <a:ext cx="3000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200 UNITS</a:t>
            </a:r>
            <a:endParaRPr/>
          </a:p>
        </p:txBody>
      </p:sp>
      <p:sp>
        <p:nvSpPr>
          <p:cNvPr id="1048" name="Google Shape;1048;p38"/>
          <p:cNvSpPr txBox="1"/>
          <p:nvPr>
            <p:ph idx="2" type="title"/>
          </p:nvPr>
        </p:nvSpPr>
        <p:spPr>
          <a:xfrm>
            <a:off x="3071700" y="1494600"/>
            <a:ext cx="3000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$500,000</a:t>
            </a:r>
            <a:endParaRPr/>
          </a:p>
        </p:txBody>
      </p:sp>
      <p:sp>
        <p:nvSpPr>
          <p:cNvPr id="1049" name="Google Shape;1049;p38"/>
          <p:cNvSpPr txBox="1"/>
          <p:nvPr>
            <p:ph idx="3" type="subTitle"/>
          </p:nvPr>
        </p:nvSpPr>
        <p:spPr>
          <a:xfrm>
            <a:off x="3071700" y="2177310"/>
            <a:ext cx="30006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Net profit of the project</a:t>
            </a:r>
            <a:endParaRPr/>
          </a:p>
        </p:txBody>
      </p:sp>
      <p:sp>
        <p:nvSpPr>
          <p:cNvPr id="1050" name="Google Shape;1050;p38"/>
          <p:cNvSpPr txBox="1"/>
          <p:nvPr>
            <p:ph idx="4" type="title"/>
          </p:nvPr>
        </p:nvSpPr>
        <p:spPr>
          <a:xfrm>
            <a:off x="4813421" y="2976980"/>
            <a:ext cx="3000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051" name="Google Shape;1051;p38"/>
          <p:cNvSpPr txBox="1"/>
          <p:nvPr>
            <p:ph idx="5" type="subTitle"/>
          </p:nvPr>
        </p:nvSpPr>
        <p:spPr>
          <a:xfrm>
            <a:off x="4813421" y="3659700"/>
            <a:ext cx="30006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share in the industry</a:t>
            </a:r>
            <a:endParaRPr/>
          </a:p>
        </p:txBody>
      </p:sp>
      <p:grpSp>
        <p:nvGrpSpPr>
          <p:cNvPr id="1052" name="Google Shape;1052;p38"/>
          <p:cNvGrpSpPr/>
          <p:nvPr/>
        </p:nvGrpSpPr>
        <p:grpSpPr>
          <a:xfrm>
            <a:off x="-4357878" y="-111630"/>
            <a:ext cx="6244558" cy="2252798"/>
            <a:chOff x="-4758289" y="-820321"/>
            <a:chExt cx="6823908" cy="2461805"/>
          </a:xfrm>
        </p:grpSpPr>
        <p:cxnSp>
          <p:nvCxnSpPr>
            <p:cNvPr id="1053" name="Google Shape;1053;p38"/>
            <p:cNvCxnSpPr/>
            <p:nvPr/>
          </p:nvCxnSpPr>
          <p:spPr>
            <a:xfrm>
              <a:off x="2065613" y="-820321"/>
              <a:ext cx="0" cy="2396700"/>
            </a:xfrm>
            <a:prstGeom prst="straightConnector1">
              <a:avLst/>
            </a:prstGeom>
            <a:noFill/>
            <a:ln cap="flat" cmpd="sng" w="9525">
              <a:solidFill>
                <a:schemeClr val="lt2"/>
              </a:solidFill>
              <a:prstDash val="dash"/>
              <a:round/>
              <a:headEnd len="med" w="med" type="triangle"/>
              <a:tailEnd len="med" w="med" type="triangle"/>
            </a:ln>
          </p:spPr>
        </p:cxnSp>
        <p:cxnSp>
          <p:nvCxnSpPr>
            <p:cNvPr id="1054" name="Google Shape;1054;p38"/>
            <p:cNvCxnSpPr/>
            <p:nvPr/>
          </p:nvCxnSpPr>
          <p:spPr>
            <a:xfrm rot="10800000">
              <a:off x="1843319" y="1576437"/>
              <a:ext cx="222300" cy="0"/>
            </a:xfrm>
            <a:prstGeom prst="straightConnector1">
              <a:avLst/>
            </a:prstGeom>
            <a:noFill/>
            <a:ln cap="flat" cmpd="sng" w="9525">
              <a:solidFill>
                <a:schemeClr val="lt2"/>
              </a:solidFill>
              <a:prstDash val="solid"/>
              <a:round/>
              <a:headEnd len="med" w="med" type="none"/>
              <a:tailEnd len="med" w="med" type="none"/>
            </a:ln>
          </p:spPr>
        </p:cxnSp>
        <p:cxnSp>
          <p:nvCxnSpPr>
            <p:cNvPr id="1055" name="Google Shape;1055;p38"/>
            <p:cNvCxnSpPr/>
            <p:nvPr/>
          </p:nvCxnSpPr>
          <p:spPr>
            <a:xfrm>
              <a:off x="1918662" y="-820321"/>
              <a:ext cx="0" cy="2159400"/>
            </a:xfrm>
            <a:prstGeom prst="straightConnector1">
              <a:avLst/>
            </a:prstGeom>
            <a:noFill/>
            <a:ln cap="flat" cmpd="sng" w="9525">
              <a:solidFill>
                <a:schemeClr val="lt2"/>
              </a:solidFill>
              <a:prstDash val="dash"/>
              <a:round/>
              <a:headEnd len="med" w="med" type="triangle"/>
              <a:tailEnd len="med" w="med" type="triangle"/>
            </a:ln>
          </p:spPr>
        </p:cxnSp>
        <p:grpSp>
          <p:nvGrpSpPr>
            <p:cNvPr id="1056" name="Google Shape;1056;p38"/>
            <p:cNvGrpSpPr/>
            <p:nvPr/>
          </p:nvGrpSpPr>
          <p:grpSpPr>
            <a:xfrm>
              <a:off x="-4758289" y="182705"/>
              <a:ext cx="6552636" cy="1458778"/>
              <a:chOff x="5829500" y="3446463"/>
              <a:chExt cx="1870525" cy="416425"/>
            </a:xfrm>
          </p:grpSpPr>
          <p:sp>
            <p:nvSpPr>
              <p:cNvPr id="1057" name="Google Shape;1057;p38"/>
              <p:cNvSpPr/>
              <p:nvPr/>
            </p:nvSpPr>
            <p:spPr>
              <a:xfrm>
                <a:off x="6446400" y="3632538"/>
                <a:ext cx="199175" cy="24175"/>
              </a:xfrm>
              <a:custGeom>
                <a:rect b="b" l="l" r="r" t="t"/>
                <a:pathLst>
                  <a:path extrusionOk="0" h="967" w="7967">
                    <a:moveTo>
                      <a:pt x="1355" y="1"/>
                    </a:moveTo>
                    <a:cubicBezTo>
                      <a:pt x="1114" y="1"/>
                      <a:pt x="872" y="95"/>
                      <a:pt x="698" y="269"/>
                    </a:cubicBezTo>
                    <a:lnTo>
                      <a:pt x="1" y="966"/>
                    </a:lnTo>
                    <a:lnTo>
                      <a:pt x="242" y="966"/>
                    </a:lnTo>
                    <a:lnTo>
                      <a:pt x="242" y="953"/>
                    </a:lnTo>
                    <a:lnTo>
                      <a:pt x="805" y="390"/>
                    </a:lnTo>
                    <a:cubicBezTo>
                      <a:pt x="926" y="282"/>
                      <a:pt x="1060" y="202"/>
                      <a:pt x="1208" y="175"/>
                    </a:cubicBezTo>
                    <a:lnTo>
                      <a:pt x="1234" y="148"/>
                    </a:lnTo>
                    <a:lnTo>
                      <a:pt x="1261" y="175"/>
                    </a:lnTo>
                    <a:cubicBezTo>
                      <a:pt x="1288" y="175"/>
                      <a:pt x="1315" y="162"/>
                      <a:pt x="1355" y="162"/>
                    </a:cubicBezTo>
                    <a:lnTo>
                      <a:pt x="5767" y="162"/>
                    </a:lnTo>
                    <a:cubicBezTo>
                      <a:pt x="6237" y="162"/>
                      <a:pt x="6679" y="296"/>
                      <a:pt x="7055" y="551"/>
                    </a:cubicBezTo>
                    <a:lnTo>
                      <a:pt x="7122" y="604"/>
                    </a:lnTo>
                    <a:lnTo>
                      <a:pt x="7175" y="604"/>
                    </a:lnTo>
                    <a:lnTo>
                      <a:pt x="7175" y="631"/>
                    </a:lnTo>
                    <a:lnTo>
                      <a:pt x="7658" y="966"/>
                    </a:lnTo>
                    <a:lnTo>
                      <a:pt x="7967" y="966"/>
                    </a:lnTo>
                    <a:lnTo>
                      <a:pt x="7149" y="416"/>
                    </a:lnTo>
                    <a:cubicBezTo>
                      <a:pt x="6746" y="148"/>
                      <a:pt x="6263" y="1"/>
                      <a:pt x="5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8"/>
              <p:cNvSpPr/>
              <p:nvPr/>
            </p:nvSpPr>
            <p:spPr>
              <a:xfrm>
                <a:off x="5968300" y="3633888"/>
                <a:ext cx="1489650" cy="42600"/>
              </a:xfrm>
              <a:custGeom>
                <a:rect b="b" l="l" r="r" t="t"/>
                <a:pathLst>
                  <a:path extrusionOk="0" h="1704" w="59586">
                    <a:moveTo>
                      <a:pt x="59586" y="0"/>
                    </a:moveTo>
                    <a:lnTo>
                      <a:pt x="59586" y="0"/>
                    </a:lnTo>
                    <a:cubicBezTo>
                      <a:pt x="57279" y="590"/>
                      <a:pt x="54892" y="899"/>
                      <a:pt x="52505" y="899"/>
                    </a:cubicBezTo>
                    <a:lnTo>
                      <a:pt x="20814" y="899"/>
                    </a:lnTo>
                    <a:lnTo>
                      <a:pt x="20814" y="912"/>
                    </a:lnTo>
                    <a:lnTo>
                      <a:pt x="20774" y="912"/>
                    </a:lnTo>
                    <a:lnTo>
                      <a:pt x="20774" y="899"/>
                    </a:lnTo>
                    <a:lnTo>
                      <a:pt x="1918" y="899"/>
                    </a:lnTo>
                    <a:cubicBezTo>
                      <a:pt x="1214" y="899"/>
                      <a:pt x="523" y="1189"/>
                      <a:pt x="14" y="1690"/>
                    </a:cubicBezTo>
                    <a:lnTo>
                      <a:pt x="14" y="1690"/>
                    </a:lnTo>
                    <a:lnTo>
                      <a:pt x="188" y="1556"/>
                    </a:lnTo>
                    <a:lnTo>
                      <a:pt x="443" y="1556"/>
                    </a:lnTo>
                    <a:cubicBezTo>
                      <a:pt x="872" y="1248"/>
                      <a:pt x="1395" y="1073"/>
                      <a:pt x="1918" y="1073"/>
                    </a:cubicBezTo>
                    <a:lnTo>
                      <a:pt x="3863" y="1073"/>
                    </a:lnTo>
                    <a:lnTo>
                      <a:pt x="3863" y="1046"/>
                    </a:lnTo>
                    <a:lnTo>
                      <a:pt x="3903" y="1046"/>
                    </a:lnTo>
                    <a:lnTo>
                      <a:pt x="3903" y="1073"/>
                    </a:lnTo>
                    <a:lnTo>
                      <a:pt x="15249" y="1073"/>
                    </a:lnTo>
                    <a:cubicBezTo>
                      <a:pt x="15249" y="1046"/>
                      <a:pt x="15262" y="1020"/>
                      <a:pt x="15262" y="993"/>
                    </a:cubicBezTo>
                    <a:lnTo>
                      <a:pt x="15302" y="993"/>
                    </a:lnTo>
                    <a:cubicBezTo>
                      <a:pt x="15302" y="1020"/>
                      <a:pt x="15302" y="1046"/>
                      <a:pt x="15289" y="1073"/>
                    </a:cubicBezTo>
                    <a:lnTo>
                      <a:pt x="16818" y="1073"/>
                    </a:lnTo>
                    <a:cubicBezTo>
                      <a:pt x="16925" y="993"/>
                      <a:pt x="17059" y="952"/>
                      <a:pt x="17207" y="952"/>
                    </a:cubicBezTo>
                    <a:lnTo>
                      <a:pt x="32214" y="952"/>
                    </a:lnTo>
                    <a:lnTo>
                      <a:pt x="32643" y="1073"/>
                    </a:lnTo>
                    <a:lnTo>
                      <a:pt x="52505" y="1073"/>
                    </a:lnTo>
                    <a:cubicBezTo>
                      <a:pt x="54838" y="1073"/>
                      <a:pt x="57158" y="778"/>
                      <a:pt x="59411" y="215"/>
                    </a:cubicBezTo>
                    <a:lnTo>
                      <a:pt x="59586" y="0"/>
                    </a:lnTo>
                    <a:close/>
                    <a:moveTo>
                      <a:pt x="14" y="1690"/>
                    </a:moveTo>
                    <a:lnTo>
                      <a:pt x="14" y="1690"/>
                    </a:lnTo>
                    <a:lnTo>
                      <a:pt x="0" y="1703"/>
                    </a:lnTo>
                    <a:cubicBezTo>
                      <a:pt x="5" y="1699"/>
                      <a:pt x="10" y="1694"/>
                      <a:pt x="14" y="169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8"/>
              <p:cNvSpPr/>
              <p:nvPr/>
            </p:nvSpPr>
            <p:spPr>
              <a:xfrm>
                <a:off x="6916450" y="3837738"/>
                <a:ext cx="192825" cy="8400"/>
              </a:xfrm>
              <a:custGeom>
                <a:rect b="b" l="l" r="r" t="t"/>
                <a:pathLst>
                  <a:path extrusionOk="0" h="336" w="7713">
                    <a:moveTo>
                      <a:pt x="7712" y="0"/>
                    </a:moveTo>
                    <a:lnTo>
                      <a:pt x="7712" y="0"/>
                    </a:lnTo>
                    <a:cubicBezTo>
                      <a:pt x="6586" y="107"/>
                      <a:pt x="5446" y="161"/>
                      <a:pt x="4306" y="161"/>
                    </a:cubicBezTo>
                    <a:lnTo>
                      <a:pt x="497" y="161"/>
                    </a:lnTo>
                    <a:lnTo>
                      <a:pt x="1" y="335"/>
                    </a:lnTo>
                    <a:lnTo>
                      <a:pt x="4306" y="335"/>
                    </a:lnTo>
                    <a:cubicBezTo>
                      <a:pt x="5419" y="335"/>
                      <a:pt x="6519" y="282"/>
                      <a:pt x="7605" y="175"/>
                    </a:cubicBezTo>
                    <a:cubicBezTo>
                      <a:pt x="7592" y="175"/>
                      <a:pt x="7592" y="161"/>
                      <a:pt x="7578" y="148"/>
                    </a:cubicBezTo>
                    <a:cubicBezTo>
                      <a:pt x="7565" y="107"/>
                      <a:pt x="7578" y="54"/>
                      <a:pt x="7618" y="40"/>
                    </a:cubicBezTo>
                    <a:lnTo>
                      <a:pt x="77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8"/>
              <p:cNvSpPr/>
              <p:nvPr/>
            </p:nvSpPr>
            <p:spPr>
              <a:xfrm>
                <a:off x="7110250" y="3737138"/>
                <a:ext cx="350050" cy="104650"/>
              </a:xfrm>
              <a:custGeom>
                <a:rect b="b" l="l" r="r" t="t"/>
                <a:pathLst>
                  <a:path extrusionOk="0" h="4186" w="14002">
                    <a:moveTo>
                      <a:pt x="13586" y="1"/>
                    </a:moveTo>
                    <a:lnTo>
                      <a:pt x="12915" y="296"/>
                    </a:lnTo>
                    <a:lnTo>
                      <a:pt x="13184" y="296"/>
                    </a:lnTo>
                    <a:lnTo>
                      <a:pt x="13184" y="336"/>
                    </a:lnTo>
                    <a:lnTo>
                      <a:pt x="12808" y="336"/>
                    </a:lnTo>
                    <a:lnTo>
                      <a:pt x="10635" y="1275"/>
                    </a:lnTo>
                    <a:cubicBezTo>
                      <a:pt x="7819" y="2495"/>
                      <a:pt x="4909" y="3327"/>
                      <a:pt x="1932" y="3783"/>
                    </a:cubicBezTo>
                    <a:lnTo>
                      <a:pt x="1623" y="3930"/>
                    </a:lnTo>
                    <a:lnTo>
                      <a:pt x="1610" y="3890"/>
                    </a:lnTo>
                    <a:lnTo>
                      <a:pt x="1798" y="3796"/>
                    </a:lnTo>
                    <a:lnTo>
                      <a:pt x="1798" y="3796"/>
                    </a:lnTo>
                    <a:cubicBezTo>
                      <a:pt x="1355" y="3863"/>
                      <a:pt x="912" y="3930"/>
                      <a:pt x="456" y="3971"/>
                    </a:cubicBezTo>
                    <a:lnTo>
                      <a:pt x="0" y="4185"/>
                    </a:lnTo>
                    <a:cubicBezTo>
                      <a:pt x="3675" y="3836"/>
                      <a:pt x="7269" y="2911"/>
                      <a:pt x="10703" y="1436"/>
                    </a:cubicBezTo>
                    <a:lnTo>
                      <a:pt x="140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8"/>
              <p:cNvSpPr/>
              <p:nvPr/>
            </p:nvSpPr>
            <p:spPr>
              <a:xfrm>
                <a:off x="7459600" y="3716363"/>
                <a:ext cx="41600" cy="20150"/>
              </a:xfrm>
              <a:custGeom>
                <a:rect b="b" l="l" r="r" t="t"/>
                <a:pathLst>
                  <a:path extrusionOk="0" h="806" w="1664">
                    <a:moveTo>
                      <a:pt x="1557" y="0"/>
                    </a:moveTo>
                    <a:lnTo>
                      <a:pt x="1" y="671"/>
                    </a:lnTo>
                    <a:lnTo>
                      <a:pt x="41" y="671"/>
                    </a:lnTo>
                    <a:cubicBezTo>
                      <a:pt x="81" y="671"/>
                      <a:pt x="122" y="711"/>
                      <a:pt x="122" y="751"/>
                    </a:cubicBezTo>
                    <a:cubicBezTo>
                      <a:pt x="122" y="778"/>
                      <a:pt x="122" y="792"/>
                      <a:pt x="108" y="805"/>
                    </a:cubicBezTo>
                    <a:lnTo>
                      <a:pt x="1664" y="135"/>
                    </a:lnTo>
                    <a:lnTo>
                      <a:pt x="15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8"/>
              <p:cNvSpPr/>
              <p:nvPr/>
            </p:nvSpPr>
            <p:spPr>
              <a:xfrm>
                <a:off x="5829500" y="3700613"/>
                <a:ext cx="668900" cy="145525"/>
              </a:xfrm>
              <a:custGeom>
                <a:rect b="b" l="l" r="r" t="t"/>
                <a:pathLst>
                  <a:path extrusionOk="0" h="5821" w="26756">
                    <a:moveTo>
                      <a:pt x="4560" y="0"/>
                    </a:moveTo>
                    <a:lnTo>
                      <a:pt x="805" y="1837"/>
                    </a:lnTo>
                    <a:cubicBezTo>
                      <a:pt x="309" y="2092"/>
                      <a:pt x="0" y="2588"/>
                      <a:pt x="0" y="3138"/>
                    </a:cubicBezTo>
                    <a:cubicBezTo>
                      <a:pt x="0" y="3447"/>
                      <a:pt x="94" y="3742"/>
                      <a:pt x="268" y="3983"/>
                    </a:cubicBezTo>
                    <a:cubicBezTo>
                      <a:pt x="443" y="4238"/>
                      <a:pt x="697" y="4412"/>
                      <a:pt x="979" y="4520"/>
                    </a:cubicBezTo>
                    <a:cubicBezTo>
                      <a:pt x="1945" y="4841"/>
                      <a:pt x="2924" y="5096"/>
                      <a:pt x="3916" y="5284"/>
                    </a:cubicBezTo>
                    <a:cubicBezTo>
                      <a:pt x="4882" y="5472"/>
                      <a:pt x="5901" y="5606"/>
                      <a:pt x="6920" y="5660"/>
                    </a:cubicBezTo>
                    <a:lnTo>
                      <a:pt x="9468" y="5807"/>
                    </a:lnTo>
                    <a:cubicBezTo>
                      <a:pt x="9871" y="5807"/>
                      <a:pt x="10233" y="5820"/>
                      <a:pt x="10581" y="5820"/>
                    </a:cubicBezTo>
                    <a:lnTo>
                      <a:pt x="26755" y="5820"/>
                    </a:lnTo>
                    <a:cubicBezTo>
                      <a:pt x="26675" y="5767"/>
                      <a:pt x="26594" y="5713"/>
                      <a:pt x="26527" y="5646"/>
                    </a:cubicBezTo>
                    <a:lnTo>
                      <a:pt x="12003" y="5646"/>
                    </a:lnTo>
                    <a:lnTo>
                      <a:pt x="12003" y="5780"/>
                    </a:lnTo>
                    <a:lnTo>
                      <a:pt x="11963" y="5780"/>
                    </a:lnTo>
                    <a:lnTo>
                      <a:pt x="11963" y="5646"/>
                    </a:lnTo>
                    <a:lnTo>
                      <a:pt x="10581" y="5646"/>
                    </a:lnTo>
                    <a:cubicBezTo>
                      <a:pt x="10233" y="5646"/>
                      <a:pt x="9871" y="5646"/>
                      <a:pt x="9482" y="5633"/>
                    </a:cubicBezTo>
                    <a:lnTo>
                      <a:pt x="6920" y="5499"/>
                    </a:lnTo>
                    <a:cubicBezTo>
                      <a:pt x="5914" y="5432"/>
                      <a:pt x="4909" y="5311"/>
                      <a:pt x="3943" y="5123"/>
                    </a:cubicBezTo>
                    <a:cubicBezTo>
                      <a:pt x="3916" y="5123"/>
                      <a:pt x="3889" y="5110"/>
                      <a:pt x="3863" y="5096"/>
                    </a:cubicBezTo>
                    <a:lnTo>
                      <a:pt x="3822" y="5110"/>
                    </a:lnTo>
                    <a:lnTo>
                      <a:pt x="3822" y="5096"/>
                    </a:lnTo>
                    <a:cubicBezTo>
                      <a:pt x="3071" y="4949"/>
                      <a:pt x="2320" y="4748"/>
                      <a:pt x="1583" y="4520"/>
                    </a:cubicBezTo>
                    <a:cubicBezTo>
                      <a:pt x="1569" y="4546"/>
                      <a:pt x="1556" y="4573"/>
                      <a:pt x="1542" y="4600"/>
                    </a:cubicBezTo>
                    <a:cubicBezTo>
                      <a:pt x="1529" y="4627"/>
                      <a:pt x="1502" y="4654"/>
                      <a:pt x="1462" y="4654"/>
                    </a:cubicBezTo>
                    <a:cubicBezTo>
                      <a:pt x="1449" y="4654"/>
                      <a:pt x="1435" y="4640"/>
                      <a:pt x="1422" y="4640"/>
                    </a:cubicBezTo>
                    <a:cubicBezTo>
                      <a:pt x="1381" y="4613"/>
                      <a:pt x="1368" y="4573"/>
                      <a:pt x="1395" y="4533"/>
                    </a:cubicBezTo>
                    <a:cubicBezTo>
                      <a:pt x="1395" y="4506"/>
                      <a:pt x="1408" y="4493"/>
                      <a:pt x="1408" y="4479"/>
                    </a:cubicBezTo>
                    <a:cubicBezTo>
                      <a:pt x="1288" y="4439"/>
                      <a:pt x="1167" y="4399"/>
                      <a:pt x="1033" y="4359"/>
                    </a:cubicBezTo>
                    <a:cubicBezTo>
                      <a:pt x="778" y="4265"/>
                      <a:pt x="563" y="4104"/>
                      <a:pt x="402" y="3889"/>
                    </a:cubicBezTo>
                    <a:cubicBezTo>
                      <a:pt x="242" y="3675"/>
                      <a:pt x="161" y="3420"/>
                      <a:pt x="161" y="3138"/>
                    </a:cubicBezTo>
                    <a:cubicBezTo>
                      <a:pt x="161" y="2655"/>
                      <a:pt x="443" y="2199"/>
                      <a:pt x="872" y="1985"/>
                    </a:cubicBezTo>
                    <a:lnTo>
                      <a:pt x="1408" y="1730"/>
                    </a:lnTo>
                    <a:cubicBezTo>
                      <a:pt x="1395" y="1717"/>
                      <a:pt x="1395" y="1703"/>
                      <a:pt x="1395" y="1703"/>
                    </a:cubicBezTo>
                    <a:cubicBezTo>
                      <a:pt x="1368" y="1663"/>
                      <a:pt x="1381" y="1609"/>
                      <a:pt x="1422" y="1596"/>
                    </a:cubicBezTo>
                    <a:cubicBezTo>
                      <a:pt x="1436" y="1586"/>
                      <a:pt x="1452" y="1582"/>
                      <a:pt x="1468" y="1582"/>
                    </a:cubicBezTo>
                    <a:cubicBezTo>
                      <a:pt x="1497" y="1582"/>
                      <a:pt x="1525" y="1597"/>
                      <a:pt x="1542" y="1623"/>
                    </a:cubicBezTo>
                    <a:cubicBezTo>
                      <a:pt x="1542" y="1636"/>
                      <a:pt x="1542" y="1650"/>
                      <a:pt x="1556" y="1663"/>
                    </a:cubicBezTo>
                    <a:lnTo>
                      <a:pt x="1556" y="1623"/>
                    </a:lnTo>
                    <a:lnTo>
                      <a:pt x="1623" y="1623"/>
                    </a:lnTo>
                    <a:lnTo>
                      <a:pt x="4909" y="13"/>
                    </a:lnTo>
                    <a:lnTo>
                      <a:pt x="45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8"/>
              <p:cNvSpPr/>
              <p:nvPr/>
            </p:nvSpPr>
            <p:spPr>
              <a:xfrm>
                <a:off x="6129575" y="3808888"/>
                <a:ext cx="338300" cy="1050"/>
              </a:xfrm>
              <a:custGeom>
                <a:rect b="b" l="l" r="r" t="t"/>
                <a:pathLst>
                  <a:path extrusionOk="0" h="42" w="13532">
                    <a:moveTo>
                      <a:pt x="0" y="1"/>
                    </a:moveTo>
                    <a:lnTo>
                      <a:pt x="0" y="41"/>
                    </a:lnTo>
                    <a:lnTo>
                      <a:pt x="13532" y="41"/>
                    </a:lnTo>
                    <a:cubicBezTo>
                      <a:pt x="13518" y="28"/>
                      <a:pt x="13518" y="14"/>
                      <a:pt x="13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8"/>
              <p:cNvSpPr/>
              <p:nvPr/>
            </p:nvSpPr>
            <p:spPr>
              <a:xfrm>
                <a:off x="6993250" y="3808888"/>
                <a:ext cx="178050" cy="1050"/>
              </a:xfrm>
              <a:custGeom>
                <a:rect b="b" l="l" r="r" t="t"/>
                <a:pathLst>
                  <a:path extrusionOk="0" h="42" w="7122">
                    <a:moveTo>
                      <a:pt x="0" y="1"/>
                    </a:moveTo>
                    <a:cubicBezTo>
                      <a:pt x="0" y="14"/>
                      <a:pt x="0" y="28"/>
                      <a:pt x="0" y="41"/>
                    </a:cubicBezTo>
                    <a:lnTo>
                      <a:pt x="7027" y="41"/>
                    </a:lnTo>
                    <a:lnTo>
                      <a:pt x="7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8"/>
              <p:cNvSpPr/>
              <p:nvPr/>
            </p:nvSpPr>
            <p:spPr>
              <a:xfrm>
                <a:off x="6524850" y="3790113"/>
                <a:ext cx="63400" cy="4050"/>
              </a:xfrm>
              <a:custGeom>
                <a:rect b="b" l="l" r="r" t="t"/>
                <a:pathLst>
                  <a:path extrusionOk="0" h="162" w="2536">
                    <a:moveTo>
                      <a:pt x="229" y="1"/>
                    </a:moveTo>
                    <a:cubicBezTo>
                      <a:pt x="188" y="81"/>
                      <a:pt x="108" y="135"/>
                      <a:pt x="1" y="162"/>
                    </a:cubicBezTo>
                    <a:lnTo>
                      <a:pt x="2535" y="162"/>
                    </a:lnTo>
                    <a:cubicBezTo>
                      <a:pt x="2535" y="108"/>
                      <a:pt x="2535" y="54"/>
                      <a:pt x="25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8"/>
              <p:cNvSpPr/>
              <p:nvPr/>
            </p:nvSpPr>
            <p:spPr>
              <a:xfrm>
                <a:off x="6466525" y="3790113"/>
                <a:ext cx="526725" cy="72775"/>
              </a:xfrm>
              <a:custGeom>
                <a:rect b="b" l="l" r="r" t="t"/>
                <a:pathLst>
                  <a:path extrusionOk="0" h="2911" w="21069">
                    <a:moveTo>
                      <a:pt x="16161" y="1"/>
                    </a:moveTo>
                    <a:cubicBezTo>
                      <a:pt x="16228" y="41"/>
                      <a:pt x="16268" y="95"/>
                      <a:pt x="16295" y="162"/>
                    </a:cubicBezTo>
                    <a:lnTo>
                      <a:pt x="20372" y="162"/>
                    </a:lnTo>
                    <a:cubicBezTo>
                      <a:pt x="20667" y="162"/>
                      <a:pt x="20908" y="403"/>
                      <a:pt x="20908" y="698"/>
                    </a:cubicBezTo>
                    <a:cubicBezTo>
                      <a:pt x="20908" y="926"/>
                      <a:pt x="20761" y="1141"/>
                      <a:pt x="20546" y="1208"/>
                    </a:cubicBezTo>
                    <a:lnTo>
                      <a:pt x="20184" y="1329"/>
                    </a:lnTo>
                    <a:lnTo>
                      <a:pt x="20184" y="1396"/>
                    </a:lnTo>
                    <a:lnTo>
                      <a:pt x="19969" y="1396"/>
                    </a:lnTo>
                    <a:lnTo>
                      <a:pt x="17824" y="2120"/>
                    </a:lnTo>
                    <a:cubicBezTo>
                      <a:pt x="16590" y="2536"/>
                      <a:pt x="15316" y="2737"/>
                      <a:pt x="14015" y="2737"/>
                    </a:cubicBezTo>
                    <a:lnTo>
                      <a:pt x="3246" y="2737"/>
                    </a:lnTo>
                    <a:lnTo>
                      <a:pt x="3246" y="2763"/>
                    </a:lnTo>
                    <a:lnTo>
                      <a:pt x="3205" y="2763"/>
                    </a:lnTo>
                    <a:lnTo>
                      <a:pt x="3205" y="2737"/>
                    </a:lnTo>
                    <a:cubicBezTo>
                      <a:pt x="1891" y="2670"/>
                      <a:pt x="738" y="1878"/>
                      <a:pt x="188" y="685"/>
                    </a:cubicBezTo>
                    <a:cubicBezTo>
                      <a:pt x="121" y="685"/>
                      <a:pt x="67" y="698"/>
                      <a:pt x="0" y="698"/>
                    </a:cubicBezTo>
                    <a:cubicBezTo>
                      <a:pt x="14" y="712"/>
                      <a:pt x="27" y="738"/>
                      <a:pt x="27" y="752"/>
                    </a:cubicBezTo>
                    <a:cubicBezTo>
                      <a:pt x="40" y="765"/>
                      <a:pt x="40" y="779"/>
                      <a:pt x="54" y="792"/>
                    </a:cubicBezTo>
                    <a:cubicBezTo>
                      <a:pt x="295" y="1302"/>
                      <a:pt x="631" y="1731"/>
                      <a:pt x="1046" y="2066"/>
                    </a:cubicBezTo>
                    <a:cubicBezTo>
                      <a:pt x="1113" y="2133"/>
                      <a:pt x="1194" y="2187"/>
                      <a:pt x="1274" y="2240"/>
                    </a:cubicBezTo>
                    <a:cubicBezTo>
                      <a:pt x="1878" y="2670"/>
                      <a:pt x="2602" y="2911"/>
                      <a:pt x="3380" y="2911"/>
                    </a:cubicBezTo>
                    <a:lnTo>
                      <a:pt x="14015" y="2911"/>
                    </a:lnTo>
                    <a:cubicBezTo>
                      <a:pt x="15329" y="2911"/>
                      <a:pt x="16630" y="2696"/>
                      <a:pt x="17877" y="2281"/>
                    </a:cubicBezTo>
                    <a:lnTo>
                      <a:pt x="17998" y="2240"/>
                    </a:lnTo>
                    <a:lnTo>
                      <a:pt x="18494" y="2066"/>
                    </a:lnTo>
                    <a:lnTo>
                      <a:pt x="20586" y="1369"/>
                    </a:lnTo>
                    <a:cubicBezTo>
                      <a:pt x="20854" y="1288"/>
                      <a:pt x="21029" y="1060"/>
                      <a:pt x="21069" y="792"/>
                    </a:cubicBezTo>
                    <a:cubicBezTo>
                      <a:pt x="21069" y="779"/>
                      <a:pt x="21069" y="765"/>
                      <a:pt x="21069" y="752"/>
                    </a:cubicBezTo>
                    <a:cubicBezTo>
                      <a:pt x="21069" y="738"/>
                      <a:pt x="21069" y="725"/>
                      <a:pt x="21069" y="698"/>
                    </a:cubicBezTo>
                    <a:cubicBezTo>
                      <a:pt x="21069" y="457"/>
                      <a:pt x="20948" y="256"/>
                      <a:pt x="20774" y="122"/>
                    </a:cubicBezTo>
                    <a:lnTo>
                      <a:pt x="197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8"/>
              <p:cNvSpPr/>
              <p:nvPr/>
            </p:nvSpPr>
            <p:spPr>
              <a:xfrm>
                <a:off x="6969100" y="3823638"/>
                <a:ext cx="1025" cy="375"/>
              </a:xfrm>
              <a:custGeom>
                <a:rect b="b" l="l" r="r" t="t"/>
                <a:pathLst>
                  <a:path extrusionOk="0" h="15" w="41">
                    <a:moveTo>
                      <a:pt x="41" y="1"/>
                    </a:moveTo>
                    <a:lnTo>
                      <a:pt x="0" y="14"/>
                    </a:lnTo>
                    <a:lnTo>
                      <a:pt x="41"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8"/>
              <p:cNvSpPr/>
              <p:nvPr/>
            </p:nvSpPr>
            <p:spPr>
              <a:xfrm>
                <a:off x="6728700" y="3790113"/>
                <a:ext cx="30550" cy="4050"/>
              </a:xfrm>
              <a:custGeom>
                <a:rect b="b" l="l" r="r" t="t"/>
                <a:pathLst>
                  <a:path extrusionOk="0" h="162" w="1222">
                    <a:moveTo>
                      <a:pt x="1" y="1"/>
                    </a:moveTo>
                    <a:lnTo>
                      <a:pt x="1" y="162"/>
                    </a:lnTo>
                    <a:lnTo>
                      <a:pt x="1221" y="162"/>
                    </a:lnTo>
                    <a:cubicBezTo>
                      <a:pt x="1208" y="108"/>
                      <a:pt x="1208" y="54"/>
                      <a:pt x="12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8"/>
              <p:cNvSpPr/>
              <p:nvPr/>
            </p:nvSpPr>
            <p:spPr>
              <a:xfrm>
                <a:off x="6668350" y="3823988"/>
                <a:ext cx="91225" cy="1025"/>
              </a:xfrm>
              <a:custGeom>
                <a:rect b="b" l="l" r="r" t="t"/>
                <a:pathLst>
                  <a:path extrusionOk="0" h="41" w="3649">
                    <a:moveTo>
                      <a:pt x="148" y="0"/>
                    </a:moveTo>
                    <a:cubicBezTo>
                      <a:pt x="135" y="14"/>
                      <a:pt x="135" y="14"/>
                      <a:pt x="121" y="14"/>
                    </a:cubicBezTo>
                    <a:cubicBezTo>
                      <a:pt x="81" y="27"/>
                      <a:pt x="41" y="41"/>
                      <a:pt x="1" y="41"/>
                    </a:cubicBezTo>
                    <a:lnTo>
                      <a:pt x="3648" y="41"/>
                    </a:lnTo>
                    <a:lnTo>
                      <a:pt x="36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8"/>
              <p:cNvSpPr/>
              <p:nvPr/>
            </p:nvSpPr>
            <p:spPr>
              <a:xfrm>
                <a:off x="6900025" y="3822988"/>
                <a:ext cx="71100" cy="2025"/>
              </a:xfrm>
              <a:custGeom>
                <a:rect b="b" l="l" r="r" t="t"/>
                <a:pathLst>
                  <a:path extrusionOk="0" h="81" w="2844">
                    <a:moveTo>
                      <a:pt x="2804" y="0"/>
                    </a:moveTo>
                    <a:lnTo>
                      <a:pt x="2804" y="27"/>
                    </a:lnTo>
                    <a:lnTo>
                      <a:pt x="2804" y="40"/>
                    </a:lnTo>
                    <a:lnTo>
                      <a:pt x="1" y="40"/>
                    </a:lnTo>
                    <a:lnTo>
                      <a:pt x="1" y="81"/>
                    </a:lnTo>
                    <a:lnTo>
                      <a:pt x="2844" y="81"/>
                    </a:lnTo>
                    <a:lnTo>
                      <a:pt x="2844" y="14"/>
                    </a:lnTo>
                    <a:lnTo>
                      <a:pt x="28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8"/>
              <p:cNvSpPr/>
              <p:nvPr/>
            </p:nvSpPr>
            <p:spPr>
              <a:xfrm>
                <a:off x="6547325" y="3823988"/>
                <a:ext cx="45275" cy="1025"/>
              </a:xfrm>
              <a:custGeom>
                <a:rect b="b" l="l" r="r" t="t"/>
                <a:pathLst>
                  <a:path extrusionOk="0" h="41" w="1811">
                    <a:moveTo>
                      <a:pt x="0" y="0"/>
                    </a:moveTo>
                    <a:lnTo>
                      <a:pt x="14" y="14"/>
                    </a:lnTo>
                    <a:lnTo>
                      <a:pt x="14" y="41"/>
                    </a:lnTo>
                    <a:lnTo>
                      <a:pt x="1811" y="41"/>
                    </a:lnTo>
                    <a:cubicBezTo>
                      <a:pt x="1797" y="27"/>
                      <a:pt x="1784" y="14"/>
                      <a:pt x="17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8"/>
              <p:cNvSpPr/>
              <p:nvPr/>
            </p:nvSpPr>
            <p:spPr>
              <a:xfrm>
                <a:off x="7334550" y="3692213"/>
                <a:ext cx="25" cy="375"/>
              </a:xfrm>
              <a:custGeom>
                <a:rect b="b" l="l" r="r" t="t"/>
                <a:pathLst>
                  <a:path extrusionOk="0" h="15" w="1">
                    <a:moveTo>
                      <a:pt x="0" y="14"/>
                    </a:moveTo>
                    <a:cubicBezTo>
                      <a:pt x="0" y="14"/>
                      <a:pt x="0" y="1"/>
                      <a:pt x="0" y="1"/>
                    </a:cubicBezTo>
                    <a:cubicBezTo>
                      <a:pt x="0" y="1"/>
                      <a:pt x="0" y="1"/>
                      <a:pt x="0"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8"/>
              <p:cNvSpPr/>
              <p:nvPr/>
            </p:nvSpPr>
            <p:spPr>
              <a:xfrm>
                <a:off x="7335550" y="3691538"/>
                <a:ext cx="147225" cy="12450"/>
              </a:xfrm>
              <a:custGeom>
                <a:rect b="b" l="l" r="r" t="t"/>
                <a:pathLst>
                  <a:path extrusionOk="0" h="498" w="5889">
                    <a:moveTo>
                      <a:pt x="309" y="1"/>
                    </a:moveTo>
                    <a:lnTo>
                      <a:pt x="41" y="68"/>
                    </a:lnTo>
                    <a:lnTo>
                      <a:pt x="1" y="68"/>
                    </a:lnTo>
                    <a:lnTo>
                      <a:pt x="591" y="296"/>
                    </a:lnTo>
                    <a:cubicBezTo>
                      <a:pt x="940" y="417"/>
                      <a:pt x="1288" y="497"/>
                      <a:pt x="1664" y="497"/>
                    </a:cubicBezTo>
                    <a:cubicBezTo>
                      <a:pt x="1731" y="497"/>
                      <a:pt x="1811" y="484"/>
                      <a:pt x="1892" y="484"/>
                    </a:cubicBezTo>
                    <a:lnTo>
                      <a:pt x="5888" y="175"/>
                    </a:lnTo>
                    <a:lnTo>
                      <a:pt x="5767" y="28"/>
                    </a:lnTo>
                    <a:lnTo>
                      <a:pt x="2200" y="296"/>
                    </a:lnTo>
                    <a:lnTo>
                      <a:pt x="2281" y="363"/>
                    </a:lnTo>
                    <a:lnTo>
                      <a:pt x="2254" y="403"/>
                    </a:lnTo>
                    <a:lnTo>
                      <a:pt x="2146" y="296"/>
                    </a:lnTo>
                    <a:lnTo>
                      <a:pt x="1878" y="309"/>
                    </a:lnTo>
                    <a:cubicBezTo>
                      <a:pt x="1796" y="317"/>
                      <a:pt x="1714" y="321"/>
                      <a:pt x="1633" y="321"/>
                    </a:cubicBezTo>
                    <a:cubicBezTo>
                      <a:pt x="1290" y="321"/>
                      <a:pt x="959" y="254"/>
                      <a:pt x="644" y="135"/>
                    </a:cubicBezTo>
                    <a:lnTo>
                      <a:pt x="3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8"/>
              <p:cNvSpPr/>
              <p:nvPr/>
            </p:nvSpPr>
            <p:spPr>
              <a:xfrm>
                <a:off x="7333875" y="3649313"/>
                <a:ext cx="125075" cy="43950"/>
              </a:xfrm>
              <a:custGeom>
                <a:rect b="b" l="l" r="r" t="t"/>
                <a:pathLst>
                  <a:path extrusionOk="0" h="1758" w="5003">
                    <a:moveTo>
                      <a:pt x="4198" y="0"/>
                    </a:moveTo>
                    <a:lnTo>
                      <a:pt x="564" y="952"/>
                    </a:lnTo>
                    <a:cubicBezTo>
                      <a:pt x="229" y="1033"/>
                      <a:pt x="1" y="1328"/>
                      <a:pt x="1" y="1677"/>
                    </a:cubicBezTo>
                    <a:cubicBezTo>
                      <a:pt x="1" y="1690"/>
                      <a:pt x="14" y="1703"/>
                      <a:pt x="14" y="1717"/>
                    </a:cubicBezTo>
                    <a:lnTo>
                      <a:pt x="27" y="1717"/>
                    </a:lnTo>
                    <a:cubicBezTo>
                      <a:pt x="27" y="1730"/>
                      <a:pt x="27" y="1730"/>
                      <a:pt x="41" y="1730"/>
                    </a:cubicBezTo>
                    <a:cubicBezTo>
                      <a:pt x="41" y="1744"/>
                      <a:pt x="54" y="1744"/>
                      <a:pt x="54" y="1744"/>
                    </a:cubicBezTo>
                    <a:cubicBezTo>
                      <a:pt x="68" y="1757"/>
                      <a:pt x="81" y="1757"/>
                      <a:pt x="95" y="1757"/>
                    </a:cubicBezTo>
                    <a:lnTo>
                      <a:pt x="108" y="1757"/>
                    </a:lnTo>
                    <a:lnTo>
                      <a:pt x="376" y="1690"/>
                    </a:lnTo>
                    <a:lnTo>
                      <a:pt x="5003" y="631"/>
                    </a:lnTo>
                    <a:lnTo>
                      <a:pt x="4882" y="483"/>
                    </a:lnTo>
                    <a:lnTo>
                      <a:pt x="644" y="1462"/>
                    </a:lnTo>
                    <a:lnTo>
                      <a:pt x="604" y="1556"/>
                    </a:lnTo>
                    <a:lnTo>
                      <a:pt x="564" y="1542"/>
                    </a:lnTo>
                    <a:lnTo>
                      <a:pt x="591" y="1462"/>
                    </a:lnTo>
                    <a:lnTo>
                      <a:pt x="188" y="1556"/>
                    </a:lnTo>
                    <a:cubicBezTo>
                      <a:pt x="215" y="1382"/>
                      <a:pt x="336" y="1234"/>
                      <a:pt x="497" y="1154"/>
                    </a:cubicBezTo>
                    <a:lnTo>
                      <a:pt x="524" y="1113"/>
                    </a:lnTo>
                    <a:lnTo>
                      <a:pt x="537" y="1127"/>
                    </a:lnTo>
                    <a:cubicBezTo>
                      <a:pt x="564" y="1127"/>
                      <a:pt x="577" y="1113"/>
                      <a:pt x="604" y="1113"/>
                    </a:cubicBezTo>
                    <a:lnTo>
                      <a:pt x="4574" y="67"/>
                    </a:lnTo>
                    <a:lnTo>
                      <a:pt x="4534" y="27"/>
                    </a:lnTo>
                    <a:cubicBezTo>
                      <a:pt x="4534" y="14"/>
                      <a:pt x="4534" y="0"/>
                      <a:pt x="4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8"/>
              <p:cNvSpPr/>
              <p:nvPr/>
            </p:nvSpPr>
            <p:spPr>
              <a:xfrm>
                <a:off x="7442850" y="3646963"/>
                <a:ext cx="5050" cy="1350"/>
              </a:xfrm>
              <a:custGeom>
                <a:rect b="b" l="l" r="r" t="t"/>
                <a:pathLst>
                  <a:path extrusionOk="0" h="54" w="202">
                    <a:moveTo>
                      <a:pt x="201" y="0"/>
                    </a:moveTo>
                    <a:lnTo>
                      <a:pt x="0" y="54"/>
                    </a:lnTo>
                    <a:lnTo>
                      <a:pt x="175" y="54"/>
                    </a:lnTo>
                    <a:cubicBezTo>
                      <a:pt x="175" y="41"/>
                      <a:pt x="175" y="27"/>
                      <a:pt x="175" y="14"/>
                    </a:cubicBezTo>
                    <a:lnTo>
                      <a:pt x="2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8"/>
              <p:cNvSpPr/>
              <p:nvPr/>
            </p:nvSpPr>
            <p:spPr>
              <a:xfrm>
                <a:off x="7447200" y="3446463"/>
                <a:ext cx="215600" cy="201850"/>
              </a:xfrm>
              <a:custGeom>
                <a:rect b="b" l="l" r="r" t="t"/>
                <a:pathLst>
                  <a:path extrusionOk="0" h="8074" w="8624">
                    <a:moveTo>
                      <a:pt x="6264" y="1"/>
                    </a:moveTo>
                    <a:cubicBezTo>
                      <a:pt x="6250" y="1"/>
                      <a:pt x="6223" y="14"/>
                      <a:pt x="6197" y="27"/>
                    </a:cubicBezTo>
                    <a:lnTo>
                      <a:pt x="430" y="7484"/>
                    </a:lnTo>
                    <a:lnTo>
                      <a:pt x="255" y="7712"/>
                    </a:lnTo>
                    <a:lnTo>
                      <a:pt x="27" y="8020"/>
                    </a:lnTo>
                    <a:lnTo>
                      <a:pt x="14" y="8034"/>
                    </a:lnTo>
                    <a:cubicBezTo>
                      <a:pt x="1" y="8047"/>
                      <a:pt x="1" y="8061"/>
                      <a:pt x="1" y="8074"/>
                    </a:cubicBezTo>
                    <a:lnTo>
                      <a:pt x="202" y="8074"/>
                    </a:lnTo>
                    <a:lnTo>
                      <a:pt x="6304" y="175"/>
                    </a:lnTo>
                    <a:lnTo>
                      <a:pt x="6250" y="94"/>
                    </a:lnTo>
                    <a:lnTo>
                      <a:pt x="6290" y="68"/>
                    </a:lnTo>
                    <a:lnTo>
                      <a:pt x="6357" y="161"/>
                    </a:lnTo>
                    <a:lnTo>
                      <a:pt x="8409" y="161"/>
                    </a:lnTo>
                    <a:lnTo>
                      <a:pt x="8530" y="68"/>
                    </a:lnTo>
                    <a:lnTo>
                      <a:pt x="8557" y="94"/>
                    </a:lnTo>
                    <a:lnTo>
                      <a:pt x="8450" y="188"/>
                    </a:lnTo>
                    <a:lnTo>
                      <a:pt x="7712" y="7336"/>
                    </a:lnTo>
                    <a:lnTo>
                      <a:pt x="7712" y="7336"/>
                    </a:lnTo>
                    <a:lnTo>
                      <a:pt x="7886" y="7323"/>
                    </a:lnTo>
                    <a:lnTo>
                      <a:pt x="8624" y="81"/>
                    </a:lnTo>
                    <a:cubicBezTo>
                      <a:pt x="8624" y="68"/>
                      <a:pt x="8624" y="41"/>
                      <a:pt x="8611" y="27"/>
                    </a:cubicBezTo>
                    <a:cubicBezTo>
                      <a:pt x="8597" y="1"/>
                      <a:pt x="8570" y="1"/>
                      <a:pt x="85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8"/>
              <p:cNvSpPr/>
              <p:nvPr/>
            </p:nvSpPr>
            <p:spPr>
              <a:xfrm>
                <a:off x="7447200" y="3649313"/>
                <a:ext cx="210925" cy="127425"/>
              </a:xfrm>
              <a:custGeom>
                <a:rect b="b" l="l" r="r" t="t"/>
                <a:pathLst>
                  <a:path extrusionOk="0" h="5097" w="8437">
                    <a:moveTo>
                      <a:pt x="1" y="0"/>
                    </a:moveTo>
                    <a:cubicBezTo>
                      <a:pt x="1" y="0"/>
                      <a:pt x="1" y="14"/>
                      <a:pt x="1" y="27"/>
                    </a:cubicBezTo>
                    <a:lnTo>
                      <a:pt x="41" y="67"/>
                    </a:lnTo>
                    <a:lnTo>
                      <a:pt x="188" y="255"/>
                    </a:lnTo>
                    <a:lnTo>
                      <a:pt x="242" y="242"/>
                    </a:lnTo>
                    <a:lnTo>
                      <a:pt x="255" y="282"/>
                    </a:lnTo>
                    <a:lnTo>
                      <a:pt x="215" y="295"/>
                    </a:lnTo>
                    <a:lnTo>
                      <a:pt x="349" y="483"/>
                    </a:lnTo>
                    <a:lnTo>
                      <a:pt x="470" y="631"/>
                    </a:lnTo>
                    <a:lnTo>
                      <a:pt x="698" y="926"/>
                    </a:lnTo>
                    <a:lnTo>
                      <a:pt x="819" y="899"/>
                    </a:lnTo>
                    <a:lnTo>
                      <a:pt x="832" y="939"/>
                    </a:lnTo>
                    <a:lnTo>
                      <a:pt x="725" y="966"/>
                    </a:lnTo>
                    <a:lnTo>
                      <a:pt x="1301" y="1703"/>
                    </a:lnTo>
                    <a:lnTo>
                      <a:pt x="1422" y="1864"/>
                    </a:lnTo>
                    <a:lnTo>
                      <a:pt x="2053" y="2682"/>
                    </a:lnTo>
                    <a:lnTo>
                      <a:pt x="2160" y="2817"/>
                    </a:lnTo>
                    <a:lnTo>
                      <a:pt x="3890" y="5070"/>
                    </a:lnTo>
                    <a:cubicBezTo>
                      <a:pt x="3903" y="5083"/>
                      <a:pt x="3930" y="5096"/>
                      <a:pt x="3957" y="5096"/>
                    </a:cubicBezTo>
                    <a:lnTo>
                      <a:pt x="8342" y="5096"/>
                    </a:lnTo>
                    <a:cubicBezTo>
                      <a:pt x="8396" y="5096"/>
                      <a:pt x="8436" y="5070"/>
                      <a:pt x="8436" y="5016"/>
                    </a:cubicBezTo>
                    <a:cubicBezTo>
                      <a:pt x="8436" y="5003"/>
                      <a:pt x="8436" y="4989"/>
                      <a:pt x="8423" y="4989"/>
                    </a:cubicBezTo>
                    <a:lnTo>
                      <a:pt x="7967" y="309"/>
                    </a:lnTo>
                    <a:lnTo>
                      <a:pt x="7792" y="309"/>
                    </a:lnTo>
                    <a:lnTo>
                      <a:pt x="8248" y="4828"/>
                    </a:lnTo>
                    <a:lnTo>
                      <a:pt x="8369" y="5003"/>
                    </a:lnTo>
                    <a:lnTo>
                      <a:pt x="8329" y="5029"/>
                    </a:lnTo>
                    <a:lnTo>
                      <a:pt x="8248" y="4922"/>
                    </a:lnTo>
                    <a:lnTo>
                      <a:pt x="8248" y="4935"/>
                    </a:lnTo>
                    <a:lnTo>
                      <a:pt x="3997" y="4935"/>
                    </a:lnTo>
                    <a:lnTo>
                      <a:pt x="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8"/>
              <p:cNvSpPr/>
              <p:nvPr/>
            </p:nvSpPr>
            <p:spPr>
              <a:xfrm>
                <a:off x="7574275" y="3657363"/>
                <a:ext cx="82175" cy="117700"/>
              </a:xfrm>
              <a:custGeom>
                <a:rect b="b" l="l" r="r" t="t"/>
                <a:pathLst>
                  <a:path extrusionOk="0" h="4708" w="3287">
                    <a:moveTo>
                      <a:pt x="0" y="0"/>
                    </a:moveTo>
                    <a:lnTo>
                      <a:pt x="1905" y="2749"/>
                    </a:lnTo>
                    <a:lnTo>
                      <a:pt x="1945" y="2749"/>
                    </a:lnTo>
                    <a:lnTo>
                      <a:pt x="1945" y="2790"/>
                    </a:lnTo>
                    <a:lnTo>
                      <a:pt x="1932" y="2790"/>
                    </a:lnTo>
                    <a:lnTo>
                      <a:pt x="3165" y="4600"/>
                    </a:lnTo>
                    <a:lnTo>
                      <a:pt x="3246" y="4707"/>
                    </a:lnTo>
                    <a:lnTo>
                      <a:pt x="3286" y="4681"/>
                    </a:lnTo>
                    <a:lnTo>
                      <a:pt x="3165" y="4506"/>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8"/>
              <p:cNvSpPr/>
              <p:nvPr/>
            </p:nvSpPr>
            <p:spPr>
              <a:xfrm>
                <a:off x="7569250" y="3448138"/>
                <a:ext cx="91875" cy="189125"/>
              </a:xfrm>
              <a:custGeom>
                <a:rect b="b" l="l" r="r" t="t"/>
                <a:pathLst>
                  <a:path extrusionOk="0" h="7565" w="3675">
                    <a:moveTo>
                      <a:pt x="3648" y="1"/>
                    </a:moveTo>
                    <a:lnTo>
                      <a:pt x="3527" y="94"/>
                    </a:lnTo>
                    <a:lnTo>
                      <a:pt x="2226" y="1208"/>
                    </a:lnTo>
                    <a:lnTo>
                      <a:pt x="2240" y="1221"/>
                    </a:lnTo>
                    <a:lnTo>
                      <a:pt x="2213" y="1248"/>
                    </a:lnTo>
                    <a:lnTo>
                      <a:pt x="2200" y="1234"/>
                    </a:lnTo>
                    <a:lnTo>
                      <a:pt x="0" y="7564"/>
                    </a:lnTo>
                    <a:lnTo>
                      <a:pt x="54" y="7564"/>
                    </a:lnTo>
                    <a:lnTo>
                      <a:pt x="2240" y="1248"/>
                    </a:lnTo>
                    <a:lnTo>
                      <a:pt x="3568" y="121"/>
                    </a:lnTo>
                    <a:lnTo>
                      <a:pt x="3675" y="27"/>
                    </a:lnTo>
                    <a:lnTo>
                      <a:pt x="364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8"/>
              <p:cNvSpPr/>
              <p:nvPr/>
            </p:nvSpPr>
            <p:spPr>
              <a:xfrm>
                <a:off x="7533700" y="3625163"/>
                <a:ext cx="166325" cy="32550"/>
              </a:xfrm>
              <a:custGeom>
                <a:rect b="b" l="l" r="r" t="t"/>
                <a:pathLst>
                  <a:path extrusionOk="0" h="1302" w="6653">
                    <a:moveTo>
                      <a:pt x="6156" y="148"/>
                    </a:moveTo>
                    <a:lnTo>
                      <a:pt x="6197" y="175"/>
                    </a:lnTo>
                    <a:lnTo>
                      <a:pt x="6183" y="202"/>
                    </a:lnTo>
                    <a:cubicBezTo>
                      <a:pt x="6358" y="255"/>
                      <a:pt x="6478" y="430"/>
                      <a:pt x="6492" y="631"/>
                    </a:cubicBezTo>
                    <a:cubicBezTo>
                      <a:pt x="6492" y="819"/>
                      <a:pt x="6384" y="980"/>
                      <a:pt x="6237" y="1060"/>
                    </a:cubicBezTo>
                    <a:cubicBezTo>
                      <a:pt x="6197" y="1073"/>
                      <a:pt x="6143" y="1087"/>
                      <a:pt x="6089" y="1100"/>
                    </a:cubicBezTo>
                    <a:lnTo>
                      <a:pt x="6036" y="1100"/>
                    </a:lnTo>
                    <a:lnTo>
                      <a:pt x="175" y="1127"/>
                    </a:lnTo>
                    <a:cubicBezTo>
                      <a:pt x="188" y="1073"/>
                      <a:pt x="215" y="1006"/>
                      <a:pt x="242" y="953"/>
                    </a:cubicBezTo>
                    <a:cubicBezTo>
                      <a:pt x="255" y="939"/>
                      <a:pt x="269" y="926"/>
                      <a:pt x="269" y="913"/>
                    </a:cubicBezTo>
                    <a:lnTo>
                      <a:pt x="255" y="913"/>
                    </a:lnTo>
                    <a:lnTo>
                      <a:pt x="255" y="872"/>
                    </a:lnTo>
                    <a:lnTo>
                      <a:pt x="309" y="872"/>
                    </a:lnTo>
                    <a:cubicBezTo>
                      <a:pt x="390" y="792"/>
                      <a:pt x="483" y="752"/>
                      <a:pt x="577" y="738"/>
                    </a:cubicBezTo>
                    <a:lnTo>
                      <a:pt x="6036" y="175"/>
                    </a:lnTo>
                    <a:cubicBezTo>
                      <a:pt x="6076" y="175"/>
                      <a:pt x="6103" y="175"/>
                      <a:pt x="6143" y="188"/>
                    </a:cubicBezTo>
                    <a:lnTo>
                      <a:pt x="6156" y="148"/>
                    </a:lnTo>
                    <a:close/>
                    <a:moveTo>
                      <a:pt x="6036" y="1"/>
                    </a:moveTo>
                    <a:lnTo>
                      <a:pt x="4426" y="175"/>
                    </a:lnTo>
                    <a:lnTo>
                      <a:pt x="4265" y="188"/>
                    </a:lnTo>
                    <a:lnTo>
                      <a:pt x="1476" y="483"/>
                    </a:lnTo>
                    <a:lnTo>
                      <a:pt x="1422" y="483"/>
                    </a:lnTo>
                    <a:lnTo>
                      <a:pt x="564" y="577"/>
                    </a:lnTo>
                    <a:cubicBezTo>
                      <a:pt x="403" y="591"/>
                      <a:pt x="269" y="671"/>
                      <a:pt x="162" y="778"/>
                    </a:cubicBezTo>
                    <a:cubicBezTo>
                      <a:pt x="148" y="805"/>
                      <a:pt x="121" y="832"/>
                      <a:pt x="108" y="859"/>
                    </a:cubicBezTo>
                    <a:cubicBezTo>
                      <a:pt x="41" y="966"/>
                      <a:pt x="1" y="1087"/>
                      <a:pt x="1" y="1221"/>
                    </a:cubicBezTo>
                    <a:cubicBezTo>
                      <a:pt x="1" y="1261"/>
                      <a:pt x="41" y="1301"/>
                      <a:pt x="95" y="1301"/>
                    </a:cubicBezTo>
                    <a:lnTo>
                      <a:pt x="162" y="1301"/>
                    </a:lnTo>
                    <a:lnTo>
                      <a:pt x="1623" y="1288"/>
                    </a:lnTo>
                    <a:lnTo>
                      <a:pt x="1677" y="1288"/>
                    </a:lnTo>
                    <a:lnTo>
                      <a:pt x="4332" y="1275"/>
                    </a:lnTo>
                    <a:lnTo>
                      <a:pt x="6049" y="1275"/>
                    </a:lnTo>
                    <a:cubicBezTo>
                      <a:pt x="6076" y="1275"/>
                      <a:pt x="6103" y="1275"/>
                      <a:pt x="6116" y="1261"/>
                    </a:cubicBezTo>
                    <a:cubicBezTo>
                      <a:pt x="6183" y="1261"/>
                      <a:pt x="6250" y="1234"/>
                      <a:pt x="6317" y="1208"/>
                    </a:cubicBezTo>
                    <a:cubicBezTo>
                      <a:pt x="6518" y="1100"/>
                      <a:pt x="6653" y="872"/>
                      <a:pt x="6653" y="631"/>
                    </a:cubicBezTo>
                    <a:cubicBezTo>
                      <a:pt x="6653" y="282"/>
                      <a:pt x="6384" y="1"/>
                      <a:pt x="6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8"/>
              <p:cNvSpPr/>
              <p:nvPr/>
            </p:nvSpPr>
            <p:spPr>
              <a:xfrm>
                <a:off x="5863700" y="3740163"/>
                <a:ext cx="16775" cy="76475"/>
              </a:xfrm>
              <a:custGeom>
                <a:rect b="b" l="l" r="r" t="t"/>
                <a:pathLst>
                  <a:path extrusionOk="0" h="3059" w="671">
                    <a:moveTo>
                      <a:pt x="100" y="0"/>
                    </a:moveTo>
                    <a:cubicBezTo>
                      <a:pt x="84" y="0"/>
                      <a:pt x="68" y="4"/>
                      <a:pt x="54" y="14"/>
                    </a:cubicBezTo>
                    <a:cubicBezTo>
                      <a:pt x="13" y="27"/>
                      <a:pt x="0" y="81"/>
                      <a:pt x="27" y="121"/>
                    </a:cubicBezTo>
                    <a:cubicBezTo>
                      <a:pt x="27" y="121"/>
                      <a:pt x="27" y="135"/>
                      <a:pt x="40" y="148"/>
                    </a:cubicBezTo>
                    <a:cubicBezTo>
                      <a:pt x="121" y="349"/>
                      <a:pt x="671" y="1623"/>
                      <a:pt x="40" y="2897"/>
                    </a:cubicBezTo>
                    <a:cubicBezTo>
                      <a:pt x="40" y="2911"/>
                      <a:pt x="27" y="2924"/>
                      <a:pt x="27" y="2938"/>
                    </a:cubicBezTo>
                    <a:cubicBezTo>
                      <a:pt x="0" y="2991"/>
                      <a:pt x="13" y="3031"/>
                      <a:pt x="54" y="3058"/>
                    </a:cubicBezTo>
                    <a:lnTo>
                      <a:pt x="94" y="3058"/>
                    </a:lnTo>
                    <a:cubicBezTo>
                      <a:pt x="134" y="3058"/>
                      <a:pt x="161" y="3045"/>
                      <a:pt x="174" y="3018"/>
                    </a:cubicBezTo>
                    <a:cubicBezTo>
                      <a:pt x="188" y="2991"/>
                      <a:pt x="201" y="2964"/>
                      <a:pt x="215" y="2938"/>
                    </a:cubicBezTo>
                    <a:cubicBezTo>
                      <a:pt x="349" y="2656"/>
                      <a:pt x="429" y="2361"/>
                      <a:pt x="469" y="2093"/>
                    </a:cubicBezTo>
                    <a:lnTo>
                      <a:pt x="389" y="2093"/>
                    </a:lnTo>
                    <a:lnTo>
                      <a:pt x="389" y="2052"/>
                    </a:lnTo>
                    <a:lnTo>
                      <a:pt x="483" y="2052"/>
                    </a:lnTo>
                    <a:cubicBezTo>
                      <a:pt x="617" y="1060"/>
                      <a:pt x="268" y="242"/>
                      <a:pt x="188" y="81"/>
                    </a:cubicBezTo>
                    <a:cubicBezTo>
                      <a:pt x="188" y="54"/>
                      <a:pt x="174" y="54"/>
                      <a:pt x="174" y="41"/>
                    </a:cubicBezTo>
                    <a:cubicBezTo>
                      <a:pt x="157" y="15"/>
                      <a:pt x="129" y="0"/>
                      <a:pt x="1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8"/>
              <p:cNvSpPr/>
              <p:nvPr/>
            </p:nvSpPr>
            <p:spPr>
              <a:xfrm>
                <a:off x="6531225" y="3749563"/>
                <a:ext cx="25850" cy="38900"/>
              </a:xfrm>
              <a:custGeom>
                <a:rect b="b" l="l" r="r" t="t"/>
                <a:pathLst>
                  <a:path extrusionOk="0" h="1556" w="1034">
                    <a:moveTo>
                      <a:pt x="1" y="0"/>
                    </a:moveTo>
                    <a:cubicBezTo>
                      <a:pt x="1" y="27"/>
                      <a:pt x="14" y="54"/>
                      <a:pt x="14" y="81"/>
                    </a:cubicBezTo>
                    <a:lnTo>
                      <a:pt x="14" y="121"/>
                    </a:lnTo>
                    <a:cubicBezTo>
                      <a:pt x="269" y="121"/>
                      <a:pt x="524" y="134"/>
                      <a:pt x="778" y="161"/>
                    </a:cubicBezTo>
                    <a:cubicBezTo>
                      <a:pt x="859" y="161"/>
                      <a:pt x="912" y="215"/>
                      <a:pt x="912" y="282"/>
                    </a:cubicBezTo>
                    <a:lnTo>
                      <a:pt x="912" y="1288"/>
                    </a:lnTo>
                    <a:cubicBezTo>
                      <a:pt x="912" y="1328"/>
                      <a:pt x="872" y="1381"/>
                      <a:pt x="819" y="1395"/>
                    </a:cubicBezTo>
                    <a:lnTo>
                      <a:pt x="819" y="1462"/>
                    </a:lnTo>
                    <a:lnTo>
                      <a:pt x="778" y="1462"/>
                    </a:lnTo>
                    <a:lnTo>
                      <a:pt x="778" y="1408"/>
                    </a:lnTo>
                    <a:cubicBezTo>
                      <a:pt x="524" y="1422"/>
                      <a:pt x="269" y="1435"/>
                      <a:pt x="14" y="1435"/>
                    </a:cubicBezTo>
                    <a:lnTo>
                      <a:pt x="14" y="1475"/>
                    </a:lnTo>
                    <a:cubicBezTo>
                      <a:pt x="14" y="1502"/>
                      <a:pt x="1" y="1529"/>
                      <a:pt x="1" y="1556"/>
                    </a:cubicBezTo>
                    <a:lnTo>
                      <a:pt x="14" y="1556"/>
                    </a:lnTo>
                    <a:cubicBezTo>
                      <a:pt x="269" y="1556"/>
                      <a:pt x="537" y="1556"/>
                      <a:pt x="792" y="1529"/>
                    </a:cubicBezTo>
                    <a:cubicBezTo>
                      <a:pt x="939" y="1516"/>
                      <a:pt x="1033" y="1408"/>
                      <a:pt x="1033" y="1288"/>
                    </a:cubicBezTo>
                    <a:lnTo>
                      <a:pt x="1033" y="282"/>
                    </a:lnTo>
                    <a:cubicBezTo>
                      <a:pt x="1033" y="148"/>
                      <a:pt x="939" y="40"/>
                      <a:pt x="792" y="27"/>
                    </a:cubicBezTo>
                    <a:cubicBezTo>
                      <a:pt x="537" y="14"/>
                      <a:pt x="269" y="0"/>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8"/>
              <p:cNvSpPr/>
              <p:nvPr/>
            </p:nvSpPr>
            <p:spPr>
              <a:xfrm>
                <a:off x="6507425" y="3795138"/>
                <a:ext cx="700" cy="375"/>
              </a:xfrm>
              <a:custGeom>
                <a:rect b="b" l="l" r="r" t="t"/>
                <a:pathLst>
                  <a:path extrusionOk="0" h="15" w="28">
                    <a:moveTo>
                      <a:pt x="14" y="1"/>
                    </a:moveTo>
                    <a:cubicBezTo>
                      <a:pt x="14" y="1"/>
                      <a:pt x="0" y="1"/>
                      <a:pt x="0" y="14"/>
                    </a:cubicBezTo>
                    <a:lnTo>
                      <a:pt x="27" y="14"/>
                    </a:lnTo>
                    <a:lnTo>
                      <a:pt x="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8"/>
              <p:cNvSpPr/>
              <p:nvPr/>
            </p:nvSpPr>
            <p:spPr>
              <a:xfrm>
                <a:off x="6507425" y="3742513"/>
                <a:ext cx="24150" cy="52650"/>
              </a:xfrm>
              <a:custGeom>
                <a:rect b="b" l="l" r="r" t="t"/>
                <a:pathLst>
                  <a:path extrusionOk="0" h="2106" w="966">
                    <a:moveTo>
                      <a:pt x="0" y="0"/>
                    </a:moveTo>
                    <a:cubicBezTo>
                      <a:pt x="0" y="14"/>
                      <a:pt x="0" y="14"/>
                      <a:pt x="14" y="14"/>
                    </a:cubicBezTo>
                    <a:cubicBezTo>
                      <a:pt x="14" y="27"/>
                      <a:pt x="14" y="41"/>
                      <a:pt x="14" y="54"/>
                    </a:cubicBezTo>
                    <a:cubicBezTo>
                      <a:pt x="14" y="68"/>
                      <a:pt x="27" y="81"/>
                      <a:pt x="27" y="94"/>
                    </a:cubicBezTo>
                    <a:cubicBezTo>
                      <a:pt x="27" y="108"/>
                      <a:pt x="27" y="108"/>
                      <a:pt x="27" y="121"/>
                    </a:cubicBezTo>
                    <a:lnTo>
                      <a:pt x="27" y="135"/>
                    </a:lnTo>
                    <a:cubicBezTo>
                      <a:pt x="148" y="135"/>
                      <a:pt x="269" y="148"/>
                      <a:pt x="389" y="148"/>
                    </a:cubicBezTo>
                    <a:lnTo>
                      <a:pt x="389" y="121"/>
                    </a:lnTo>
                    <a:lnTo>
                      <a:pt x="429" y="121"/>
                    </a:lnTo>
                    <a:lnTo>
                      <a:pt x="429" y="161"/>
                    </a:lnTo>
                    <a:cubicBezTo>
                      <a:pt x="497" y="161"/>
                      <a:pt x="564" y="161"/>
                      <a:pt x="631" y="175"/>
                    </a:cubicBezTo>
                    <a:cubicBezTo>
                      <a:pt x="751" y="175"/>
                      <a:pt x="832" y="269"/>
                      <a:pt x="832" y="363"/>
                    </a:cubicBezTo>
                    <a:lnTo>
                      <a:pt x="832" y="1757"/>
                    </a:lnTo>
                    <a:cubicBezTo>
                      <a:pt x="832" y="1865"/>
                      <a:pt x="751" y="1945"/>
                      <a:pt x="631" y="1945"/>
                    </a:cubicBezTo>
                    <a:cubicBezTo>
                      <a:pt x="564" y="1958"/>
                      <a:pt x="510" y="1958"/>
                      <a:pt x="443" y="1958"/>
                    </a:cubicBezTo>
                    <a:lnTo>
                      <a:pt x="443" y="2026"/>
                    </a:lnTo>
                    <a:lnTo>
                      <a:pt x="403" y="2026"/>
                    </a:lnTo>
                    <a:lnTo>
                      <a:pt x="403" y="1958"/>
                    </a:lnTo>
                    <a:cubicBezTo>
                      <a:pt x="282" y="1972"/>
                      <a:pt x="148" y="1985"/>
                      <a:pt x="27" y="1985"/>
                    </a:cubicBezTo>
                    <a:cubicBezTo>
                      <a:pt x="27" y="2012"/>
                      <a:pt x="27" y="2026"/>
                      <a:pt x="14" y="2052"/>
                    </a:cubicBezTo>
                    <a:lnTo>
                      <a:pt x="94" y="2106"/>
                    </a:lnTo>
                    <a:cubicBezTo>
                      <a:pt x="269" y="2106"/>
                      <a:pt x="456" y="2093"/>
                      <a:pt x="644" y="2079"/>
                    </a:cubicBezTo>
                    <a:cubicBezTo>
                      <a:pt x="657" y="2079"/>
                      <a:pt x="684" y="2066"/>
                      <a:pt x="698" y="2066"/>
                    </a:cubicBezTo>
                    <a:lnTo>
                      <a:pt x="711" y="2066"/>
                    </a:lnTo>
                    <a:cubicBezTo>
                      <a:pt x="805" y="2039"/>
                      <a:pt x="885" y="1985"/>
                      <a:pt x="926" y="1905"/>
                    </a:cubicBezTo>
                    <a:cubicBezTo>
                      <a:pt x="939" y="1878"/>
                      <a:pt x="939" y="1865"/>
                      <a:pt x="953" y="1851"/>
                    </a:cubicBezTo>
                    <a:cubicBezTo>
                      <a:pt x="953" y="1824"/>
                      <a:pt x="966" y="1784"/>
                      <a:pt x="966" y="1757"/>
                    </a:cubicBezTo>
                    <a:lnTo>
                      <a:pt x="966" y="550"/>
                    </a:lnTo>
                    <a:lnTo>
                      <a:pt x="912" y="550"/>
                    </a:lnTo>
                    <a:lnTo>
                      <a:pt x="912" y="510"/>
                    </a:lnTo>
                    <a:lnTo>
                      <a:pt x="966" y="510"/>
                    </a:lnTo>
                    <a:lnTo>
                      <a:pt x="966" y="363"/>
                    </a:lnTo>
                    <a:cubicBezTo>
                      <a:pt x="966" y="336"/>
                      <a:pt x="953" y="309"/>
                      <a:pt x="953" y="282"/>
                    </a:cubicBezTo>
                    <a:cubicBezTo>
                      <a:pt x="912" y="148"/>
                      <a:pt x="792" y="54"/>
                      <a:pt x="644" y="41"/>
                    </a:cubicBezTo>
                    <a:cubicBezTo>
                      <a:pt x="429" y="27"/>
                      <a:pt x="215"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8"/>
              <p:cNvSpPr/>
              <p:nvPr/>
            </p:nvSpPr>
            <p:spPr>
              <a:xfrm>
                <a:off x="6447075" y="3724063"/>
                <a:ext cx="3050" cy="7075"/>
              </a:xfrm>
              <a:custGeom>
                <a:rect b="b" l="l" r="r" t="t"/>
                <a:pathLst>
                  <a:path extrusionOk="0" h="283" w="122">
                    <a:moveTo>
                      <a:pt x="0" y="1"/>
                    </a:moveTo>
                    <a:lnTo>
                      <a:pt x="0" y="282"/>
                    </a:lnTo>
                    <a:lnTo>
                      <a:pt x="67" y="282"/>
                    </a:lnTo>
                    <a:cubicBezTo>
                      <a:pt x="81" y="282"/>
                      <a:pt x="108" y="282"/>
                      <a:pt x="121" y="269"/>
                    </a:cubicBezTo>
                    <a:lnTo>
                      <a:pt x="121" y="1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8"/>
              <p:cNvSpPr/>
              <p:nvPr/>
            </p:nvSpPr>
            <p:spPr>
              <a:xfrm>
                <a:off x="6462150" y="3726088"/>
                <a:ext cx="3050" cy="4375"/>
              </a:xfrm>
              <a:custGeom>
                <a:rect b="b" l="l" r="r" t="t"/>
                <a:pathLst>
                  <a:path extrusionOk="0" h="175" w="122">
                    <a:moveTo>
                      <a:pt x="1" y="0"/>
                    </a:moveTo>
                    <a:lnTo>
                      <a:pt x="1" y="175"/>
                    </a:lnTo>
                    <a:lnTo>
                      <a:pt x="122" y="175"/>
                    </a:lnTo>
                    <a:lnTo>
                      <a:pt x="122" y="14"/>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8"/>
              <p:cNvSpPr/>
              <p:nvPr/>
            </p:nvSpPr>
            <p:spPr>
              <a:xfrm>
                <a:off x="6444050" y="3806888"/>
                <a:ext cx="4725" cy="350"/>
              </a:xfrm>
              <a:custGeom>
                <a:rect b="b" l="l" r="r" t="t"/>
                <a:pathLst>
                  <a:path extrusionOk="0" h="14" w="189">
                    <a:moveTo>
                      <a:pt x="188" y="14"/>
                    </a:moveTo>
                    <a:cubicBezTo>
                      <a:pt x="121" y="0"/>
                      <a:pt x="68" y="0"/>
                      <a:pt x="1" y="0"/>
                    </a:cubicBezTo>
                    <a:cubicBezTo>
                      <a:pt x="68" y="0"/>
                      <a:pt x="121" y="0"/>
                      <a:pt x="188"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8"/>
              <p:cNvSpPr/>
              <p:nvPr/>
            </p:nvSpPr>
            <p:spPr>
              <a:xfrm>
                <a:off x="6424275" y="3733113"/>
                <a:ext cx="5725" cy="1050"/>
              </a:xfrm>
              <a:custGeom>
                <a:rect b="b" l="l" r="r" t="t"/>
                <a:pathLst>
                  <a:path extrusionOk="0" h="42" w="229">
                    <a:moveTo>
                      <a:pt x="228" y="1"/>
                    </a:moveTo>
                    <a:cubicBezTo>
                      <a:pt x="188" y="1"/>
                      <a:pt x="161" y="14"/>
                      <a:pt x="134" y="14"/>
                    </a:cubicBezTo>
                    <a:lnTo>
                      <a:pt x="0" y="41"/>
                    </a:lnTo>
                    <a:cubicBezTo>
                      <a:pt x="81" y="28"/>
                      <a:pt x="148" y="14"/>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8"/>
              <p:cNvSpPr/>
              <p:nvPr/>
            </p:nvSpPr>
            <p:spPr>
              <a:xfrm>
                <a:off x="6453100" y="3807213"/>
                <a:ext cx="8425" cy="375"/>
              </a:xfrm>
              <a:custGeom>
                <a:rect b="b" l="l" r="r" t="t"/>
                <a:pathLst>
                  <a:path extrusionOk="0" h="15" w="337">
                    <a:moveTo>
                      <a:pt x="336" y="14"/>
                    </a:moveTo>
                    <a:cubicBezTo>
                      <a:pt x="229" y="14"/>
                      <a:pt x="108" y="14"/>
                      <a:pt x="1" y="1"/>
                    </a:cubicBezTo>
                    <a:cubicBezTo>
                      <a:pt x="108" y="14"/>
                      <a:pt x="229" y="14"/>
                      <a:pt x="336"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8"/>
              <p:cNvSpPr/>
              <p:nvPr/>
            </p:nvSpPr>
            <p:spPr>
              <a:xfrm>
                <a:off x="6417575" y="3734813"/>
                <a:ext cx="4700" cy="3700"/>
              </a:xfrm>
              <a:custGeom>
                <a:rect b="b" l="l" r="r" t="t"/>
                <a:pathLst>
                  <a:path extrusionOk="0" h="148" w="188">
                    <a:moveTo>
                      <a:pt x="148" y="13"/>
                    </a:moveTo>
                    <a:cubicBezTo>
                      <a:pt x="161" y="13"/>
                      <a:pt x="175" y="0"/>
                      <a:pt x="188" y="0"/>
                    </a:cubicBezTo>
                    <a:cubicBezTo>
                      <a:pt x="175" y="0"/>
                      <a:pt x="161" y="13"/>
                      <a:pt x="148" y="13"/>
                    </a:cubicBezTo>
                    <a:cubicBezTo>
                      <a:pt x="81" y="54"/>
                      <a:pt x="40" y="94"/>
                      <a:pt x="0" y="148"/>
                    </a:cubicBezTo>
                    <a:cubicBezTo>
                      <a:pt x="40" y="94"/>
                      <a:pt x="81" y="54"/>
                      <a:pt x="148" y="1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8"/>
              <p:cNvSpPr/>
              <p:nvPr/>
            </p:nvSpPr>
            <p:spPr>
              <a:xfrm>
                <a:off x="6415900" y="3745938"/>
                <a:ext cx="1025" cy="49575"/>
              </a:xfrm>
              <a:custGeom>
                <a:rect b="b" l="l" r="r" t="t"/>
                <a:pathLst>
                  <a:path extrusionOk="0" h="1983" w="41">
                    <a:moveTo>
                      <a:pt x="5" y="0"/>
                    </a:moveTo>
                    <a:cubicBezTo>
                      <a:pt x="28" y="310"/>
                      <a:pt x="40" y="619"/>
                      <a:pt x="40" y="929"/>
                    </a:cubicBezTo>
                    <a:lnTo>
                      <a:pt x="40" y="929"/>
                    </a:lnTo>
                    <a:cubicBezTo>
                      <a:pt x="40" y="620"/>
                      <a:pt x="28" y="310"/>
                      <a:pt x="5" y="0"/>
                    </a:cubicBezTo>
                    <a:close/>
                    <a:moveTo>
                      <a:pt x="40" y="929"/>
                    </a:moveTo>
                    <a:lnTo>
                      <a:pt x="40" y="929"/>
                    </a:lnTo>
                    <a:cubicBezTo>
                      <a:pt x="40" y="1256"/>
                      <a:pt x="27" y="1580"/>
                      <a:pt x="0" y="1902"/>
                    </a:cubicBezTo>
                    <a:cubicBezTo>
                      <a:pt x="0" y="1906"/>
                      <a:pt x="0" y="1910"/>
                      <a:pt x="0" y="1915"/>
                    </a:cubicBezTo>
                    <a:lnTo>
                      <a:pt x="0" y="1915"/>
                    </a:lnTo>
                    <a:cubicBezTo>
                      <a:pt x="27" y="1586"/>
                      <a:pt x="40" y="1258"/>
                      <a:pt x="40" y="929"/>
                    </a:cubicBezTo>
                    <a:close/>
                    <a:moveTo>
                      <a:pt x="0" y="1915"/>
                    </a:moveTo>
                    <a:cubicBezTo>
                      <a:pt x="0" y="1915"/>
                      <a:pt x="0" y="1915"/>
                      <a:pt x="0" y="1915"/>
                    </a:cubicBezTo>
                    <a:lnTo>
                      <a:pt x="0" y="1929"/>
                    </a:lnTo>
                    <a:cubicBezTo>
                      <a:pt x="0" y="1942"/>
                      <a:pt x="0" y="1956"/>
                      <a:pt x="14" y="1982"/>
                    </a:cubicBezTo>
                    <a:cubicBezTo>
                      <a:pt x="2" y="1960"/>
                      <a:pt x="0" y="1937"/>
                      <a:pt x="0" y="19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8"/>
              <p:cNvSpPr/>
              <p:nvPr/>
            </p:nvSpPr>
            <p:spPr>
              <a:xfrm>
                <a:off x="6424275" y="3804213"/>
                <a:ext cx="6400" cy="1025"/>
              </a:xfrm>
              <a:custGeom>
                <a:rect b="b" l="l" r="r" t="t"/>
                <a:pathLst>
                  <a:path extrusionOk="0" h="41" w="256">
                    <a:moveTo>
                      <a:pt x="0" y="0"/>
                    </a:moveTo>
                    <a:lnTo>
                      <a:pt x="0" y="0"/>
                    </a:lnTo>
                    <a:cubicBezTo>
                      <a:pt x="81" y="13"/>
                      <a:pt x="175" y="27"/>
                      <a:pt x="255" y="40"/>
                    </a:cubicBezTo>
                    <a:cubicBezTo>
                      <a:pt x="215" y="27"/>
                      <a:pt x="175" y="27"/>
                      <a:pt x="134" y="13"/>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8"/>
              <p:cNvSpPr/>
              <p:nvPr/>
            </p:nvSpPr>
            <p:spPr>
              <a:xfrm>
                <a:off x="6416225" y="3796488"/>
                <a:ext cx="700" cy="1700"/>
              </a:xfrm>
              <a:custGeom>
                <a:rect b="b" l="l" r="r" t="t"/>
                <a:pathLst>
                  <a:path extrusionOk="0" h="68" w="28">
                    <a:moveTo>
                      <a:pt x="27" y="68"/>
                    </a:moveTo>
                    <a:cubicBezTo>
                      <a:pt x="14" y="41"/>
                      <a:pt x="1" y="14"/>
                      <a:pt x="1" y="1"/>
                    </a:cubicBezTo>
                    <a:cubicBezTo>
                      <a:pt x="1" y="14"/>
                      <a:pt x="14" y="41"/>
                      <a:pt x="27"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8"/>
              <p:cNvSpPr/>
              <p:nvPr/>
            </p:nvSpPr>
            <p:spPr>
              <a:xfrm>
                <a:off x="6437350" y="3731788"/>
                <a:ext cx="3375" cy="350"/>
              </a:xfrm>
              <a:custGeom>
                <a:rect b="b" l="l" r="r" t="t"/>
                <a:pathLst>
                  <a:path extrusionOk="0" h="14" w="135">
                    <a:moveTo>
                      <a:pt x="0" y="14"/>
                    </a:moveTo>
                    <a:cubicBezTo>
                      <a:pt x="41" y="14"/>
                      <a:pt x="94" y="0"/>
                      <a:pt x="135" y="0"/>
                    </a:cubicBezTo>
                    <a:cubicBezTo>
                      <a:pt x="94" y="0"/>
                      <a:pt x="41" y="14"/>
                      <a:pt x="0"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8"/>
              <p:cNvSpPr/>
              <p:nvPr/>
            </p:nvSpPr>
            <p:spPr>
              <a:xfrm>
                <a:off x="6417225" y="3798838"/>
                <a:ext cx="1375" cy="1700"/>
              </a:xfrm>
              <a:custGeom>
                <a:rect b="b" l="l" r="r" t="t"/>
                <a:pathLst>
                  <a:path extrusionOk="0" h="68" w="55">
                    <a:moveTo>
                      <a:pt x="54" y="68"/>
                    </a:moveTo>
                    <a:cubicBezTo>
                      <a:pt x="28" y="54"/>
                      <a:pt x="14" y="27"/>
                      <a:pt x="1" y="1"/>
                    </a:cubicBezTo>
                    <a:cubicBezTo>
                      <a:pt x="14" y="27"/>
                      <a:pt x="28" y="54"/>
                      <a:pt x="54"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8"/>
              <p:cNvSpPr/>
              <p:nvPr/>
            </p:nvSpPr>
            <p:spPr>
              <a:xfrm>
                <a:off x="6418900" y="3801188"/>
                <a:ext cx="3375" cy="2375"/>
              </a:xfrm>
              <a:custGeom>
                <a:rect b="b" l="l" r="r" t="t"/>
                <a:pathLst>
                  <a:path extrusionOk="0" h="95" w="135">
                    <a:moveTo>
                      <a:pt x="1" y="0"/>
                    </a:moveTo>
                    <a:cubicBezTo>
                      <a:pt x="28" y="27"/>
                      <a:pt x="54" y="41"/>
                      <a:pt x="95" y="67"/>
                    </a:cubicBezTo>
                    <a:cubicBezTo>
                      <a:pt x="108" y="81"/>
                      <a:pt x="122" y="81"/>
                      <a:pt x="135" y="94"/>
                    </a:cubicBezTo>
                    <a:cubicBezTo>
                      <a:pt x="122" y="81"/>
                      <a:pt x="108" y="81"/>
                      <a:pt x="95" y="67"/>
                    </a:cubicBezTo>
                    <a:cubicBezTo>
                      <a:pt x="54" y="41"/>
                      <a:pt x="28" y="2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8"/>
              <p:cNvSpPr/>
              <p:nvPr/>
            </p:nvSpPr>
            <p:spPr>
              <a:xfrm>
                <a:off x="6435000" y="3805888"/>
                <a:ext cx="4375" cy="350"/>
              </a:xfrm>
              <a:custGeom>
                <a:rect b="b" l="l" r="r" t="t"/>
                <a:pathLst>
                  <a:path extrusionOk="0" h="14" w="175">
                    <a:moveTo>
                      <a:pt x="175" y="14"/>
                    </a:moveTo>
                    <a:cubicBezTo>
                      <a:pt x="121" y="14"/>
                      <a:pt x="54" y="0"/>
                      <a:pt x="1" y="0"/>
                    </a:cubicBezTo>
                    <a:cubicBezTo>
                      <a:pt x="54" y="0"/>
                      <a:pt x="121" y="14"/>
                      <a:pt x="175"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8"/>
              <p:cNvSpPr/>
              <p:nvPr/>
            </p:nvSpPr>
            <p:spPr>
              <a:xfrm>
                <a:off x="6503400" y="3795138"/>
                <a:ext cx="4375" cy="5725"/>
              </a:xfrm>
              <a:custGeom>
                <a:rect b="b" l="l" r="r" t="t"/>
                <a:pathLst>
                  <a:path extrusionOk="0" h="229" w="175">
                    <a:moveTo>
                      <a:pt x="175" y="1"/>
                    </a:moveTo>
                    <a:cubicBezTo>
                      <a:pt x="161" y="1"/>
                      <a:pt x="161" y="1"/>
                      <a:pt x="161" y="14"/>
                    </a:cubicBezTo>
                    <a:cubicBezTo>
                      <a:pt x="157" y="28"/>
                      <a:pt x="151" y="42"/>
                      <a:pt x="145" y="55"/>
                    </a:cubicBezTo>
                    <a:lnTo>
                      <a:pt x="145" y="55"/>
                    </a:lnTo>
                    <a:cubicBezTo>
                      <a:pt x="156" y="37"/>
                      <a:pt x="166" y="19"/>
                      <a:pt x="175" y="1"/>
                    </a:cubicBezTo>
                    <a:close/>
                    <a:moveTo>
                      <a:pt x="145" y="55"/>
                    </a:moveTo>
                    <a:cubicBezTo>
                      <a:pt x="109" y="117"/>
                      <a:pt x="63" y="177"/>
                      <a:pt x="0" y="229"/>
                    </a:cubicBezTo>
                    <a:cubicBezTo>
                      <a:pt x="67" y="184"/>
                      <a:pt x="116" y="121"/>
                      <a:pt x="145"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8"/>
              <p:cNvSpPr/>
              <p:nvPr/>
            </p:nvSpPr>
            <p:spPr>
              <a:xfrm>
                <a:off x="6465175" y="3806538"/>
                <a:ext cx="12775" cy="1050"/>
              </a:xfrm>
              <a:custGeom>
                <a:rect b="b" l="l" r="r" t="t"/>
                <a:pathLst>
                  <a:path extrusionOk="0" h="42" w="511">
                    <a:moveTo>
                      <a:pt x="510" y="1"/>
                    </a:moveTo>
                    <a:cubicBezTo>
                      <a:pt x="483" y="5"/>
                      <a:pt x="457" y="9"/>
                      <a:pt x="432" y="12"/>
                    </a:cubicBezTo>
                    <a:lnTo>
                      <a:pt x="432" y="12"/>
                    </a:lnTo>
                    <a:cubicBezTo>
                      <a:pt x="458" y="9"/>
                      <a:pt x="484" y="5"/>
                      <a:pt x="510" y="1"/>
                    </a:cubicBezTo>
                    <a:close/>
                    <a:moveTo>
                      <a:pt x="432" y="12"/>
                    </a:moveTo>
                    <a:lnTo>
                      <a:pt x="432" y="12"/>
                    </a:lnTo>
                    <a:cubicBezTo>
                      <a:pt x="403" y="16"/>
                      <a:pt x="375" y="19"/>
                      <a:pt x="347" y="22"/>
                    </a:cubicBezTo>
                    <a:lnTo>
                      <a:pt x="347" y="22"/>
                    </a:lnTo>
                    <a:cubicBezTo>
                      <a:pt x="375" y="20"/>
                      <a:pt x="403" y="16"/>
                      <a:pt x="432" y="12"/>
                    </a:cubicBezTo>
                    <a:close/>
                    <a:moveTo>
                      <a:pt x="347" y="22"/>
                    </a:moveTo>
                    <a:lnTo>
                      <a:pt x="347" y="22"/>
                    </a:lnTo>
                    <a:cubicBezTo>
                      <a:pt x="313" y="26"/>
                      <a:pt x="279" y="28"/>
                      <a:pt x="242" y="28"/>
                    </a:cubicBezTo>
                    <a:cubicBezTo>
                      <a:pt x="200" y="28"/>
                      <a:pt x="150" y="36"/>
                      <a:pt x="104" y="40"/>
                    </a:cubicBezTo>
                    <a:lnTo>
                      <a:pt x="104" y="40"/>
                    </a:lnTo>
                    <a:cubicBezTo>
                      <a:pt x="186" y="37"/>
                      <a:pt x="266" y="31"/>
                      <a:pt x="347" y="22"/>
                    </a:cubicBezTo>
                    <a:close/>
                    <a:moveTo>
                      <a:pt x="104" y="40"/>
                    </a:moveTo>
                    <a:cubicBezTo>
                      <a:pt x="70" y="41"/>
                      <a:pt x="36" y="41"/>
                      <a:pt x="1" y="41"/>
                    </a:cubicBezTo>
                    <a:lnTo>
                      <a:pt x="68" y="41"/>
                    </a:lnTo>
                    <a:cubicBezTo>
                      <a:pt x="79" y="41"/>
                      <a:pt x="92" y="41"/>
                      <a:pt x="104" y="4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8"/>
              <p:cNvSpPr/>
              <p:nvPr/>
            </p:nvSpPr>
            <p:spPr>
              <a:xfrm>
                <a:off x="6507750" y="3793813"/>
                <a:ext cx="375" cy="25"/>
              </a:xfrm>
              <a:custGeom>
                <a:rect b="b" l="l" r="r" t="t"/>
                <a:pathLst>
                  <a:path extrusionOk="0" h="1" w="15">
                    <a:moveTo>
                      <a:pt x="14" y="0"/>
                    </a:moveTo>
                    <a:lnTo>
                      <a:pt x="14" y="0"/>
                    </a:ln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8"/>
              <p:cNvSpPr/>
              <p:nvPr/>
            </p:nvSpPr>
            <p:spPr>
              <a:xfrm>
                <a:off x="6448750" y="3730788"/>
                <a:ext cx="5725" cy="350"/>
              </a:xfrm>
              <a:custGeom>
                <a:rect b="b" l="l" r="r" t="t"/>
                <a:pathLst>
                  <a:path extrusionOk="0" h="14" w="229">
                    <a:moveTo>
                      <a:pt x="54" y="0"/>
                    </a:moveTo>
                    <a:cubicBezTo>
                      <a:pt x="41" y="0"/>
                      <a:pt x="14" y="0"/>
                      <a:pt x="0" y="13"/>
                    </a:cubicBezTo>
                    <a:cubicBezTo>
                      <a:pt x="67" y="0"/>
                      <a:pt x="148" y="0"/>
                      <a:pt x="2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8"/>
              <p:cNvSpPr/>
              <p:nvPr/>
            </p:nvSpPr>
            <p:spPr>
              <a:xfrm>
                <a:off x="6455125" y="3730438"/>
                <a:ext cx="10075" cy="375"/>
              </a:xfrm>
              <a:custGeom>
                <a:rect b="b" l="l" r="r" t="t"/>
                <a:pathLst>
                  <a:path extrusionOk="0" h="15" w="403">
                    <a:moveTo>
                      <a:pt x="156" y="5"/>
                    </a:moveTo>
                    <a:lnTo>
                      <a:pt x="156" y="5"/>
                    </a:lnTo>
                    <a:cubicBezTo>
                      <a:pt x="104" y="6"/>
                      <a:pt x="52" y="9"/>
                      <a:pt x="0" y="14"/>
                    </a:cubicBezTo>
                    <a:cubicBezTo>
                      <a:pt x="52" y="14"/>
                      <a:pt x="104" y="8"/>
                      <a:pt x="156" y="5"/>
                    </a:cubicBezTo>
                    <a:close/>
                    <a:moveTo>
                      <a:pt x="242" y="1"/>
                    </a:moveTo>
                    <a:cubicBezTo>
                      <a:pt x="213" y="1"/>
                      <a:pt x="185" y="2"/>
                      <a:pt x="156" y="5"/>
                    </a:cubicBezTo>
                    <a:lnTo>
                      <a:pt x="156" y="5"/>
                    </a:lnTo>
                    <a:cubicBezTo>
                      <a:pt x="171" y="4"/>
                      <a:pt x="186" y="4"/>
                      <a:pt x="201" y="4"/>
                    </a:cubicBezTo>
                    <a:cubicBezTo>
                      <a:pt x="268" y="4"/>
                      <a:pt x="335" y="7"/>
                      <a:pt x="403" y="14"/>
                    </a:cubicBezTo>
                    <a:lnTo>
                      <a:pt x="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8"/>
              <p:cNvSpPr/>
              <p:nvPr/>
            </p:nvSpPr>
            <p:spPr>
              <a:xfrm>
                <a:off x="6440025" y="3803188"/>
                <a:ext cx="10425" cy="1050"/>
              </a:xfrm>
              <a:custGeom>
                <a:rect b="b" l="l" r="r" t="t"/>
                <a:pathLst>
                  <a:path extrusionOk="0" h="42" w="417">
                    <a:moveTo>
                      <a:pt x="1" y="1"/>
                    </a:moveTo>
                    <a:cubicBezTo>
                      <a:pt x="135" y="14"/>
                      <a:pt x="282" y="28"/>
                      <a:pt x="416" y="41"/>
                    </a:cubicBezTo>
                    <a:cubicBezTo>
                      <a:pt x="282" y="28"/>
                      <a:pt x="135"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8"/>
              <p:cNvSpPr/>
              <p:nvPr/>
            </p:nvSpPr>
            <p:spPr>
              <a:xfrm>
                <a:off x="6431650" y="3802188"/>
                <a:ext cx="4375" cy="375"/>
              </a:xfrm>
              <a:custGeom>
                <a:rect b="b" l="l" r="r" t="t"/>
                <a:pathLst>
                  <a:path extrusionOk="0" h="15" w="175">
                    <a:moveTo>
                      <a:pt x="0" y="1"/>
                    </a:moveTo>
                    <a:cubicBezTo>
                      <a:pt x="54" y="1"/>
                      <a:pt x="108" y="14"/>
                      <a:pt x="175" y="14"/>
                    </a:cubicBezTo>
                    <a:cubicBezTo>
                      <a:pt x="108" y="14"/>
                      <a:pt x="5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8"/>
              <p:cNvSpPr/>
              <p:nvPr/>
            </p:nvSpPr>
            <p:spPr>
              <a:xfrm>
                <a:off x="6453775" y="3804213"/>
                <a:ext cx="4725" cy="25"/>
              </a:xfrm>
              <a:custGeom>
                <a:rect b="b" l="l" r="r" t="t"/>
                <a:pathLst>
                  <a:path extrusionOk="0" h="1" w="189">
                    <a:moveTo>
                      <a:pt x="1" y="0"/>
                    </a:moveTo>
                    <a:cubicBezTo>
                      <a:pt x="68" y="0"/>
                      <a:pt x="121" y="0"/>
                      <a:pt x="188" y="0"/>
                    </a:cubicBezTo>
                    <a:cubicBezTo>
                      <a:pt x="121" y="0"/>
                      <a:pt x="68"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8"/>
              <p:cNvSpPr/>
              <p:nvPr/>
            </p:nvSpPr>
            <p:spPr>
              <a:xfrm>
                <a:off x="6441025" y="3734138"/>
                <a:ext cx="7400" cy="675"/>
              </a:xfrm>
              <a:custGeom>
                <a:rect b="b" l="l" r="r" t="t"/>
                <a:pathLst>
                  <a:path extrusionOk="0" h="27" w="296">
                    <a:moveTo>
                      <a:pt x="1" y="27"/>
                    </a:moveTo>
                    <a:cubicBezTo>
                      <a:pt x="95" y="14"/>
                      <a:pt x="189" y="14"/>
                      <a:pt x="296" y="0"/>
                    </a:cubicBezTo>
                    <a:cubicBezTo>
                      <a:pt x="189" y="14"/>
                      <a:pt x="95" y="14"/>
                      <a:pt x="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8"/>
              <p:cNvSpPr/>
              <p:nvPr/>
            </p:nvSpPr>
            <p:spPr>
              <a:xfrm>
                <a:off x="6418900" y="3747538"/>
                <a:ext cx="1375" cy="46300"/>
              </a:xfrm>
              <a:custGeom>
                <a:rect b="b" l="l" r="r" t="t"/>
                <a:pathLst>
                  <a:path extrusionOk="0" h="1852" w="55">
                    <a:moveTo>
                      <a:pt x="14" y="1"/>
                    </a:moveTo>
                    <a:cubicBezTo>
                      <a:pt x="54" y="618"/>
                      <a:pt x="54" y="1234"/>
                      <a:pt x="1" y="1851"/>
                    </a:cubicBezTo>
                    <a:cubicBezTo>
                      <a:pt x="54" y="1234"/>
                      <a:pt x="54" y="618"/>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8"/>
              <p:cNvSpPr/>
              <p:nvPr/>
            </p:nvSpPr>
            <p:spPr>
              <a:xfrm>
                <a:off x="6418900" y="3741163"/>
                <a:ext cx="700" cy="3375"/>
              </a:xfrm>
              <a:custGeom>
                <a:rect b="b" l="l" r="r" t="t"/>
                <a:pathLst>
                  <a:path extrusionOk="0" h="135" w="28">
                    <a:moveTo>
                      <a:pt x="1" y="135"/>
                    </a:moveTo>
                    <a:lnTo>
                      <a:pt x="1" y="135"/>
                    </a:lnTo>
                    <a:cubicBezTo>
                      <a:pt x="1" y="81"/>
                      <a:pt x="14" y="41"/>
                      <a:pt x="28" y="1"/>
                    </a:cubicBezTo>
                    <a:cubicBezTo>
                      <a:pt x="14" y="41"/>
                      <a:pt x="1" y="81"/>
                      <a:pt x="1" y="1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8"/>
              <p:cNvSpPr/>
              <p:nvPr/>
            </p:nvSpPr>
            <p:spPr>
              <a:xfrm>
                <a:off x="6429975" y="3735463"/>
                <a:ext cx="7050" cy="700"/>
              </a:xfrm>
              <a:custGeom>
                <a:rect b="b" l="l" r="r" t="t"/>
                <a:pathLst>
                  <a:path extrusionOk="0" h="28" w="282">
                    <a:moveTo>
                      <a:pt x="282" y="1"/>
                    </a:moveTo>
                    <a:lnTo>
                      <a:pt x="282" y="1"/>
                    </a:lnTo>
                    <a:cubicBezTo>
                      <a:pt x="188" y="1"/>
                      <a:pt x="94" y="14"/>
                      <a:pt x="0" y="28"/>
                    </a:cubicBezTo>
                    <a:cubicBezTo>
                      <a:pt x="94" y="14"/>
                      <a:pt x="188" y="1"/>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8"/>
              <p:cNvSpPr/>
              <p:nvPr/>
            </p:nvSpPr>
            <p:spPr>
              <a:xfrm>
                <a:off x="6420250" y="3797488"/>
                <a:ext cx="1025" cy="1375"/>
              </a:xfrm>
              <a:custGeom>
                <a:rect b="b" l="l" r="r" t="t"/>
                <a:pathLst>
                  <a:path extrusionOk="0" h="55" w="41">
                    <a:moveTo>
                      <a:pt x="41" y="55"/>
                    </a:moveTo>
                    <a:cubicBezTo>
                      <a:pt x="14" y="41"/>
                      <a:pt x="0" y="28"/>
                      <a:pt x="0" y="1"/>
                    </a:cubicBezTo>
                    <a:cubicBezTo>
                      <a:pt x="0" y="28"/>
                      <a:pt x="14" y="41"/>
                      <a:pt x="41"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8"/>
              <p:cNvSpPr/>
              <p:nvPr/>
            </p:nvSpPr>
            <p:spPr>
              <a:xfrm>
                <a:off x="6423925" y="3800513"/>
                <a:ext cx="1050" cy="350"/>
              </a:xfrm>
              <a:custGeom>
                <a:rect b="b" l="l" r="r" t="t"/>
                <a:pathLst>
                  <a:path extrusionOk="0" h="14" w="42">
                    <a:moveTo>
                      <a:pt x="41" y="14"/>
                    </a:moveTo>
                    <a:lnTo>
                      <a:pt x="41" y="14"/>
                    </a:lnTo>
                    <a:cubicBezTo>
                      <a:pt x="28" y="14"/>
                      <a:pt x="14" y="14"/>
                      <a:pt x="1" y="1"/>
                    </a:cubicBezTo>
                    <a:cubicBezTo>
                      <a:pt x="14" y="14"/>
                      <a:pt x="28" y="14"/>
                      <a:pt x="41"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8"/>
              <p:cNvSpPr/>
              <p:nvPr/>
            </p:nvSpPr>
            <p:spPr>
              <a:xfrm>
                <a:off x="6418900" y="3793813"/>
                <a:ext cx="1050" cy="3700"/>
              </a:xfrm>
              <a:custGeom>
                <a:rect b="b" l="l" r="r" t="t"/>
                <a:pathLst>
                  <a:path extrusionOk="0" h="148" w="42">
                    <a:moveTo>
                      <a:pt x="1" y="0"/>
                    </a:moveTo>
                    <a:cubicBezTo>
                      <a:pt x="1" y="54"/>
                      <a:pt x="14" y="108"/>
                      <a:pt x="41" y="148"/>
                    </a:cubicBezTo>
                    <a:cubicBezTo>
                      <a:pt x="14" y="94"/>
                      <a:pt x="1" y="4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8"/>
              <p:cNvSpPr/>
              <p:nvPr/>
            </p:nvSpPr>
            <p:spPr>
              <a:xfrm>
                <a:off x="6476900" y="3803188"/>
                <a:ext cx="3725" cy="375"/>
              </a:xfrm>
              <a:custGeom>
                <a:rect b="b" l="l" r="r" t="t"/>
                <a:pathLst>
                  <a:path extrusionOk="0" h="15" w="149">
                    <a:moveTo>
                      <a:pt x="148" y="1"/>
                    </a:moveTo>
                    <a:lnTo>
                      <a:pt x="148" y="1"/>
                    </a:lnTo>
                    <a:cubicBezTo>
                      <a:pt x="95" y="1"/>
                      <a:pt x="55" y="14"/>
                      <a:pt x="1" y="14"/>
                    </a:cubicBezTo>
                    <a:cubicBezTo>
                      <a:pt x="55" y="14"/>
                      <a:pt x="95" y="1"/>
                      <a:pt x="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8"/>
              <p:cNvSpPr/>
              <p:nvPr/>
            </p:nvSpPr>
            <p:spPr>
              <a:xfrm>
                <a:off x="6505750" y="3739838"/>
                <a:ext cx="700" cy="675"/>
              </a:xfrm>
              <a:custGeom>
                <a:rect b="b" l="l" r="r" t="t"/>
                <a:pathLst>
                  <a:path extrusionOk="0" h="27" w="28">
                    <a:moveTo>
                      <a:pt x="0" y="0"/>
                    </a:moveTo>
                    <a:cubicBezTo>
                      <a:pt x="14" y="14"/>
                      <a:pt x="14" y="14"/>
                      <a:pt x="27" y="27"/>
                    </a:cubicBezTo>
                    <a:cubicBezTo>
                      <a:pt x="14" y="14"/>
                      <a:pt x="14"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8"/>
              <p:cNvSpPr/>
              <p:nvPr/>
            </p:nvSpPr>
            <p:spPr>
              <a:xfrm>
                <a:off x="6506750" y="3741513"/>
                <a:ext cx="350" cy="700"/>
              </a:xfrm>
              <a:custGeom>
                <a:rect b="b" l="l" r="r" t="t"/>
                <a:pathLst>
                  <a:path extrusionOk="0" h="28" w="14">
                    <a:moveTo>
                      <a:pt x="1" y="0"/>
                    </a:moveTo>
                    <a:cubicBezTo>
                      <a:pt x="14" y="0"/>
                      <a:pt x="14" y="14"/>
                      <a:pt x="14" y="27"/>
                    </a:cubicBezTo>
                    <a:cubicBezTo>
                      <a:pt x="14" y="14"/>
                      <a:pt x="14"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8"/>
              <p:cNvSpPr/>
              <p:nvPr/>
            </p:nvSpPr>
            <p:spPr>
              <a:xfrm>
                <a:off x="6495350" y="3734463"/>
                <a:ext cx="5400" cy="1375"/>
              </a:xfrm>
              <a:custGeom>
                <a:rect b="b" l="l" r="r" t="t"/>
                <a:pathLst>
                  <a:path extrusionOk="0" h="55" w="216">
                    <a:moveTo>
                      <a:pt x="215" y="54"/>
                    </a:moveTo>
                    <a:cubicBezTo>
                      <a:pt x="202" y="54"/>
                      <a:pt x="188" y="54"/>
                      <a:pt x="175" y="41"/>
                    </a:cubicBezTo>
                    <a:cubicBezTo>
                      <a:pt x="121" y="27"/>
                      <a:pt x="54" y="14"/>
                      <a:pt x="1" y="1"/>
                    </a:cubicBezTo>
                    <a:cubicBezTo>
                      <a:pt x="54" y="14"/>
                      <a:pt x="121" y="27"/>
                      <a:pt x="175" y="41"/>
                    </a:cubicBezTo>
                    <a:cubicBezTo>
                      <a:pt x="188" y="54"/>
                      <a:pt x="202" y="54"/>
                      <a:pt x="215"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8"/>
              <p:cNvSpPr/>
              <p:nvPr/>
            </p:nvSpPr>
            <p:spPr>
              <a:xfrm>
                <a:off x="6504750" y="3738488"/>
                <a:ext cx="350" cy="700"/>
              </a:xfrm>
              <a:custGeom>
                <a:rect b="b" l="l" r="r" t="t"/>
                <a:pathLst>
                  <a:path extrusionOk="0" h="28" w="14">
                    <a:moveTo>
                      <a:pt x="0" y="1"/>
                    </a:moveTo>
                    <a:cubicBezTo>
                      <a:pt x="0" y="1"/>
                      <a:pt x="13" y="14"/>
                      <a:pt x="13" y="27"/>
                    </a:cubicBezTo>
                    <a:cubicBezTo>
                      <a:pt x="13" y="14"/>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8"/>
              <p:cNvSpPr/>
              <p:nvPr/>
            </p:nvSpPr>
            <p:spPr>
              <a:xfrm>
                <a:off x="6501725" y="3736138"/>
                <a:ext cx="700" cy="700"/>
              </a:xfrm>
              <a:custGeom>
                <a:rect b="b" l="l" r="r" t="t"/>
                <a:pathLst>
                  <a:path extrusionOk="0" h="28" w="28">
                    <a:moveTo>
                      <a:pt x="0" y="1"/>
                    </a:moveTo>
                    <a:cubicBezTo>
                      <a:pt x="0" y="14"/>
                      <a:pt x="14" y="14"/>
                      <a:pt x="27" y="27"/>
                    </a:cubicBezTo>
                    <a:cubicBezTo>
                      <a:pt x="14" y="14"/>
                      <a:pt x="0"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8"/>
              <p:cNvSpPr/>
              <p:nvPr/>
            </p:nvSpPr>
            <p:spPr>
              <a:xfrm>
                <a:off x="6503075" y="3737138"/>
                <a:ext cx="675" cy="700"/>
              </a:xfrm>
              <a:custGeom>
                <a:rect b="b" l="l" r="r" t="t"/>
                <a:pathLst>
                  <a:path extrusionOk="0" h="28" w="27">
                    <a:moveTo>
                      <a:pt x="0" y="1"/>
                    </a:moveTo>
                    <a:cubicBezTo>
                      <a:pt x="13" y="14"/>
                      <a:pt x="13" y="14"/>
                      <a:pt x="27" y="28"/>
                    </a:cubicBezTo>
                    <a:cubicBezTo>
                      <a:pt x="27" y="14"/>
                      <a:pt x="13"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8"/>
              <p:cNvSpPr/>
              <p:nvPr/>
            </p:nvSpPr>
            <p:spPr>
              <a:xfrm>
                <a:off x="6507075" y="3746863"/>
                <a:ext cx="1050" cy="42600"/>
              </a:xfrm>
              <a:custGeom>
                <a:rect b="b" l="l" r="r" t="t"/>
                <a:pathLst>
                  <a:path extrusionOk="0" h="1704" w="42">
                    <a:moveTo>
                      <a:pt x="41" y="1"/>
                    </a:moveTo>
                    <a:lnTo>
                      <a:pt x="41" y="1"/>
                    </a:lnTo>
                    <a:lnTo>
                      <a:pt x="41" y="1"/>
                    </a:lnTo>
                    <a:cubicBezTo>
                      <a:pt x="1" y="564"/>
                      <a:pt x="1" y="1141"/>
                      <a:pt x="41" y="1704"/>
                    </a:cubicBezTo>
                    <a:cubicBezTo>
                      <a:pt x="1" y="1141"/>
                      <a:pt x="1" y="564"/>
                      <a:pt x="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8"/>
              <p:cNvSpPr/>
              <p:nvPr/>
            </p:nvSpPr>
            <p:spPr>
              <a:xfrm>
                <a:off x="6507750" y="3742838"/>
                <a:ext cx="25" cy="1050"/>
              </a:xfrm>
              <a:custGeom>
                <a:rect b="b" l="l" r="r" t="t"/>
                <a:pathLst>
                  <a:path extrusionOk="0" h="42" w="1">
                    <a:moveTo>
                      <a:pt x="1" y="1"/>
                    </a:moveTo>
                    <a:cubicBezTo>
                      <a:pt x="1" y="14"/>
                      <a:pt x="1" y="28"/>
                      <a:pt x="1" y="41"/>
                    </a:cubicBezTo>
                    <a:cubicBezTo>
                      <a:pt x="1"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8"/>
              <p:cNvSpPr/>
              <p:nvPr/>
            </p:nvSpPr>
            <p:spPr>
              <a:xfrm>
                <a:off x="6508100" y="3744863"/>
                <a:ext cx="25" cy="700"/>
              </a:xfrm>
              <a:custGeom>
                <a:rect b="b" l="l" r="r" t="t"/>
                <a:pathLst>
                  <a:path extrusionOk="0" h="28" w="1">
                    <a:moveTo>
                      <a:pt x="0" y="0"/>
                    </a:moveTo>
                    <a:cubicBezTo>
                      <a:pt x="0" y="14"/>
                      <a:pt x="0" y="14"/>
                      <a:pt x="0" y="27"/>
                    </a:cubicBezTo>
                    <a:cubicBezTo>
                      <a:pt x="0" y="14"/>
                      <a:pt x="0"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8"/>
              <p:cNvSpPr/>
              <p:nvPr/>
            </p:nvSpPr>
            <p:spPr>
              <a:xfrm>
                <a:off x="6464850" y="3803188"/>
                <a:ext cx="15775" cy="1700"/>
              </a:xfrm>
              <a:custGeom>
                <a:rect b="b" l="l" r="r" t="t"/>
                <a:pathLst>
                  <a:path extrusionOk="0" h="68" w="631">
                    <a:moveTo>
                      <a:pt x="630" y="1"/>
                    </a:moveTo>
                    <a:cubicBezTo>
                      <a:pt x="577" y="1"/>
                      <a:pt x="537" y="14"/>
                      <a:pt x="483" y="14"/>
                    </a:cubicBezTo>
                    <a:cubicBezTo>
                      <a:pt x="429" y="14"/>
                      <a:pt x="389" y="28"/>
                      <a:pt x="349" y="28"/>
                    </a:cubicBezTo>
                    <a:cubicBezTo>
                      <a:pt x="242" y="41"/>
                      <a:pt x="121" y="41"/>
                      <a:pt x="14" y="41"/>
                    </a:cubicBezTo>
                    <a:lnTo>
                      <a:pt x="0" y="41"/>
                    </a:lnTo>
                    <a:lnTo>
                      <a:pt x="0" y="68"/>
                    </a:lnTo>
                    <a:lnTo>
                      <a:pt x="14" y="68"/>
                    </a:lnTo>
                    <a:cubicBezTo>
                      <a:pt x="228" y="68"/>
                      <a:pt x="429" y="54"/>
                      <a:pt x="630" y="14"/>
                    </a:cubicBezTo>
                    <a:lnTo>
                      <a:pt x="6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8"/>
              <p:cNvSpPr/>
              <p:nvPr/>
            </p:nvSpPr>
            <p:spPr>
              <a:xfrm>
                <a:off x="6482275" y="3804863"/>
                <a:ext cx="7725" cy="1375"/>
              </a:xfrm>
              <a:custGeom>
                <a:rect b="b" l="l" r="r" t="t"/>
                <a:pathLst>
                  <a:path extrusionOk="0" h="55" w="309">
                    <a:moveTo>
                      <a:pt x="1" y="55"/>
                    </a:moveTo>
                    <a:lnTo>
                      <a:pt x="1" y="55"/>
                    </a:lnTo>
                    <a:cubicBezTo>
                      <a:pt x="108" y="41"/>
                      <a:pt x="202" y="14"/>
                      <a:pt x="309" y="1"/>
                    </a:cubicBezTo>
                    <a:cubicBezTo>
                      <a:pt x="202" y="14"/>
                      <a:pt x="108" y="41"/>
                      <a:pt x="1"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8"/>
              <p:cNvSpPr/>
              <p:nvPr/>
            </p:nvSpPr>
            <p:spPr>
              <a:xfrm>
                <a:off x="6499700" y="3795138"/>
                <a:ext cx="7750" cy="7425"/>
              </a:xfrm>
              <a:custGeom>
                <a:rect b="b" l="l" r="r" t="t"/>
                <a:pathLst>
                  <a:path extrusionOk="0" h="297" w="310">
                    <a:moveTo>
                      <a:pt x="309" y="1"/>
                    </a:moveTo>
                    <a:cubicBezTo>
                      <a:pt x="291" y="55"/>
                      <a:pt x="261" y="109"/>
                      <a:pt x="219" y="159"/>
                    </a:cubicBezTo>
                    <a:lnTo>
                      <a:pt x="219" y="159"/>
                    </a:lnTo>
                    <a:cubicBezTo>
                      <a:pt x="261" y="112"/>
                      <a:pt x="292" y="58"/>
                      <a:pt x="309" y="1"/>
                    </a:cubicBezTo>
                    <a:close/>
                    <a:moveTo>
                      <a:pt x="219" y="159"/>
                    </a:moveTo>
                    <a:cubicBezTo>
                      <a:pt x="162" y="223"/>
                      <a:pt x="86" y="273"/>
                      <a:pt x="1" y="296"/>
                    </a:cubicBezTo>
                    <a:cubicBezTo>
                      <a:pt x="55" y="283"/>
                      <a:pt x="108" y="256"/>
                      <a:pt x="148" y="229"/>
                    </a:cubicBezTo>
                    <a:cubicBezTo>
                      <a:pt x="175" y="207"/>
                      <a:pt x="198" y="184"/>
                      <a:pt x="219" y="1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8"/>
              <p:cNvSpPr/>
              <p:nvPr/>
            </p:nvSpPr>
            <p:spPr>
              <a:xfrm>
                <a:off x="6415900" y="3730438"/>
                <a:ext cx="64725" cy="76800"/>
              </a:xfrm>
              <a:custGeom>
                <a:rect b="b" l="l" r="r" t="t"/>
                <a:pathLst>
                  <a:path extrusionOk="0" h="3072" w="2589">
                    <a:moveTo>
                      <a:pt x="1542" y="1"/>
                    </a:moveTo>
                    <a:cubicBezTo>
                      <a:pt x="1462" y="1"/>
                      <a:pt x="1395" y="14"/>
                      <a:pt x="1314" y="14"/>
                    </a:cubicBezTo>
                    <a:lnTo>
                      <a:pt x="1247" y="14"/>
                    </a:lnTo>
                    <a:cubicBezTo>
                      <a:pt x="1167" y="27"/>
                      <a:pt x="1086" y="41"/>
                      <a:pt x="993" y="41"/>
                    </a:cubicBezTo>
                    <a:cubicBezTo>
                      <a:pt x="952" y="54"/>
                      <a:pt x="912" y="54"/>
                      <a:pt x="858" y="54"/>
                    </a:cubicBezTo>
                    <a:cubicBezTo>
                      <a:pt x="765" y="68"/>
                      <a:pt x="671" y="81"/>
                      <a:pt x="563" y="108"/>
                    </a:cubicBezTo>
                    <a:cubicBezTo>
                      <a:pt x="496" y="108"/>
                      <a:pt x="416" y="121"/>
                      <a:pt x="349" y="135"/>
                    </a:cubicBezTo>
                    <a:cubicBezTo>
                      <a:pt x="335" y="135"/>
                      <a:pt x="322" y="148"/>
                      <a:pt x="322" y="148"/>
                    </a:cubicBezTo>
                    <a:cubicBezTo>
                      <a:pt x="295" y="148"/>
                      <a:pt x="282" y="162"/>
                      <a:pt x="255" y="162"/>
                    </a:cubicBezTo>
                    <a:cubicBezTo>
                      <a:pt x="242" y="175"/>
                      <a:pt x="228" y="175"/>
                      <a:pt x="215" y="188"/>
                    </a:cubicBezTo>
                    <a:cubicBezTo>
                      <a:pt x="161" y="215"/>
                      <a:pt x="107" y="269"/>
                      <a:pt x="81" y="323"/>
                    </a:cubicBezTo>
                    <a:cubicBezTo>
                      <a:pt x="27" y="390"/>
                      <a:pt x="0" y="483"/>
                      <a:pt x="0" y="564"/>
                    </a:cubicBezTo>
                    <a:cubicBezTo>
                      <a:pt x="54" y="1208"/>
                      <a:pt x="54" y="1865"/>
                      <a:pt x="0" y="2522"/>
                    </a:cubicBezTo>
                    <a:cubicBezTo>
                      <a:pt x="0" y="2549"/>
                      <a:pt x="0" y="2562"/>
                      <a:pt x="14" y="2602"/>
                    </a:cubicBezTo>
                    <a:cubicBezTo>
                      <a:pt x="14" y="2616"/>
                      <a:pt x="14" y="2629"/>
                      <a:pt x="14" y="2629"/>
                    </a:cubicBezTo>
                    <a:cubicBezTo>
                      <a:pt x="27" y="2656"/>
                      <a:pt x="27" y="2683"/>
                      <a:pt x="40" y="2696"/>
                    </a:cubicBezTo>
                    <a:cubicBezTo>
                      <a:pt x="40" y="2710"/>
                      <a:pt x="54" y="2723"/>
                      <a:pt x="54" y="2737"/>
                    </a:cubicBezTo>
                    <a:cubicBezTo>
                      <a:pt x="67" y="2763"/>
                      <a:pt x="94" y="2777"/>
                      <a:pt x="107" y="2804"/>
                    </a:cubicBezTo>
                    <a:cubicBezTo>
                      <a:pt x="107" y="2817"/>
                      <a:pt x="121" y="2817"/>
                      <a:pt x="121" y="2817"/>
                    </a:cubicBezTo>
                    <a:cubicBezTo>
                      <a:pt x="148" y="2844"/>
                      <a:pt x="174" y="2871"/>
                      <a:pt x="215" y="2897"/>
                    </a:cubicBezTo>
                    <a:cubicBezTo>
                      <a:pt x="228" y="2897"/>
                      <a:pt x="242" y="2911"/>
                      <a:pt x="255" y="2911"/>
                    </a:cubicBezTo>
                    <a:cubicBezTo>
                      <a:pt x="282" y="2924"/>
                      <a:pt x="309" y="2938"/>
                      <a:pt x="335" y="2938"/>
                    </a:cubicBezTo>
                    <a:cubicBezTo>
                      <a:pt x="416" y="2951"/>
                      <a:pt x="510" y="2964"/>
                      <a:pt x="590" y="2978"/>
                    </a:cubicBezTo>
                    <a:cubicBezTo>
                      <a:pt x="644" y="2991"/>
                      <a:pt x="711" y="3005"/>
                      <a:pt x="765" y="3005"/>
                    </a:cubicBezTo>
                    <a:cubicBezTo>
                      <a:pt x="818" y="3018"/>
                      <a:pt x="885" y="3018"/>
                      <a:pt x="939" y="3032"/>
                    </a:cubicBezTo>
                    <a:cubicBezTo>
                      <a:pt x="1006" y="3032"/>
                      <a:pt x="1060" y="3045"/>
                      <a:pt x="1127" y="3045"/>
                    </a:cubicBezTo>
                    <a:cubicBezTo>
                      <a:pt x="1194" y="3045"/>
                      <a:pt x="1247" y="3058"/>
                      <a:pt x="1314" y="3058"/>
                    </a:cubicBezTo>
                    <a:cubicBezTo>
                      <a:pt x="1368" y="3058"/>
                      <a:pt x="1435" y="3072"/>
                      <a:pt x="1489" y="3072"/>
                    </a:cubicBezTo>
                    <a:lnTo>
                      <a:pt x="1972" y="3072"/>
                    </a:lnTo>
                    <a:cubicBezTo>
                      <a:pt x="2146" y="3072"/>
                      <a:pt x="2307" y="3058"/>
                      <a:pt x="2481" y="3045"/>
                    </a:cubicBezTo>
                    <a:cubicBezTo>
                      <a:pt x="2521" y="3045"/>
                      <a:pt x="2548" y="3032"/>
                      <a:pt x="2588" y="3032"/>
                    </a:cubicBezTo>
                    <a:lnTo>
                      <a:pt x="2588" y="3018"/>
                    </a:lnTo>
                    <a:cubicBezTo>
                      <a:pt x="2387" y="3045"/>
                      <a:pt x="2173" y="3058"/>
                      <a:pt x="1972" y="3058"/>
                    </a:cubicBezTo>
                    <a:lnTo>
                      <a:pt x="1851" y="3058"/>
                    </a:lnTo>
                    <a:cubicBezTo>
                      <a:pt x="1381" y="3058"/>
                      <a:pt x="912" y="3018"/>
                      <a:pt x="469" y="2938"/>
                    </a:cubicBezTo>
                    <a:lnTo>
                      <a:pt x="429" y="2938"/>
                    </a:lnTo>
                    <a:lnTo>
                      <a:pt x="429" y="2897"/>
                    </a:lnTo>
                    <a:lnTo>
                      <a:pt x="429" y="2884"/>
                    </a:lnTo>
                    <a:cubicBezTo>
                      <a:pt x="429" y="2857"/>
                      <a:pt x="429" y="2844"/>
                      <a:pt x="429" y="2830"/>
                    </a:cubicBezTo>
                    <a:cubicBezTo>
                      <a:pt x="416" y="2830"/>
                      <a:pt x="389" y="2830"/>
                      <a:pt x="362" y="2817"/>
                    </a:cubicBezTo>
                    <a:cubicBezTo>
                      <a:pt x="349" y="2817"/>
                      <a:pt x="335" y="2817"/>
                      <a:pt x="322" y="2804"/>
                    </a:cubicBezTo>
                    <a:cubicBezTo>
                      <a:pt x="309" y="2804"/>
                      <a:pt x="295" y="2790"/>
                      <a:pt x="268" y="2790"/>
                    </a:cubicBezTo>
                    <a:cubicBezTo>
                      <a:pt x="268" y="2777"/>
                      <a:pt x="268" y="2777"/>
                      <a:pt x="255" y="2777"/>
                    </a:cubicBezTo>
                    <a:cubicBezTo>
                      <a:pt x="255" y="2790"/>
                      <a:pt x="255" y="2817"/>
                      <a:pt x="255" y="2830"/>
                    </a:cubicBezTo>
                    <a:lnTo>
                      <a:pt x="215" y="2830"/>
                    </a:lnTo>
                    <a:cubicBezTo>
                      <a:pt x="215" y="2804"/>
                      <a:pt x="215" y="2777"/>
                      <a:pt x="228" y="2750"/>
                    </a:cubicBezTo>
                    <a:cubicBezTo>
                      <a:pt x="215" y="2737"/>
                      <a:pt x="215" y="2737"/>
                      <a:pt x="215" y="2737"/>
                    </a:cubicBezTo>
                    <a:cubicBezTo>
                      <a:pt x="188" y="2723"/>
                      <a:pt x="174" y="2696"/>
                      <a:pt x="174" y="2683"/>
                    </a:cubicBezTo>
                    <a:lnTo>
                      <a:pt x="161" y="2683"/>
                    </a:lnTo>
                    <a:cubicBezTo>
                      <a:pt x="134" y="2629"/>
                      <a:pt x="121" y="2576"/>
                      <a:pt x="121" y="2535"/>
                    </a:cubicBezTo>
                    <a:cubicBezTo>
                      <a:pt x="174" y="1918"/>
                      <a:pt x="174" y="1302"/>
                      <a:pt x="134" y="685"/>
                    </a:cubicBezTo>
                    <a:cubicBezTo>
                      <a:pt x="134" y="644"/>
                      <a:pt x="134" y="604"/>
                      <a:pt x="121" y="551"/>
                    </a:cubicBezTo>
                    <a:cubicBezTo>
                      <a:pt x="121" y="510"/>
                      <a:pt x="134" y="470"/>
                      <a:pt x="148" y="430"/>
                    </a:cubicBezTo>
                    <a:cubicBezTo>
                      <a:pt x="161" y="403"/>
                      <a:pt x="188" y="363"/>
                      <a:pt x="215" y="336"/>
                    </a:cubicBezTo>
                    <a:cubicBezTo>
                      <a:pt x="215" y="323"/>
                      <a:pt x="215" y="309"/>
                      <a:pt x="215" y="296"/>
                    </a:cubicBezTo>
                    <a:lnTo>
                      <a:pt x="255" y="296"/>
                    </a:lnTo>
                    <a:lnTo>
                      <a:pt x="255" y="309"/>
                    </a:lnTo>
                    <a:cubicBezTo>
                      <a:pt x="255" y="309"/>
                      <a:pt x="268" y="296"/>
                      <a:pt x="268" y="296"/>
                    </a:cubicBezTo>
                    <a:cubicBezTo>
                      <a:pt x="295" y="282"/>
                      <a:pt x="335" y="269"/>
                      <a:pt x="362" y="269"/>
                    </a:cubicBezTo>
                    <a:cubicBezTo>
                      <a:pt x="389" y="255"/>
                      <a:pt x="416" y="255"/>
                      <a:pt x="429" y="255"/>
                    </a:cubicBezTo>
                    <a:cubicBezTo>
                      <a:pt x="429" y="229"/>
                      <a:pt x="429" y="215"/>
                      <a:pt x="429" y="202"/>
                    </a:cubicBezTo>
                    <a:lnTo>
                      <a:pt x="429" y="175"/>
                    </a:lnTo>
                    <a:lnTo>
                      <a:pt x="429" y="148"/>
                    </a:lnTo>
                    <a:lnTo>
                      <a:pt x="469" y="135"/>
                    </a:lnTo>
                    <a:cubicBezTo>
                      <a:pt x="751" y="95"/>
                      <a:pt x="1046" y="54"/>
                      <a:pt x="1341" y="41"/>
                    </a:cubicBezTo>
                    <a:lnTo>
                      <a:pt x="1395" y="27"/>
                    </a:lnTo>
                    <a:cubicBezTo>
                      <a:pt x="1516" y="27"/>
                      <a:pt x="1650" y="14"/>
                      <a:pt x="1811" y="14"/>
                    </a:cubicBezTo>
                    <a:lnTo>
                      <a:pt x="1851" y="14"/>
                    </a:lnTo>
                    <a:lnTo>
                      <a:pt x="1851" y="27"/>
                    </a:lnTo>
                    <a:cubicBezTo>
                      <a:pt x="1878" y="27"/>
                      <a:pt x="1904" y="22"/>
                      <a:pt x="1931" y="22"/>
                    </a:cubicBezTo>
                    <a:cubicBezTo>
                      <a:pt x="1945" y="22"/>
                      <a:pt x="1958" y="23"/>
                      <a:pt x="1972" y="27"/>
                    </a:cubicBezTo>
                    <a:cubicBezTo>
                      <a:pt x="2173" y="27"/>
                      <a:pt x="2387" y="41"/>
                      <a:pt x="2588" y="68"/>
                    </a:cubicBezTo>
                    <a:lnTo>
                      <a:pt x="2588" y="41"/>
                    </a:lnTo>
                    <a:cubicBezTo>
                      <a:pt x="2387" y="14"/>
                      <a:pt x="2173" y="1"/>
                      <a:pt x="19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8"/>
              <p:cNvSpPr/>
              <p:nvPr/>
            </p:nvSpPr>
            <p:spPr>
              <a:xfrm>
                <a:off x="6507750" y="3791138"/>
                <a:ext cx="375" cy="2700"/>
              </a:xfrm>
              <a:custGeom>
                <a:rect b="b" l="l" r="r" t="t"/>
                <a:pathLst>
                  <a:path extrusionOk="0" h="108" w="15">
                    <a:moveTo>
                      <a:pt x="14" y="0"/>
                    </a:moveTo>
                    <a:cubicBezTo>
                      <a:pt x="14" y="40"/>
                      <a:pt x="14" y="81"/>
                      <a:pt x="1" y="107"/>
                    </a:cubicBezTo>
                    <a:lnTo>
                      <a:pt x="14" y="107"/>
                    </a:lnTo>
                    <a:cubicBezTo>
                      <a:pt x="14" y="81"/>
                      <a:pt x="14" y="67"/>
                      <a:pt x="14" y="40"/>
                    </a:cubicBezTo>
                    <a:cubicBezTo>
                      <a:pt x="14" y="27"/>
                      <a:pt x="14" y="13"/>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8"/>
              <p:cNvSpPr/>
              <p:nvPr/>
            </p:nvSpPr>
            <p:spPr>
              <a:xfrm>
                <a:off x="6428975" y="3734813"/>
                <a:ext cx="8050" cy="1700"/>
              </a:xfrm>
              <a:custGeom>
                <a:rect b="b" l="l" r="r" t="t"/>
                <a:pathLst>
                  <a:path extrusionOk="0" h="68" w="322">
                    <a:moveTo>
                      <a:pt x="322" y="0"/>
                    </a:moveTo>
                    <a:cubicBezTo>
                      <a:pt x="215" y="13"/>
                      <a:pt x="107" y="27"/>
                      <a:pt x="0" y="40"/>
                    </a:cubicBezTo>
                    <a:lnTo>
                      <a:pt x="0" y="67"/>
                    </a:lnTo>
                    <a:cubicBezTo>
                      <a:pt x="14" y="67"/>
                      <a:pt x="27" y="67"/>
                      <a:pt x="40" y="54"/>
                    </a:cubicBezTo>
                    <a:cubicBezTo>
                      <a:pt x="134" y="40"/>
                      <a:pt x="228" y="27"/>
                      <a:pt x="322" y="27"/>
                    </a:cubicBezTo>
                    <a:lnTo>
                      <a:pt x="3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8"/>
              <p:cNvSpPr/>
              <p:nvPr/>
            </p:nvSpPr>
            <p:spPr>
              <a:xfrm>
                <a:off x="6428975" y="3801513"/>
                <a:ext cx="34875" cy="3375"/>
              </a:xfrm>
              <a:custGeom>
                <a:rect b="b" l="l" r="r" t="t"/>
                <a:pathLst>
                  <a:path extrusionOk="0" h="135" w="1395">
                    <a:moveTo>
                      <a:pt x="0" y="1"/>
                    </a:moveTo>
                    <a:lnTo>
                      <a:pt x="0" y="28"/>
                    </a:lnTo>
                    <a:cubicBezTo>
                      <a:pt x="443" y="108"/>
                      <a:pt x="926" y="135"/>
                      <a:pt x="1395" y="135"/>
                    </a:cubicBezTo>
                    <a:lnTo>
                      <a:pt x="1395" y="108"/>
                    </a:lnTo>
                    <a:lnTo>
                      <a:pt x="993" y="108"/>
                    </a:lnTo>
                    <a:cubicBezTo>
                      <a:pt x="952" y="108"/>
                      <a:pt x="912" y="108"/>
                      <a:pt x="858" y="95"/>
                    </a:cubicBezTo>
                    <a:cubicBezTo>
                      <a:pt x="724" y="95"/>
                      <a:pt x="590" y="81"/>
                      <a:pt x="443" y="68"/>
                    </a:cubicBezTo>
                    <a:cubicBezTo>
                      <a:pt x="389" y="54"/>
                      <a:pt x="335" y="54"/>
                      <a:pt x="282" y="41"/>
                    </a:cubicBezTo>
                    <a:cubicBezTo>
                      <a:pt x="215" y="41"/>
                      <a:pt x="161" y="28"/>
                      <a:pt x="107" y="28"/>
                    </a:cubicBezTo>
                    <a:cubicBezTo>
                      <a:pt x="67" y="14"/>
                      <a:pt x="27"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8"/>
              <p:cNvSpPr/>
              <p:nvPr/>
            </p:nvSpPr>
            <p:spPr>
              <a:xfrm>
                <a:off x="6462500" y="3733113"/>
                <a:ext cx="18125" cy="1700"/>
              </a:xfrm>
              <a:custGeom>
                <a:rect b="b" l="l" r="r" t="t"/>
                <a:pathLst>
                  <a:path extrusionOk="0" h="68" w="725">
                    <a:moveTo>
                      <a:pt x="0" y="1"/>
                    </a:moveTo>
                    <a:cubicBezTo>
                      <a:pt x="0" y="14"/>
                      <a:pt x="0" y="14"/>
                      <a:pt x="0" y="28"/>
                    </a:cubicBezTo>
                    <a:lnTo>
                      <a:pt x="108" y="28"/>
                    </a:lnTo>
                    <a:cubicBezTo>
                      <a:pt x="309" y="28"/>
                      <a:pt x="523" y="41"/>
                      <a:pt x="724" y="68"/>
                    </a:cubicBezTo>
                    <a:lnTo>
                      <a:pt x="724" y="55"/>
                    </a:lnTo>
                    <a:cubicBezTo>
                      <a:pt x="523" y="14"/>
                      <a:pt x="309" y="1"/>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8"/>
              <p:cNvSpPr/>
              <p:nvPr/>
            </p:nvSpPr>
            <p:spPr>
              <a:xfrm>
                <a:off x="6438025" y="3733463"/>
                <a:ext cx="11750" cy="1700"/>
              </a:xfrm>
              <a:custGeom>
                <a:rect b="b" l="l" r="r" t="t"/>
                <a:pathLst>
                  <a:path extrusionOk="0" h="68" w="470">
                    <a:moveTo>
                      <a:pt x="470" y="0"/>
                    </a:moveTo>
                    <a:cubicBezTo>
                      <a:pt x="309" y="14"/>
                      <a:pt x="148" y="27"/>
                      <a:pt x="0" y="41"/>
                    </a:cubicBezTo>
                    <a:lnTo>
                      <a:pt x="0" y="67"/>
                    </a:lnTo>
                    <a:cubicBezTo>
                      <a:pt x="40" y="67"/>
                      <a:pt x="81" y="54"/>
                      <a:pt x="108" y="54"/>
                    </a:cubicBezTo>
                    <a:cubicBezTo>
                      <a:pt x="215" y="41"/>
                      <a:pt x="309" y="41"/>
                      <a:pt x="416" y="27"/>
                    </a:cubicBezTo>
                    <a:lnTo>
                      <a:pt x="470" y="27"/>
                    </a:lnTo>
                    <a:cubicBezTo>
                      <a:pt x="470" y="27"/>
                      <a:pt x="470" y="14"/>
                      <a:pt x="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8"/>
              <p:cNvSpPr/>
              <p:nvPr/>
            </p:nvSpPr>
            <p:spPr>
              <a:xfrm>
                <a:off x="6462150" y="3731113"/>
                <a:ext cx="18475" cy="3375"/>
              </a:xfrm>
              <a:custGeom>
                <a:rect b="b" l="l" r="r" t="t"/>
                <a:pathLst>
                  <a:path extrusionOk="0" h="135" w="739">
                    <a:moveTo>
                      <a:pt x="1" y="0"/>
                    </a:moveTo>
                    <a:lnTo>
                      <a:pt x="1" y="27"/>
                    </a:lnTo>
                    <a:cubicBezTo>
                      <a:pt x="14" y="54"/>
                      <a:pt x="14" y="68"/>
                      <a:pt x="14" y="81"/>
                    </a:cubicBezTo>
                    <a:lnTo>
                      <a:pt x="122" y="81"/>
                    </a:lnTo>
                    <a:cubicBezTo>
                      <a:pt x="323" y="81"/>
                      <a:pt x="537" y="108"/>
                      <a:pt x="738" y="135"/>
                    </a:cubicBezTo>
                    <a:lnTo>
                      <a:pt x="738" y="94"/>
                    </a:lnTo>
                    <a:lnTo>
                      <a:pt x="738" y="41"/>
                    </a:lnTo>
                    <a:cubicBezTo>
                      <a:pt x="537" y="14"/>
                      <a:pt x="336" y="0"/>
                      <a:pt x="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8"/>
              <p:cNvSpPr/>
              <p:nvPr/>
            </p:nvSpPr>
            <p:spPr>
              <a:xfrm>
                <a:off x="6426625" y="3731438"/>
                <a:ext cx="54000" cy="75800"/>
              </a:xfrm>
              <a:custGeom>
                <a:rect b="b" l="l" r="r" t="t"/>
                <a:pathLst>
                  <a:path extrusionOk="0" h="3032" w="2160">
                    <a:moveTo>
                      <a:pt x="912" y="1"/>
                    </a:moveTo>
                    <a:cubicBezTo>
                      <a:pt x="617" y="28"/>
                      <a:pt x="322" y="55"/>
                      <a:pt x="40" y="108"/>
                    </a:cubicBezTo>
                    <a:lnTo>
                      <a:pt x="0" y="108"/>
                    </a:lnTo>
                    <a:lnTo>
                      <a:pt x="0" y="148"/>
                    </a:lnTo>
                    <a:lnTo>
                      <a:pt x="0" y="162"/>
                    </a:lnTo>
                    <a:cubicBezTo>
                      <a:pt x="0" y="189"/>
                      <a:pt x="0" y="202"/>
                      <a:pt x="0" y="215"/>
                    </a:cubicBezTo>
                    <a:cubicBezTo>
                      <a:pt x="67" y="1074"/>
                      <a:pt x="67" y="1945"/>
                      <a:pt x="0" y="2790"/>
                    </a:cubicBezTo>
                    <a:cubicBezTo>
                      <a:pt x="0" y="2817"/>
                      <a:pt x="0" y="2831"/>
                      <a:pt x="0" y="2844"/>
                    </a:cubicBezTo>
                    <a:lnTo>
                      <a:pt x="0" y="2871"/>
                    </a:lnTo>
                    <a:lnTo>
                      <a:pt x="0" y="2898"/>
                    </a:lnTo>
                    <a:lnTo>
                      <a:pt x="40" y="2911"/>
                    </a:lnTo>
                    <a:cubicBezTo>
                      <a:pt x="483" y="2992"/>
                      <a:pt x="952" y="3032"/>
                      <a:pt x="1422" y="3032"/>
                    </a:cubicBezTo>
                    <a:lnTo>
                      <a:pt x="1543" y="3032"/>
                    </a:lnTo>
                    <a:cubicBezTo>
                      <a:pt x="1744" y="3018"/>
                      <a:pt x="1958" y="3005"/>
                      <a:pt x="2159" y="2978"/>
                    </a:cubicBezTo>
                    <a:lnTo>
                      <a:pt x="2159" y="2924"/>
                    </a:lnTo>
                    <a:lnTo>
                      <a:pt x="2159" y="2898"/>
                    </a:lnTo>
                    <a:cubicBezTo>
                      <a:pt x="1958" y="2924"/>
                      <a:pt x="1744" y="2938"/>
                      <a:pt x="1543" y="2938"/>
                    </a:cubicBezTo>
                    <a:lnTo>
                      <a:pt x="1529" y="2938"/>
                    </a:lnTo>
                    <a:lnTo>
                      <a:pt x="1529" y="2978"/>
                    </a:lnTo>
                    <a:lnTo>
                      <a:pt x="1489" y="2978"/>
                    </a:lnTo>
                    <a:lnTo>
                      <a:pt x="1489" y="2938"/>
                    </a:lnTo>
                    <a:cubicBezTo>
                      <a:pt x="1006" y="2938"/>
                      <a:pt x="537" y="2911"/>
                      <a:pt x="94" y="2831"/>
                    </a:cubicBezTo>
                    <a:lnTo>
                      <a:pt x="94" y="2804"/>
                    </a:lnTo>
                    <a:cubicBezTo>
                      <a:pt x="148" y="1945"/>
                      <a:pt x="148" y="1074"/>
                      <a:pt x="94" y="202"/>
                    </a:cubicBezTo>
                    <a:lnTo>
                      <a:pt x="94" y="175"/>
                    </a:lnTo>
                    <a:cubicBezTo>
                      <a:pt x="201" y="162"/>
                      <a:pt x="309" y="148"/>
                      <a:pt x="416" y="135"/>
                    </a:cubicBezTo>
                    <a:lnTo>
                      <a:pt x="416" y="108"/>
                    </a:lnTo>
                    <a:lnTo>
                      <a:pt x="456" y="108"/>
                    </a:lnTo>
                    <a:lnTo>
                      <a:pt x="456" y="135"/>
                    </a:lnTo>
                    <a:cubicBezTo>
                      <a:pt x="604" y="108"/>
                      <a:pt x="765" y="95"/>
                      <a:pt x="926" y="95"/>
                    </a:cubicBezTo>
                    <a:lnTo>
                      <a:pt x="926" y="55"/>
                    </a:lnTo>
                    <a:lnTo>
                      <a:pt x="9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8"/>
              <p:cNvSpPr/>
              <p:nvPr/>
            </p:nvSpPr>
            <p:spPr>
              <a:xfrm>
                <a:off x="6481275" y="3771013"/>
                <a:ext cx="1025" cy="20150"/>
              </a:xfrm>
              <a:custGeom>
                <a:rect b="b" l="l" r="r" t="t"/>
                <a:pathLst>
                  <a:path extrusionOk="0" h="806" w="41">
                    <a:moveTo>
                      <a:pt x="27" y="0"/>
                    </a:moveTo>
                    <a:cubicBezTo>
                      <a:pt x="27" y="269"/>
                      <a:pt x="14" y="537"/>
                      <a:pt x="0" y="805"/>
                    </a:cubicBezTo>
                    <a:lnTo>
                      <a:pt x="27" y="805"/>
                    </a:lnTo>
                    <a:cubicBezTo>
                      <a:pt x="41" y="537"/>
                      <a:pt x="41" y="269"/>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8"/>
              <p:cNvSpPr/>
              <p:nvPr/>
            </p:nvSpPr>
            <p:spPr>
              <a:xfrm>
                <a:off x="6480600" y="3792138"/>
                <a:ext cx="27175" cy="14100"/>
              </a:xfrm>
              <a:custGeom>
                <a:rect b="b" l="l" r="r" t="t"/>
                <a:pathLst>
                  <a:path extrusionOk="0" h="564" w="1087">
                    <a:moveTo>
                      <a:pt x="27" y="0"/>
                    </a:moveTo>
                    <a:cubicBezTo>
                      <a:pt x="27" y="148"/>
                      <a:pt x="14" y="295"/>
                      <a:pt x="0" y="443"/>
                    </a:cubicBezTo>
                    <a:lnTo>
                      <a:pt x="0" y="470"/>
                    </a:lnTo>
                    <a:lnTo>
                      <a:pt x="0" y="496"/>
                    </a:lnTo>
                    <a:lnTo>
                      <a:pt x="0" y="550"/>
                    </a:lnTo>
                    <a:lnTo>
                      <a:pt x="0" y="564"/>
                    </a:lnTo>
                    <a:lnTo>
                      <a:pt x="81" y="564"/>
                    </a:lnTo>
                    <a:cubicBezTo>
                      <a:pt x="175" y="550"/>
                      <a:pt x="282" y="523"/>
                      <a:pt x="376" y="510"/>
                    </a:cubicBezTo>
                    <a:lnTo>
                      <a:pt x="523" y="483"/>
                    </a:lnTo>
                    <a:cubicBezTo>
                      <a:pt x="604" y="456"/>
                      <a:pt x="684" y="443"/>
                      <a:pt x="778" y="416"/>
                    </a:cubicBezTo>
                    <a:cubicBezTo>
                      <a:pt x="926" y="376"/>
                      <a:pt x="1033" y="255"/>
                      <a:pt x="1087" y="121"/>
                    </a:cubicBezTo>
                    <a:lnTo>
                      <a:pt x="1073" y="108"/>
                    </a:lnTo>
                    <a:cubicBezTo>
                      <a:pt x="1020" y="242"/>
                      <a:pt x="912" y="349"/>
                      <a:pt x="765" y="389"/>
                    </a:cubicBezTo>
                    <a:cubicBezTo>
                      <a:pt x="537" y="456"/>
                      <a:pt x="309" y="510"/>
                      <a:pt x="68" y="537"/>
                    </a:cubicBezTo>
                    <a:lnTo>
                      <a:pt x="14" y="550"/>
                    </a:lnTo>
                    <a:lnTo>
                      <a:pt x="27" y="496"/>
                    </a:lnTo>
                    <a:cubicBezTo>
                      <a:pt x="41" y="322"/>
                      <a:pt x="41" y="161"/>
                      <a:pt x="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8"/>
              <p:cNvSpPr/>
              <p:nvPr/>
            </p:nvSpPr>
            <p:spPr>
              <a:xfrm>
                <a:off x="6480600" y="3731788"/>
                <a:ext cx="27525" cy="62375"/>
              </a:xfrm>
              <a:custGeom>
                <a:rect b="b" l="l" r="r" t="t"/>
                <a:pathLst>
                  <a:path extrusionOk="0" h="2495" w="1101">
                    <a:moveTo>
                      <a:pt x="0" y="0"/>
                    </a:moveTo>
                    <a:lnTo>
                      <a:pt x="0" y="27"/>
                    </a:lnTo>
                    <a:lnTo>
                      <a:pt x="0" y="81"/>
                    </a:lnTo>
                    <a:lnTo>
                      <a:pt x="0" y="108"/>
                    </a:lnTo>
                    <a:lnTo>
                      <a:pt x="0" y="134"/>
                    </a:lnTo>
                    <a:cubicBezTo>
                      <a:pt x="27" y="590"/>
                      <a:pt x="54" y="1060"/>
                      <a:pt x="41" y="1529"/>
                    </a:cubicBezTo>
                    <a:lnTo>
                      <a:pt x="68" y="1529"/>
                    </a:lnTo>
                    <a:cubicBezTo>
                      <a:pt x="68" y="1046"/>
                      <a:pt x="54" y="564"/>
                      <a:pt x="14" y="81"/>
                    </a:cubicBezTo>
                    <a:lnTo>
                      <a:pt x="14" y="27"/>
                    </a:lnTo>
                    <a:lnTo>
                      <a:pt x="68" y="27"/>
                    </a:lnTo>
                    <a:cubicBezTo>
                      <a:pt x="295" y="67"/>
                      <a:pt x="537" y="121"/>
                      <a:pt x="751" y="175"/>
                    </a:cubicBezTo>
                    <a:cubicBezTo>
                      <a:pt x="939" y="228"/>
                      <a:pt x="1073" y="403"/>
                      <a:pt x="1073" y="590"/>
                    </a:cubicBezTo>
                    <a:lnTo>
                      <a:pt x="1073" y="617"/>
                    </a:lnTo>
                    <a:cubicBezTo>
                      <a:pt x="1033" y="1194"/>
                      <a:pt x="1033" y="1797"/>
                      <a:pt x="1073" y="2387"/>
                    </a:cubicBezTo>
                    <a:cubicBezTo>
                      <a:pt x="1073" y="2411"/>
                      <a:pt x="1073" y="2446"/>
                      <a:pt x="1073" y="2481"/>
                    </a:cubicBezTo>
                    <a:lnTo>
                      <a:pt x="1087" y="2495"/>
                    </a:lnTo>
                    <a:cubicBezTo>
                      <a:pt x="1100" y="2455"/>
                      <a:pt x="1100" y="2414"/>
                      <a:pt x="1100" y="2374"/>
                    </a:cubicBezTo>
                    <a:cubicBezTo>
                      <a:pt x="1100" y="2347"/>
                      <a:pt x="1100" y="2334"/>
                      <a:pt x="1100" y="2307"/>
                    </a:cubicBezTo>
                    <a:cubicBezTo>
                      <a:pt x="1060" y="1744"/>
                      <a:pt x="1060" y="1167"/>
                      <a:pt x="1100" y="604"/>
                    </a:cubicBezTo>
                    <a:lnTo>
                      <a:pt x="1100" y="577"/>
                    </a:lnTo>
                    <a:lnTo>
                      <a:pt x="1100" y="564"/>
                    </a:lnTo>
                    <a:lnTo>
                      <a:pt x="1100" y="550"/>
                    </a:lnTo>
                    <a:cubicBezTo>
                      <a:pt x="1100" y="550"/>
                      <a:pt x="1100" y="537"/>
                      <a:pt x="1100" y="523"/>
                    </a:cubicBezTo>
                    <a:cubicBezTo>
                      <a:pt x="1100" y="510"/>
                      <a:pt x="1100" y="497"/>
                      <a:pt x="1087" y="483"/>
                    </a:cubicBezTo>
                    <a:cubicBezTo>
                      <a:pt x="1087" y="470"/>
                      <a:pt x="1087" y="470"/>
                      <a:pt x="1087" y="456"/>
                    </a:cubicBezTo>
                    <a:cubicBezTo>
                      <a:pt x="1087" y="443"/>
                      <a:pt x="1087" y="443"/>
                      <a:pt x="1073" y="443"/>
                    </a:cubicBezTo>
                    <a:cubicBezTo>
                      <a:pt x="1073" y="429"/>
                      <a:pt x="1073" y="416"/>
                      <a:pt x="1073" y="416"/>
                    </a:cubicBezTo>
                    <a:cubicBezTo>
                      <a:pt x="1060" y="403"/>
                      <a:pt x="1060" y="389"/>
                      <a:pt x="1060" y="389"/>
                    </a:cubicBezTo>
                    <a:cubicBezTo>
                      <a:pt x="1047" y="376"/>
                      <a:pt x="1033" y="362"/>
                      <a:pt x="1033" y="349"/>
                    </a:cubicBezTo>
                    <a:cubicBezTo>
                      <a:pt x="1033" y="336"/>
                      <a:pt x="1020" y="336"/>
                      <a:pt x="1020" y="322"/>
                    </a:cubicBezTo>
                    <a:cubicBezTo>
                      <a:pt x="1006" y="309"/>
                      <a:pt x="993" y="295"/>
                      <a:pt x="979" y="282"/>
                    </a:cubicBezTo>
                    <a:cubicBezTo>
                      <a:pt x="979" y="282"/>
                      <a:pt x="966" y="269"/>
                      <a:pt x="966" y="269"/>
                    </a:cubicBezTo>
                    <a:cubicBezTo>
                      <a:pt x="953" y="255"/>
                      <a:pt x="939" y="242"/>
                      <a:pt x="926" y="242"/>
                    </a:cubicBezTo>
                    <a:cubicBezTo>
                      <a:pt x="926" y="228"/>
                      <a:pt x="912" y="228"/>
                      <a:pt x="912" y="215"/>
                    </a:cubicBezTo>
                    <a:cubicBezTo>
                      <a:pt x="899" y="215"/>
                      <a:pt x="886" y="201"/>
                      <a:pt x="872" y="201"/>
                    </a:cubicBezTo>
                    <a:cubicBezTo>
                      <a:pt x="859" y="188"/>
                      <a:pt x="845" y="188"/>
                      <a:pt x="845" y="188"/>
                    </a:cubicBezTo>
                    <a:cubicBezTo>
                      <a:pt x="832" y="175"/>
                      <a:pt x="819" y="175"/>
                      <a:pt x="805" y="175"/>
                    </a:cubicBezTo>
                    <a:cubicBezTo>
                      <a:pt x="792" y="161"/>
                      <a:pt x="778" y="161"/>
                      <a:pt x="765" y="161"/>
                    </a:cubicBezTo>
                    <a:cubicBezTo>
                      <a:pt x="711" y="134"/>
                      <a:pt x="644" y="121"/>
                      <a:pt x="591" y="108"/>
                    </a:cubicBezTo>
                    <a:cubicBezTo>
                      <a:pt x="416" y="67"/>
                      <a:pt x="242" y="41"/>
                      <a:pt x="68" y="14"/>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8"/>
              <p:cNvSpPr/>
              <p:nvPr/>
            </p:nvSpPr>
            <p:spPr>
              <a:xfrm>
                <a:off x="6480925" y="3732113"/>
                <a:ext cx="26850" cy="73800"/>
              </a:xfrm>
              <a:custGeom>
                <a:rect b="b" l="l" r="r" t="t"/>
                <a:pathLst>
                  <a:path extrusionOk="0" h="2952" w="1074">
                    <a:moveTo>
                      <a:pt x="95" y="108"/>
                    </a:moveTo>
                    <a:lnTo>
                      <a:pt x="95" y="108"/>
                    </a:lnTo>
                    <a:cubicBezTo>
                      <a:pt x="309" y="135"/>
                      <a:pt x="524" y="188"/>
                      <a:pt x="725" y="242"/>
                    </a:cubicBezTo>
                    <a:cubicBezTo>
                      <a:pt x="873" y="282"/>
                      <a:pt x="980" y="416"/>
                      <a:pt x="980" y="564"/>
                    </a:cubicBezTo>
                    <a:lnTo>
                      <a:pt x="980" y="577"/>
                    </a:lnTo>
                    <a:cubicBezTo>
                      <a:pt x="940" y="1181"/>
                      <a:pt x="940" y="1771"/>
                      <a:pt x="980" y="2374"/>
                    </a:cubicBezTo>
                    <a:cubicBezTo>
                      <a:pt x="993" y="2522"/>
                      <a:pt x="886" y="2670"/>
                      <a:pt x="725" y="2710"/>
                    </a:cubicBezTo>
                    <a:cubicBezTo>
                      <a:pt x="685" y="2723"/>
                      <a:pt x="645" y="2737"/>
                      <a:pt x="591" y="2750"/>
                    </a:cubicBezTo>
                    <a:lnTo>
                      <a:pt x="591" y="2790"/>
                    </a:lnTo>
                    <a:lnTo>
                      <a:pt x="551" y="2790"/>
                    </a:lnTo>
                    <a:lnTo>
                      <a:pt x="551" y="2750"/>
                    </a:lnTo>
                    <a:cubicBezTo>
                      <a:pt x="403" y="2790"/>
                      <a:pt x="242" y="2830"/>
                      <a:pt x="95" y="2844"/>
                    </a:cubicBezTo>
                    <a:cubicBezTo>
                      <a:pt x="148" y="2093"/>
                      <a:pt x="148" y="1342"/>
                      <a:pt x="122" y="591"/>
                    </a:cubicBezTo>
                    <a:lnTo>
                      <a:pt x="95" y="591"/>
                    </a:lnTo>
                    <a:lnTo>
                      <a:pt x="95" y="551"/>
                    </a:lnTo>
                    <a:lnTo>
                      <a:pt x="122" y="551"/>
                    </a:lnTo>
                    <a:cubicBezTo>
                      <a:pt x="108" y="403"/>
                      <a:pt x="108" y="256"/>
                      <a:pt x="95" y="108"/>
                    </a:cubicBezTo>
                    <a:close/>
                    <a:moveTo>
                      <a:pt x="1" y="1"/>
                    </a:moveTo>
                    <a:lnTo>
                      <a:pt x="14" y="54"/>
                    </a:lnTo>
                    <a:cubicBezTo>
                      <a:pt x="41" y="537"/>
                      <a:pt x="55" y="1020"/>
                      <a:pt x="55" y="1516"/>
                    </a:cubicBezTo>
                    <a:lnTo>
                      <a:pt x="95" y="1516"/>
                    </a:lnTo>
                    <a:lnTo>
                      <a:pt x="95" y="1556"/>
                    </a:lnTo>
                    <a:lnTo>
                      <a:pt x="55" y="1556"/>
                    </a:lnTo>
                    <a:cubicBezTo>
                      <a:pt x="55" y="1825"/>
                      <a:pt x="55" y="2093"/>
                      <a:pt x="41" y="2361"/>
                    </a:cubicBezTo>
                    <a:lnTo>
                      <a:pt x="55" y="2361"/>
                    </a:lnTo>
                    <a:lnTo>
                      <a:pt x="55" y="2401"/>
                    </a:lnTo>
                    <a:lnTo>
                      <a:pt x="41" y="2401"/>
                    </a:lnTo>
                    <a:cubicBezTo>
                      <a:pt x="28" y="2562"/>
                      <a:pt x="14" y="2723"/>
                      <a:pt x="14" y="2897"/>
                    </a:cubicBezTo>
                    <a:lnTo>
                      <a:pt x="1" y="2951"/>
                    </a:lnTo>
                    <a:lnTo>
                      <a:pt x="55" y="2938"/>
                    </a:lnTo>
                    <a:cubicBezTo>
                      <a:pt x="296" y="2911"/>
                      <a:pt x="524" y="2857"/>
                      <a:pt x="752" y="2790"/>
                    </a:cubicBezTo>
                    <a:cubicBezTo>
                      <a:pt x="899" y="2750"/>
                      <a:pt x="1007" y="2643"/>
                      <a:pt x="1047" y="2509"/>
                    </a:cubicBezTo>
                    <a:lnTo>
                      <a:pt x="1034" y="2495"/>
                    </a:lnTo>
                    <a:lnTo>
                      <a:pt x="1060" y="2468"/>
                    </a:lnTo>
                    <a:cubicBezTo>
                      <a:pt x="1060" y="2442"/>
                      <a:pt x="1074" y="2401"/>
                      <a:pt x="1074" y="2361"/>
                    </a:cubicBezTo>
                    <a:cubicBezTo>
                      <a:pt x="1034" y="1771"/>
                      <a:pt x="1034" y="1181"/>
                      <a:pt x="1074" y="591"/>
                    </a:cubicBezTo>
                    <a:lnTo>
                      <a:pt x="1074" y="564"/>
                    </a:lnTo>
                    <a:cubicBezTo>
                      <a:pt x="1074" y="390"/>
                      <a:pt x="940" y="215"/>
                      <a:pt x="752" y="162"/>
                    </a:cubicBezTo>
                    <a:cubicBezTo>
                      <a:pt x="524" y="95"/>
                      <a:pt x="296" y="41"/>
                      <a:pt x="55" y="14"/>
                    </a:cubicBez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8"/>
              <p:cNvSpPr/>
              <p:nvPr/>
            </p:nvSpPr>
            <p:spPr>
              <a:xfrm>
                <a:off x="6449425" y="3731113"/>
                <a:ext cx="15100" cy="32200"/>
              </a:xfrm>
              <a:custGeom>
                <a:rect b="b" l="l" r="r" t="t"/>
                <a:pathLst>
                  <a:path extrusionOk="0" h="1288" w="604">
                    <a:moveTo>
                      <a:pt x="443" y="81"/>
                    </a:moveTo>
                    <a:cubicBezTo>
                      <a:pt x="496" y="456"/>
                      <a:pt x="510" y="819"/>
                      <a:pt x="510" y="1194"/>
                    </a:cubicBezTo>
                    <a:lnTo>
                      <a:pt x="175" y="1194"/>
                    </a:lnTo>
                    <a:cubicBezTo>
                      <a:pt x="175" y="832"/>
                      <a:pt x="161" y="456"/>
                      <a:pt x="108" y="94"/>
                    </a:cubicBezTo>
                    <a:cubicBezTo>
                      <a:pt x="201" y="94"/>
                      <a:pt x="309" y="81"/>
                      <a:pt x="443" y="81"/>
                    </a:cubicBezTo>
                    <a:close/>
                    <a:moveTo>
                      <a:pt x="470" y="0"/>
                    </a:moveTo>
                    <a:cubicBezTo>
                      <a:pt x="309" y="0"/>
                      <a:pt x="175" y="0"/>
                      <a:pt x="54" y="14"/>
                    </a:cubicBezTo>
                    <a:lnTo>
                      <a:pt x="0" y="14"/>
                    </a:lnTo>
                    <a:lnTo>
                      <a:pt x="0" y="27"/>
                    </a:lnTo>
                    <a:lnTo>
                      <a:pt x="14" y="68"/>
                    </a:lnTo>
                    <a:lnTo>
                      <a:pt x="14" y="94"/>
                    </a:lnTo>
                    <a:cubicBezTo>
                      <a:pt x="14" y="108"/>
                      <a:pt x="14" y="108"/>
                      <a:pt x="14" y="121"/>
                    </a:cubicBezTo>
                    <a:cubicBezTo>
                      <a:pt x="67" y="483"/>
                      <a:pt x="94" y="859"/>
                      <a:pt x="94" y="1248"/>
                    </a:cubicBezTo>
                    <a:lnTo>
                      <a:pt x="94" y="1288"/>
                    </a:lnTo>
                    <a:lnTo>
                      <a:pt x="590" y="1288"/>
                    </a:lnTo>
                    <a:lnTo>
                      <a:pt x="590" y="1248"/>
                    </a:lnTo>
                    <a:cubicBezTo>
                      <a:pt x="604" y="859"/>
                      <a:pt x="577" y="483"/>
                      <a:pt x="523" y="108"/>
                    </a:cubicBezTo>
                    <a:cubicBezTo>
                      <a:pt x="523" y="94"/>
                      <a:pt x="523" y="94"/>
                      <a:pt x="523" y="94"/>
                    </a:cubicBezTo>
                    <a:cubicBezTo>
                      <a:pt x="523" y="68"/>
                      <a:pt x="523" y="54"/>
                      <a:pt x="523" y="41"/>
                    </a:cubicBezTo>
                    <a:lnTo>
                      <a:pt x="5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8"/>
              <p:cNvSpPr/>
              <p:nvPr/>
            </p:nvSpPr>
            <p:spPr>
              <a:xfrm>
                <a:off x="6421250" y="3737813"/>
                <a:ext cx="3050" cy="63725"/>
              </a:xfrm>
              <a:custGeom>
                <a:rect b="b" l="l" r="r" t="t"/>
                <a:pathLst>
                  <a:path extrusionOk="0" h="2549" w="122">
                    <a:moveTo>
                      <a:pt x="1" y="1"/>
                    </a:moveTo>
                    <a:cubicBezTo>
                      <a:pt x="1" y="14"/>
                      <a:pt x="1" y="28"/>
                      <a:pt x="1" y="54"/>
                    </a:cubicBezTo>
                    <a:cubicBezTo>
                      <a:pt x="28" y="390"/>
                      <a:pt x="81" y="1664"/>
                      <a:pt x="14" y="2455"/>
                    </a:cubicBezTo>
                    <a:cubicBezTo>
                      <a:pt x="1" y="2482"/>
                      <a:pt x="1" y="2509"/>
                      <a:pt x="1" y="2535"/>
                    </a:cubicBezTo>
                    <a:lnTo>
                      <a:pt x="41" y="2549"/>
                    </a:lnTo>
                    <a:lnTo>
                      <a:pt x="41" y="2482"/>
                    </a:lnTo>
                    <a:cubicBezTo>
                      <a:pt x="121" y="1677"/>
                      <a:pt x="54" y="323"/>
                      <a:pt x="41" y="14"/>
                    </a:cubicBez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8"/>
              <p:cNvSpPr/>
              <p:nvPr/>
            </p:nvSpPr>
            <p:spPr>
              <a:xfrm>
                <a:off x="6437025" y="3734138"/>
                <a:ext cx="46275" cy="36900"/>
              </a:xfrm>
              <a:custGeom>
                <a:rect b="b" l="l" r="r" t="t"/>
                <a:pathLst>
                  <a:path extrusionOk="0" h="1476" w="1851">
                    <a:moveTo>
                      <a:pt x="0" y="0"/>
                    </a:moveTo>
                    <a:lnTo>
                      <a:pt x="0" y="40"/>
                    </a:lnTo>
                    <a:lnTo>
                      <a:pt x="0" y="1140"/>
                    </a:lnTo>
                    <a:cubicBezTo>
                      <a:pt x="0" y="1328"/>
                      <a:pt x="148" y="1475"/>
                      <a:pt x="349" y="1475"/>
                    </a:cubicBezTo>
                    <a:lnTo>
                      <a:pt x="1851" y="1475"/>
                    </a:lnTo>
                    <a:lnTo>
                      <a:pt x="1851" y="1435"/>
                    </a:lnTo>
                    <a:lnTo>
                      <a:pt x="349" y="1435"/>
                    </a:lnTo>
                    <a:cubicBezTo>
                      <a:pt x="174" y="1435"/>
                      <a:pt x="40" y="1301"/>
                      <a:pt x="40" y="1140"/>
                    </a:cubicBezTo>
                    <a:lnTo>
                      <a:pt x="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8"/>
              <p:cNvSpPr/>
              <p:nvPr/>
            </p:nvSpPr>
            <p:spPr>
              <a:xfrm>
                <a:off x="6483275" y="3745863"/>
                <a:ext cx="12425" cy="56350"/>
              </a:xfrm>
              <a:custGeom>
                <a:rect b="b" l="l" r="r" t="t"/>
                <a:pathLst>
                  <a:path extrusionOk="0" h="2254" w="497">
                    <a:moveTo>
                      <a:pt x="1" y="1"/>
                    </a:moveTo>
                    <a:lnTo>
                      <a:pt x="1" y="41"/>
                    </a:lnTo>
                    <a:lnTo>
                      <a:pt x="309" y="41"/>
                    </a:lnTo>
                    <a:cubicBezTo>
                      <a:pt x="390" y="41"/>
                      <a:pt x="457" y="108"/>
                      <a:pt x="457" y="188"/>
                    </a:cubicBezTo>
                    <a:lnTo>
                      <a:pt x="457" y="2254"/>
                    </a:lnTo>
                    <a:lnTo>
                      <a:pt x="497" y="2254"/>
                    </a:lnTo>
                    <a:lnTo>
                      <a:pt x="497" y="2200"/>
                    </a:lnTo>
                    <a:lnTo>
                      <a:pt x="497" y="188"/>
                    </a:lnTo>
                    <a:cubicBezTo>
                      <a:pt x="497" y="81"/>
                      <a:pt x="416"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8"/>
              <p:cNvSpPr/>
              <p:nvPr/>
            </p:nvSpPr>
            <p:spPr>
              <a:xfrm>
                <a:off x="6512775" y="3745538"/>
                <a:ext cx="5725" cy="47950"/>
              </a:xfrm>
              <a:custGeom>
                <a:rect b="b" l="l" r="r" t="t"/>
                <a:pathLst>
                  <a:path extrusionOk="0" h="1918" w="229">
                    <a:moveTo>
                      <a:pt x="175" y="0"/>
                    </a:moveTo>
                    <a:lnTo>
                      <a:pt x="175" y="40"/>
                    </a:lnTo>
                    <a:lnTo>
                      <a:pt x="175" y="644"/>
                    </a:lnTo>
                    <a:lnTo>
                      <a:pt x="1" y="644"/>
                    </a:lnTo>
                    <a:lnTo>
                      <a:pt x="1" y="1180"/>
                    </a:lnTo>
                    <a:lnTo>
                      <a:pt x="189" y="1180"/>
                    </a:lnTo>
                    <a:lnTo>
                      <a:pt x="189" y="1851"/>
                    </a:lnTo>
                    <a:lnTo>
                      <a:pt x="189" y="1918"/>
                    </a:lnTo>
                    <a:lnTo>
                      <a:pt x="229" y="1918"/>
                    </a:lnTo>
                    <a:lnTo>
                      <a:pt x="229" y="1837"/>
                    </a:lnTo>
                    <a:lnTo>
                      <a:pt x="229" y="1140"/>
                    </a:lnTo>
                    <a:lnTo>
                      <a:pt x="41" y="1140"/>
                    </a:lnTo>
                    <a:lnTo>
                      <a:pt x="41" y="684"/>
                    </a:lnTo>
                    <a:lnTo>
                      <a:pt x="229" y="684"/>
                    </a:lnTo>
                    <a:lnTo>
                      <a:pt x="229" y="40"/>
                    </a:lnTo>
                    <a:lnTo>
                      <a:pt x="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8"/>
              <p:cNvSpPr/>
              <p:nvPr/>
            </p:nvSpPr>
            <p:spPr>
              <a:xfrm>
                <a:off x="6530225" y="3755263"/>
                <a:ext cx="21475" cy="30850"/>
              </a:xfrm>
              <a:custGeom>
                <a:rect b="b" l="l" r="r" t="t"/>
                <a:pathLst>
                  <a:path extrusionOk="0" h="1234" w="859">
                    <a:moveTo>
                      <a:pt x="0" y="0"/>
                    </a:moveTo>
                    <a:lnTo>
                      <a:pt x="0" y="40"/>
                    </a:lnTo>
                    <a:lnTo>
                      <a:pt x="54" y="40"/>
                    </a:lnTo>
                    <a:lnTo>
                      <a:pt x="818" y="67"/>
                    </a:lnTo>
                    <a:lnTo>
                      <a:pt x="818" y="1180"/>
                    </a:lnTo>
                    <a:lnTo>
                      <a:pt x="818" y="1234"/>
                    </a:lnTo>
                    <a:lnTo>
                      <a:pt x="859" y="1234"/>
                    </a:lnTo>
                    <a:lnTo>
                      <a:pt x="859" y="1167"/>
                    </a:lnTo>
                    <a:lnTo>
                      <a:pt x="859" y="27"/>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8"/>
              <p:cNvSpPr/>
              <p:nvPr/>
            </p:nvSpPr>
            <p:spPr>
              <a:xfrm>
                <a:off x="6463825" y="3791138"/>
                <a:ext cx="18475" cy="14775"/>
              </a:xfrm>
              <a:custGeom>
                <a:rect b="b" l="l" r="r" t="t"/>
                <a:pathLst>
                  <a:path extrusionOk="0" h="591" w="739">
                    <a:moveTo>
                      <a:pt x="175" y="0"/>
                    </a:moveTo>
                    <a:cubicBezTo>
                      <a:pt x="81" y="0"/>
                      <a:pt x="1" y="67"/>
                      <a:pt x="1" y="174"/>
                    </a:cubicBezTo>
                    <a:lnTo>
                      <a:pt x="1" y="590"/>
                    </a:lnTo>
                    <a:lnTo>
                      <a:pt x="41" y="590"/>
                    </a:lnTo>
                    <a:lnTo>
                      <a:pt x="41" y="174"/>
                    </a:lnTo>
                    <a:cubicBezTo>
                      <a:pt x="41" y="94"/>
                      <a:pt x="108" y="40"/>
                      <a:pt x="175" y="40"/>
                    </a:cubicBezTo>
                    <a:lnTo>
                      <a:pt x="739" y="40"/>
                    </a:lnTo>
                    <a:lnTo>
                      <a:pt x="7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8"/>
              <p:cNvSpPr/>
              <p:nvPr/>
            </p:nvSpPr>
            <p:spPr>
              <a:xfrm>
                <a:off x="6702550" y="3771338"/>
                <a:ext cx="26175" cy="39250"/>
              </a:xfrm>
              <a:custGeom>
                <a:rect b="b" l="l" r="r" t="t"/>
                <a:pathLst>
                  <a:path extrusionOk="0" h="1570" w="1047">
                    <a:moveTo>
                      <a:pt x="1" y="1"/>
                    </a:moveTo>
                    <a:cubicBezTo>
                      <a:pt x="14" y="28"/>
                      <a:pt x="14" y="54"/>
                      <a:pt x="14" y="95"/>
                    </a:cubicBezTo>
                    <a:lnTo>
                      <a:pt x="14" y="135"/>
                    </a:lnTo>
                    <a:cubicBezTo>
                      <a:pt x="269" y="135"/>
                      <a:pt x="537" y="135"/>
                      <a:pt x="792" y="162"/>
                    </a:cubicBezTo>
                    <a:cubicBezTo>
                      <a:pt x="859" y="175"/>
                      <a:pt x="913" y="215"/>
                      <a:pt x="913" y="282"/>
                    </a:cubicBezTo>
                    <a:lnTo>
                      <a:pt x="913" y="1288"/>
                    </a:lnTo>
                    <a:cubicBezTo>
                      <a:pt x="913" y="1342"/>
                      <a:pt x="886" y="1382"/>
                      <a:pt x="832" y="1396"/>
                    </a:cubicBezTo>
                    <a:lnTo>
                      <a:pt x="832" y="1463"/>
                    </a:lnTo>
                    <a:lnTo>
                      <a:pt x="778" y="1463"/>
                    </a:lnTo>
                    <a:lnTo>
                      <a:pt x="778" y="1409"/>
                    </a:lnTo>
                    <a:cubicBezTo>
                      <a:pt x="524" y="1436"/>
                      <a:pt x="269" y="1449"/>
                      <a:pt x="14" y="1449"/>
                    </a:cubicBezTo>
                    <a:lnTo>
                      <a:pt x="14" y="1489"/>
                    </a:lnTo>
                    <a:cubicBezTo>
                      <a:pt x="14" y="1516"/>
                      <a:pt x="14" y="1543"/>
                      <a:pt x="1" y="1570"/>
                    </a:cubicBezTo>
                    <a:lnTo>
                      <a:pt x="14" y="1570"/>
                    </a:lnTo>
                    <a:cubicBezTo>
                      <a:pt x="269" y="1570"/>
                      <a:pt x="537" y="1556"/>
                      <a:pt x="805" y="1530"/>
                    </a:cubicBezTo>
                    <a:cubicBezTo>
                      <a:pt x="939" y="1530"/>
                      <a:pt x="1047" y="1422"/>
                      <a:pt x="1047" y="1288"/>
                    </a:cubicBezTo>
                    <a:lnTo>
                      <a:pt x="1047" y="282"/>
                    </a:lnTo>
                    <a:cubicBezTo>
                      <a:pt x="1047" y="162"/>
                      <a:pt x="939" y="54"/>
                      <a:pt x="805" y="41"/>
                    </a:cubicBezTo>
                    <a:cubicBezTo>
                      <a:pt x="537" y="14"/>
                      <a:pt x="269" y="1"/>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8"/>
              <p:cNvSpPr/>
              <p:nvPr/>
            </p:nvSpPr>
            <p:spPr>
              <a:xfrm>
                <a:off x="6678750" y="3764638"/>
                <a:ext cx="24150" cy="52675"/>
              </a:xfrm>
              <a:custGeom>
                <a:rect b="b" l="l" r="r" t="t"/>
                <a:pathLst>
                  <a:path extrusionOk="0" h="2107" w="966">
                    <a:moveTo>
                      <a:pt x="14" y="1"/>
                    </a:moveTo>
                    <a:cubicBezTo>
                      <a:pt x="14" y="1"/>
                      <a:pt x="14" y="14"/>
                      <a:pt x="14" y="14"/>
                    </a:cubicBezTo>
                    <a:cubicBezTo>
                      <a:pt x="14" y="27"/>
                      <a:pt x="14" y="41"/>
                      <a:pt x="14" y="41"/>
                    </a:cubicBezTo>
                    <a:lnTo>
                      <a:pt x="27" y="54"/>
                    </a:lnTo>
                    <a:cubicBezTo>
                      <a:pt x="27" y="68"/>
                      <a:pt x="27" y="68"/>
                      <a:pt x="27" y="81"/>
                    </a:cubicBezTo>
                    <a:cubicBezTo>
                      <a:pt x="27" y="94"/>
                      <a:pt x="27" y="108"/>
                      <a:pt x="27" y="121"/>
                    </a:cubicBezTo>
                    <a:lnTo>
                      <a:pt x="27" y="135"/>
                    </a:lnTo>
                    <a:cubicBezTo>
                      <a:pt x="161" y="135"/>
                      <a:pt x="282" y="148"/>
                      <a:pt x="403" y="148"/>
                    </a:cubicBezTo>
                    <a:lnTo>
                      <a:pt x="403" y="121"/>
                    </a:lnTo>
                    <a:lnTo>
                      <a:pt x="443" y="121"/>
                    </a:lnTo>
                    <a:lnTo>
                      <a:pt x="443" y="162"/>
                    </a:lnTo>
                    <a:cubicBezTo>
                      <a:pt x="510" y="162"/>
                      <a:pt x="577" y="162"/>
                      <a:pt x="631" y="175"/>
                    </a:cubicBezTo>
                    <a:cubicBezTo>
                      <a:pt x="751" y="175"/>
                      <a:pt x="832" y="255"/>
                      <a:pt x="832" y="363"/>
                    </a:cubicBezTo>
                    <a:lnTo>
                      <a:pt x="832" y="1757"/>
                    </a:lnTo>
                    <a:cubicBezTo>
                      <a:pt x="832" y="1851"/>
                      <a:pt x="751" y="1945"/>
                      <a:pt x="631" y="1945"/>
                    </a:cubicBezTo>
                    <a:cubicBezTo>
                      <a:pt x="577" y="1959"/>
                      <a:pt x="510" y="1959"/>
                      <a:pt x="443" y="1959"/>
                    </a:cubicBezTo>
                    <a:lnTo>
                      <a:pt x="443" y="2026"/>
                    </a:lnTo>
                    <a:lnTo>
                      <a:pt x="403" y="2026"/>
                    </a:lnTo>
                    <a:lnTo>
                      <a:pt x="403" y="1959"/>
                    </a:lnTo>
                    <a:cubicBezTo>
                      <a:pt x="282" y="1972"/>
                      <a:pt x="161" y="1985"/>
                      <a:pt x="27" y="1985"/>
                    </a:cubicBezTo>
                    <a:cubicBezTo>
                      <a:pt x="27" y="1999"/>
                      <a:pt x="27" y="2026"/>
                      <a:pt x="27" y="2039"/>
                    </a:cubicBezTo>
                    <a:cubicBezTo>
                      <a:pt x="14" y="2066"/>
                      <a:pt x="14" y="2093"/>
                      <a:pt x="0" y="2106"/>
                    </a:cubicBezTo>
                    <a:cubicBezTo>
                      <a:pt x="215" y="2106"/>
                      <a:pt x="430" y="2093"/>
                      <a:pt x="644" y="2079"/>
                    </a:cubicBezTo>
                    <a:cubicBezTo>
                      <a:pt x="792" y="2066"/>
                      <a:pt x="912" y="1972"/>
                      <a:pt x="953" y="1838"/>
                    </a:cubicBezTo>
                    <a:cubicBezTo>
                      <a:pt x="953" y="1811"/>
                      <a:pt x="966" y="1784"/>
                      <a:pt x="966" y="1757"/>
                    </a:cubicBezTo>
                    <a:lnTo>
                      <a:pt x="966" y="550"/>
                    </a:lnTo>
                    <a:lnTo>
                      <a:pt x="912" y="550"/>
                    </a:lnTo>
                    <a:lnTo>
                      <a:pt x="912" y="510"/>
                    </a:lnTo>
                    <a:lnTo>
                      <a:pt x="966" y="510"/>
                    </a:lnTo>
                    <a:lnTo>
                      <a:pt x="966" y="363"/>
                    </a:lnTo>
                    <a:cubicBezTo>
                      <a:pt x="966" y="322"/>
                      <a:pt x="953" y="296"/>
                      <a:pt x="953" y="269"/>
                    </a:cubicBezTo>
                    <a:cubicBezTo>
                      <a:pt x="912" y="148"/>
                      <a:pt x="792" y="54"/>
                      <a:pt x="644" y="41"/>
                    </a:cubicBezTo>
                    <a:cubicBezTo>
                      <a:pt x="443" y="27"/>
                      <a:pt x="228" y="14"/>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8"/>
              <p:cNvSpPr/>
              <p:nvPr/>
            </p:nvSpPr>
            <p:spPr>
              <a:xfrm>
                <a:off x="6618400" y="3746188"/>
                <a:ext cx="3375" cy="7075"/>
              </a:xfrm>
              <a:custGeom>
                <a:rect b="b" l="l" r="r" t="t"/>
                <a:pathLst>
                  <a:path extrusionOk="0" h="283" w="135">
                    <a:moveTo>
                      <a:pt x="0" y="1"/>
                    </a:moveTo>
                    <a:lnTo>
                      <a:pt x="0" y="283"/>
                    </a:lnTo>
                    <a:cubicBezTo>
                      <a:pt x="14" y="283"/>
                      <a:pt x="27" y="283"/>
                      <a:pt x="41" y="269"/>
                    </a:cubicBezTo>
                    <a:lnTo>
                      <a:pt x="135" y="269"/>
                    </a:lnTo>
                    <a:lnTo>
                      <a:pt x="135" y="1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8"/>
              <p:cNvSpPr/>
              <p:nvPr/>
            </p:nvSpPr>
            <p:spPr>
              <a:xfrm>
                <a:off x="6633475" y="3747888"/>
                <a:ext cx="3375" cy="4700"/>
              </a:xfrm>
              <a:custGeom>
                <a:rect b="b" l="l" r="r" t="t"/>
                <a:pathLst>
                  <a:path extrusionOk="0" h="188" w="135">
                    <a:moveTo>
                      <a:pt x="1" y="0"/>
                    </a:moveTo>
                    <a:lnTo>
                      <a:pt x="1" y="188"/>
                    </a:lnTo>
                    <a:lnTo>
                      <a:pt x="135" y="188"/>
                    </a:lnTo>
                    <a:lnTo>
                      <a:pt x="135" y="27"/>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8"/>
              <p:cNvSpPr/>
              <p:nvPr/>
            </p:nvSpPr>
            <p:spPr>
              <a:xfrm>
                <a:off x="6676725" y="3761288"/>
                <a:ext cx="700" cy="700"/>
              </a:xfrm>
              <a:custGeom>
                <a:rect b="b" l="l" r="r" t="t"/>
                <a:pathLst>
                  <a:path extrusionOk="0" h="28" w="28">
                    <a:moveTo>
                      <a:pt x="1" y="0"/>
                    </a:moveTo>
                    <a:lnTo>
                      <a:pt x="1" y="0"/>
                    </a:lnTo>
                    <a:cubicBezTo>
                      <a:pt x="5" y="0"/>
                      <a:pt x="9" y="3"/>
                      <a:pt x="12" y="6"/>
                    </a:cubicBezTo>
                    <a:lnTo>
                      <a:pt x="12" y="6"/>
                    </a:lnTo>
                    <a:cubicBezTo>
                      <a:pt x="9" y="2"/>
                      <a:pt x="6" y="0"/>
                      <a:pt x="1" y="0"/>
                    </a:cubicBezTo>
                    <a:close/>
                    <a:moveTo>
                      <a:pt x="12" y="6"/>
                    </a:moveTo>
                    <a:lnTo>
                      <a:pt x="12" y="6"/>
                    </a:lnTo>
                    <a:cubicBezTo>
                      <a:pt x="16" y="11"/>
                      <a:pt x="20" y="19"/>
                      <a:pt x="28" y="27"/>
                    </a:cubicBezTo>
                    <a:cubicBezTo>
                      <a:pt x="28" y="27"/>
                      <a:pt x="21" y="14"/>
                      <a:pt x="12" y="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8"/>
              <p:cNvSpPr/>
              <p:nvPr/>
            </p:nvSpPr>
            <p:spPr>
              <a:xfrm>
                <a:off x="6595600" y="3755913"/>
                <a:ext cx="350" cy="25"/>
              </a:xfrm>
              <a:custGeom>
                <a:rect b="b" l="l" r="r" t="t"/>
                <a:pathLst>
                  <a:path extrusionOk="0" h="1" w="14">
                    <a:moveTo>
                      <a:pt x="14"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8"/>
              <p:cNvSpPr/>
              <p:nvPr/>
            </p:nvSpPr>
            <p:spPr>
              <a:xfrm>
                <a:off x="6588900" y="3757263"/>
                <a:ext cx="3700" cy="3725"/>
              </a:xfrm>
              <a:custGeom>
                <a:rect b="b" l="l" r="r" t="t"/>
                <a:pathLst>
                  <a:path extrusionOk="0" h="149" w="148">
                    <a:moveTo>
                      <a:pt x="148" y="1"/>
                    </a:moveTo>
                    <a:cubicBezTo>
                      <a:pt x="148" y="1"/>
                      <a:pt x="148" y="1"/>
                      <a:pt x="148" y="1"/>
                    </a:cubicBezTo>
                    <a:cubicBezTo>
                      <a:pt x="148" y="1"/>
                      <a:pt x="148" y="1"/>
                      <a:pt x="148" y="1"/>
                    </a:cubicBezTo>
                    <a:cubicBezTo>
                      <a:pt x="81" y="41"/>
                      <a:pt x="40" y="81"/>
                      <a:pt x="0" y="148"/>
                    </a:cubicBezTo>
                    <a:cubicBezTo>
                      <a:pt x="40" y="81"/>
                      <a:pt x="81" y="41"/>
                      <a:pt x="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8"/>
              <p:cNvSpPr/>
              <p:nvPr/>
            </p:nvSpPr>
            <p:spPr>
              <a:xfrm>
                <a:off x="6677750" y="3762638"/>
                <a:ext cx="675" cy="675"/>
              </a:xfrm>
              <a:custGeom>
                <a:rect b="b" l="l" r="r" t="t"/>
                <a:pathLst>
                  <a:path extrusionOk="0" h="27" w="27">
                    <a:moveTo>
                      <a:pt x="27" y="27"/>
                    </a:moveTo>
                    <a:lnTo>
                      <a:pt x="27" y="27"/>
                    </a:lnTo>
                    <a:cubicBezTo>
                      <a:pt x="14" y="14"/>
                      <a:pt x="14" y="0"/>
                      <a:pt x="0" y="0"/>
                    </a:cubicBezTo>
                    <a:lnTo>
                      <a:pt x="0" y="0"/>
                    </a:lnTo>
                    <a:cubicBezTo>
                      <a:pt x="14" y="0"/>
                      <a:pt x="14" y="14"/>
                      <a:pt x="27"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8"/>
              <p:cNvSpPr/>
              <p:nvPr/>
            </p:nvSpPr>
            <p:spPr>
              <a:xfrm>
                <a:off x="6608675" y="3753588"/>
                <a:ext cx="4050" cy="675"/>
              </a:xfrm>
              <a:custGeom>
                <a:rect b="b" l="l" r="r" t="t"/>
                <a:pathLst>
                  <a:path extrusionOk="0" h="27" w="162">
                    <a:moveTo>
                      <a:pt x="0" y="27"/>
                    </a:moveTo>
                    <a:cubicBezTo>
                      <a:pt x="54" y="13"/>
                      <a:pt x="108" y="13"/>
                      <a:pt x="161" y="0"/>
                    </a:cubicBezTo>
                    <a:cubicBezTo>
                      <a:pt x="108" y="13"/>
                      <a:pt x="54" y="13"/>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8"/>
              <p:cNvSpPr/>
              <p:nvPr/>
            </p:nvSpPr>
            <p:spPr>
              <a:xfrm>
                <a:off x="6595925" y="3754913"/>
                <a:ext cx="5725" cy="1025"/>
              </a:xfrm>
              <a:custGeom>
                <a:rect b="b" l="l" r="r" t="t"/>
                <a:pathLst>
                  <a:path extrusionOk="0" h="41" w="229">
                    <a:moveTo>
                      <a:pt x="229" y="1"/>
                    </a:moveTo>
                    <a:lnTo>
                      <a:pt x="229" y="1"/>
                    </a:lnTo>
                    <a:cubicBezTo>
                      <a:pt x="148" y="14"/>
                      <a:pt x="81" y="27"/>
                      <a:pt x="1" y="41"/>
                    </a:cubicBezTo>
                    <a:lnTo>
                      <a:pt x="122" y="27"/>
                    </a:lnTo>
                    <a:cubicBezTo>
                      <a:pt x="162" y="14"/>
                      <a:pt x="189" y="14"/>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8"/>
              <p:cNvSpPr/>
              <p:nvPr/>
            </p:nvSpPr>
            <p:spPr>
              <a:xfrm>
                <a:off x="6678750" y="3763963"/>
                <a:ext cx="350" cy="1025"/>
              </a:xfrm>
              <a:custGeom>
                <a:rect b="b" l="l" r="r" t="t"/>
                <a:pathLst>
                  <a:path extrusionOk="0" h="41" w="14">
                    <a:moveTo>
                      <a:pt x="0" y="1"/>
                    </a:moveTo>
                    <a:cubicBezTo>
                      <a:pt x="0" y="13"/>
                      <a:pt x="0" y="25"/>
                      <a:pt x="10" y="27"/>
                    </a:cubicBezTo>
                    <a:lnTo>
                      <a:pt x="10" y="27"/>
                    </a:lnTo>
                    <a:cubicBezTo>
                      <a:pt x="6" y="18"/>
                      <a:pt x="0" y="10"/>
                      <a:pt x="0" y="1"/>
                    </a:cubicBezTo>
                    <a:close/>
                    <a:moveTo>
                      <a:pt x="10" y="27"/>
                    </a:moveTo>
                    <a:cubicBezTo>
                      <a:pt x="12" y="32"/>
                      <a:pt x="14" y="36"/>
                      <a:pt x="14" y="41"/>
                    </a:cubicBezTo>
                    <a:cubicBezTo>
                      <a:pt x="14" y="41"/>
                      <a:pt x="14" y="28"/>
                      <a:pt x="14" y="28"/>
                    </a:cubicBezTo>
                    <a:cubicBezTo>
                      <a:pt x="12" y="28"/>
                      <a:pt x="11" y="27"/>
                      <a:pt x="1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8"/>
              <p:cNvSpPr/>
              <p:nvPr/>
            </p:nvSpPr>
            <p:spPr>
              <a:xfrm>
                <a:off x="6660300" y="3754913"/>
                <a:ext cx="2375" cy="700"/>
              </a:xfrm>
              <a:custGeom>
                <a:rect b="b" l="l" r="r" t="t"/>
                <a:pathLst>
                  <a:path extrusionOk="0" h="28" w="95">
                    <a:moveTo>
                      <a:pt x="1" y="1"/>
                    </a:moveTo>
                    <a:cubicBezTo>
                      <a:pt x="28" y="14"/>
                      <a:pt x="54" y="14"/>
                      <a:pt x="95" y="27"/>
                    </a:cubicBezTo>
                    <a:cubicBezTo>
                      <a:pt x="68" y="14"/>
                      <a:pt x="28"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8"/>
              <p:cNvSpPr/>
              <p:nvPr/>
            </p:nvSpPr>
            <p:spPr>
              <a:xfrm>
                <a:off x="6633825" y="3828688"/>
                <a:ext cx="16125" cy="675"/>
              </a:xfrm>
              <a:custGeom>
                <a:rect b="b" l="l" r="r" t="t"/>
                <a:pathLst>
                  <a:path extrusionOk="0" h="27" w="645">
                    <a:moveTo>
                      <a:pt x="0" y="27"/>
                    </a:moveTo>
                    <a:lnTo>
                      <a:pt x="0" y="27"/>
                    </a:lnTo>
                    <a:lnTo>
                      <a:pt x="121" y="27"/>
                    </a:lnTo>
                    <a:cubicBezTo>
                      <a:pt x="295" y="27"/>
                      <a:pt x="470" y="13"/>
                      <a:pt x="644" y="0"/>
                    </a:cubicBezTo>
                    <a:cubicBezTo>
                      <a:pt x="470" y="13"/>
                      <a:pt x="295" y="27"/>
                      <a:pt x="12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8"/>
              <p:cNvSpPr/>
              <p:nvPr/>
            </p:nvSpPr>
            <p:spPr>
              <a:xfrm>
                <a:off x="6615375" y="3828688"/>
                <a:ext cx="4725" cy="350"/>
              </a:xfrm>
              <a:custGeom>
                <a:rect b="b" l="l" r="r" t="t"/>
                <a:pathLst>
                  <a:path extrusionOk="0" h="14" w="189">
                    <a:moveTo>
                      <a:pt x="188" y="13"/>
                    </a:moveTo>
                    <a:cubicBezTo>
                      <a:pt x="121" y="13"/>
                      <a:pt x="68" y="13"/>
                      <a:pt x="1" y="0"/>
                    </a:cubicBezTo>
                    <a:cubicBezTo>
                      <a:pt x="68" y="13"/>
                      <a:pt x="121" y="13"/>
                      <a:pt x="188" y="1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8"/>
              <p:cNvSpPr/>
              <p:nvPr/>
            </p:nvSpPr>
            <p:spPr>
              <a:xfrm>
                <a:off x="6590225" y="3822988"/>
                <a:ext cx="2375" cy="2025"/>
              </a:xfrm>
              <a:custGeom>
                <a:rect b="b" l="l" r="r" t="t"/>
                <a:pathLst>
                  <a:path extrusionOk="0" h="81" w="95">
                    <a:moveTo>
                      <a:pt x="1" y="0"/>
                    </a:moveTo>
                    <a:cubicBezTo>
                      <a:pt x="28" y="27"/>
                      <a:pt x="68" y="54"/>
                      <a:pt x="95" y="81"/>
                    </a:cubicBezTo>
                    <a:cubicBezTo>
                      <a:pt x="81" y="67"/>
                      <a:pt x="68" y="54"/>
                      <a:pt x="55" y="40"/>
                    </a:cubicBezTo>
                    <a:cubicBezTo>
                      <a:pt x="41" y="27"/>
                      <a:pt x="14" y="1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8"/>
              <p:cNvSpPr/>
              <p:nvPr/>
            </p:nvSpPr>
            <p:spPr>
              <a:xfrm>
                <a:off x="6624775" y="3829338"/>
                <a:ext cx="7050" cy="25"/>
              </a:xfrm>
              <a:custGeom>
                <a:rect b="b" l="l" r="r" t="t"/>
                <a:pathLst>
                  <a:path extrusionOk="0" h="1" w="282">
                    <a:moveTo>
                      <a:pt x="282" y="1"/>
                    </a:moveTo>
                    <a:cubicBezTo>
                      <a:pt x="188" y="1"/>
                      <a:pt x="94" y="1"/>
                      <a:pt x="0" y="1"/>
                    </a:cubicBezTo>
                    <a:cubicBezTo>
                      <a:pt x="94" y="1"/>
                      <a:pt x="175" y="1"/>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8"/>
              <p:cNvSpPr/>
              <p:nvPr/>
            </p:nvSpPr>
            <p:spPr>
              <a:xfrm>
                <a:off x="6653925" y="3828013"/>
                <a:ext cx="700" cy="25"/>
              </a:xfrm>
              <a:custGeom>
                <a:rect b="b" l="l" r="r" t="t"/>
                <a:pathLst>
                  <a:path extrusionOk="0" h="1" w="28">
                    <a:moveTo>
                      <a:pt x="28" y="0"/>
                    </a:moveTo>
                    <a:cubicBezTo>
                      <a:pt x="28" y="0"/>
                      <a:pt x="14" y="0"/>
                      <a:pt x="1" y="0"/>
                    </a:cubicBezTo>
                    <a:cubicBezTo>
                      <a:pt x="14" y="0"/>
                      <a:pt x="14" y="0"/>
                      <a:pt x="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8"/>
              <p:cNvSpPr/>
              <p:nvPr/>
            </p:nvSpPr>
            <p:spPr>
              <a:xfrm>
                <a:off x="6606325" y="3827663"/>
                <a:ext cx="4725" cy="700"/>
              </a:xfrm>
              <a:custGeom>
                <a:rect b="b" l="l" r="r" t="t"/>
                <a:pathLst>
                  <a:path extrusionOk="0" h="28" w="189">
                    <a:moveTo>
                      <a:pt x="1" y="1"/>
                    </a:moveTo>
                    <a:cubicBezTo>
                      <a:pt x="34" y="8"/>
                      <a:pt x="64" y="11"/>
                      <a:pt x="94" y="14"/>
                    </a:cubicBezTo>
                    <a:lnTo>
                      <a:pt x="94" y="14"/>
                    </a:lnTo>
                    <a:lnTo>
                      <a:pt x="1" y="1"/>
                    </a:lnTo>
                    <a:close/>
                    <a:moveTo>
                      <a:pt x="94" y="14"/>
                    </a:moveTo>
                    <a:lnTo>
                      <a:pt x="188" y="28"/>
                    </a:lnTo>
                    <a:cubicBezTo>
                      <a:pt x="155" y="21"/>
                      <a:pt x="125" y="18"/>
                      <a:pt x="94"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8"/>
              <p:cNvSpPr/>
              <p:nvPr/>
            </p:nvSpPr>
            <p:spPr>
              <a:xfrm>
                <a:off x="6588550" y="3820963"/>
                <a:ext cx="1375" cy="1700"/>
              </a:xfrm>
              <a:custGeom>
                <a:rect b="b" l="l" r="r" t="t"/>
                <a:pathLst>
                  <a:path extrusionOk="0" h="68" w="55">
                    <a:moveTo>
                      <a:pt x="1" y="1"/>
                    </a:moveTo>
                    <a:cubicBezTo>
                      <a:pt x="14" y="27"/>
                      <a:pt x="41" y="41"/>
                      <a:pt x="54" y="68"/>
                    </a:cubicBezTo>
                    <a:cubicBezTo>
                      <a:pt x="41" y="41"/>
                      <a:pt x="14" y="27"/>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8"/>
              <p:cNvSpPr/>
              <p:nvPr/>
            </p:nvSpPr>
            <p:spPr>
              <a:xfrm>
                <a:off x="6674400" y="3815613"/>
                <a:ext cx="5050" cy="7400"/>
              </a:xfrm>
              <a:custGeom>
                <a:rect b="b" l="l" r="r" t="t"/>
                <a:pathLst>
                  <a:path extrusionOk="0" h="296" w="202">
                    <a:moveTo>
                      <a:pt x="201" y="0"/>
                    </a:moveTo>
                    <a:lnTo>
                      <a:pt x="201" y="0"/>
                    </a:lnTo>
                    <a:cubicBezTo>
                      <a:pt x="188" y="62"/>
                      <a:pt x="163" y="120"/>
                      <a:pt x="129" y="171"/>
                    </a:cubicBezTo>
                    <a:lnTo>
                      <a:pt x="129" y="171"/>
                    </a:lnTo>
                    <a:cubicBezTo>
                      <a:pt x="152" y="139"/>
                      <a:pt x="172" y="104"/>
                      <a:pt x="188" y="67"/>
                    </a:cubicBezTo>
                    <a:cubicBezTo>
                      <a:pt x="188" y="54"/>
                      <a:pt x="201" y="27"/>
                      <a:pt x="201" y="0"/>
                    </a:cubicBezTo>
                    <a:close/>
                    <a:moveTo>
                      <a:pt x="129" y="171"/>
                    </a:moveTo>
                    <a:lnTo>
                      <a:pt x="129" y="171"/>
                    </a:lnTo>
                    <a:cubicBezTo>
                      <a:pt x="93" y="220"/>
                      <a:pt x="49" y="263"/>
                      <a:pt x="0" y="295"/>
                    </a:cubicBezTo>
                    <a:cubicBezTo>
                      <a:pt x="53" y="262"/>
                      <a:pt x="95" y="220"/>
                      <a:pt x="129" y="1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8"/>
              <p:cNvSpPr/>
              <p:nvPr/>
            </p:nvSpPr>
            <p:spPr>
              <a:xfrm>
                <a:off x="6595925" y="3825988"/>
                <a:ext cx="6400" cy="1050"/>
              </a:xfrm>
              <a:custGeom>
                <a:rect b="b" l="l" r="r" t="t"/>
                <a:pathLst>
                  <a:path extrusionOk="0" h="42" w="256">
                    <a:moveTo>
                      <a:pt x="1" y="1"/>
                    </a:moveTo>
                    <a:lnTo>
                      <a:pt x="122" y="28"/>
                    </a:lnTo>
                    <a:cubicBezTo>
                      <a:pt x="162" y="28"/>
                      <a:pt x="202" y="41"/>
                      <a:pt x="256" y="41"/>
                    </a:cubicBezTo>
                    <a:cubicBezTo>
                      <a:pt x="162" y="28"/>
                      <a:pt x="8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8"/>
              <p:cNvSpPr/>
              <p:nvPr/>
            </p:nvSpPr>
            <p:spPr>
              <a:xfrm>
                <a:off x="6587550" y="3818288"/>
                <a:ext cx="700" cy="1700"/>
              </a:xfrm>
              <a:custGeom>
                <a:rect b="b" l="l" r="r" t="t"/>
                <a:pathLst>
                  <a:path extrusionOk="0" h="68" w="28">
                    <a:moveTo>
                      <a:pt x="1" y="0"/>
                    </a:moveTo>
                    <a:cubicBezTo>
                      <a:pt x="14" y="27"/>
                      <a:pt x="14" y="54"/>
                      <a:pt x="27" y="67"/>
                    </a:cubicBezTo>
                    <a:cubicBezTo>
                      <a:pt x="14" y="54"/>
                      <a:pt x="14" y="2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8"/>
              <p:cNvSpPr/>
              <p:nvPr/>
            </p:nvSpPr>
            <p:spPr>
              <a:xfrm>
                <a:off x="6587225" y="3766663"/>
                <a:ext cx="1025" cy="50650"/>
              </a:xfrm>
              <a:custGeom>
                <a:rect b="b" l="l" r="r" t="t"/>
                <a:pathLst>
                  <a:path extrusionOk="0" h="2026" w="41">
                    <a:moveTo>
                      <a:pt x="0" y="0"/>
                    </a:moveTo>
                    <a:cubicBezTo>
                      <a:pt x="27" y="322"/>
                      <a:pt x="40" y="647"/>
                      <a:pt x="40" y="972"/>
                    </a:cubicBezTo>
                    <a:lnTo>
                      <a:pt x="40" y="925"/>
                    </a:lnTo>
                    <a:cubicBezTo>
                      <a:pt x="40" y="617"/>
                      <a:pt x="27" y="309"/>
                      <a:pt x="0" y="0"/>
                    </a:cubicBezTo>
                    <a:close/>
                    <a:moveTo>
                      <a:pt x="40" y="973"/>
                    </a:moveTo>
                    <a:cubicBezTo>
                      <a:pt x="40" y="1298"/>
                      <a:pt x="27" y="1623"/>
                      <a:pt x="0" y="1945"/>
                    </a:cubicBezTo>
                    <a:cubicBezTo>
                      <a:pt x="0" y="1949"/>
                      <a:pt x="0" y="1953"/>
                      <a:pt x="0" y="1957"/>
                    </a:cubicBezTo>
                    <a:lnTo>
                      <a:pt x="0" y="1957"/>
                    </a:lnTo>
                    <a:cubicBezTo>
                      <a:pt x="27" y="1676"/>
                      <a:pt x="40" y="1381"/>
                      <a:pt x="40" y="1100"/>
                    </a:cubicBezTo>
                    <a:lnTo>
                      <a:pt x="40" y="973"/>
                    </a:lnTo>
                    <a:close/>
                    <a:moveTo>
                      <a:pt x="0" y="1957"/>
                    </a:moveTo>
                    <a:cubicBezTo>
                      <a:pt x="0" y="1958"/>
                      <a:pt x="0" y="1958"/>
                      <a:pt x="0" y="1958"/>
                    </a:cubicBezTo>
                    <a:lnTo>
                      <a:pt x="0" y="1971"/>
                    </a:lnTo>
                    <a:cubicBezTo>
                      <a:pt x="0" y="1998"/>
                      <a:pt x="0" y="2012"/>
                      <a:pt x="14" y="2025"/>
                    </a:cubicBezTo>
                    <a:cubicBezTo>
                      <a:pt x="2" y="2003"/>
                      <a:pt x="1" y="1980"/>
                      <a:pt x="0" y="195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8"/>
              <p:cNvSpPr/>
              <p:nvPr/>
            </p:nvSpPr>
            <p:spPr>
              <a:xfrm>
                <a:off x="6679425" y="3765988"/>
                <a:ext cx="25" cy="700"/>
              </a:xfrm>
              <a:custGeom>
                <a:rect b="b" l="l" r="r" t="t"/>
                <a:pathLst>
                  <a:path extrusionOk="0" h="28" w="1">
                    <a:moveTo>
                      <a:pt x="0" y="0"/>
                    </a:moveTo>
                    <a:lnTo>
                      <a:pt x="0" y="0"/>
                    </a:lnTo>
                    <a:cubicBezTo>
                      <a:pt x="0" y="14"/>
                      <a:pt x="0" y="14"/>
                      <a:pt x="0" y="27"/>
                    </a:cubicBezTo>
                    <a:lnTo>
                      <a:pt x="0" y="27"/>
                    </a:lnTo>
                    <a:cubicBezTo>
                      <a:pt x="0" y="14"/>
                      <a:pt x="0"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8"/>
              <p:cNvSpPr/>
              <p:nvPr/>
            </p:nvSpPr>
            <p:spPr>
              <a:xfrm>
                <a:off x="6679425" y="3767663"/>
                <a:ext cx="350" cy="700"/>
              </a:xfrm>
              <a:custGeom>
                <a:rect b="b" l="l" r="r" t="t"/>
                <a:pathLst>
                  <a:path extrusionOk="0" h="28" w="14">
                    <a:moveTo>
                      <a:pt x="0" y="0"/>
                    </a:moveTo>
                    <a:cubicBezTo>
                      <a:pt x="0" y="0"/>
                      <a:pt x="14" y="14"/>
                      <a:pt x="14" y="27"/>
                    </a:cubicBez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8"/>
              <p:cNvSpPr/>
              <p:nvPr/>
            </p:nvSpPr>
            <p:spPr>
              <a:xfrm>
                <a:off x="6619400" y="3752563"/>
                <a:ext cx="4725" cy="375"/>
              </a:xfrm>
              <a:custGeom>
                <a:rect b="b" l="l" r="r" t="t"/>
                <a:pathLst>
                  <a:path extrusionOk="0" h="15" w="189">
                    <a:moveTo>
                      <a:pt x="188" y="1"/>
                    </a:moveTo>
                    <a:cubicBezTo>
                      <a:pt x="135" y="14"/>
                      <a:pt x="68" y="14"/>
                      <a:pt x="1" y="14"/>
                    </a:cubicBezTo>
                    <a:lnTo>
                      <a:pt x="188" y="14"/>
                    </a:lnTo>
                    <a:lnTo>
                      <a:pt x="1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8"/>
              <p:cNvSpPr/>
              <p:nvPr/>
            </p:nvSpPr>
            <p:spPr>
              <a:xfrm>
                <a:off x="6629125" y="3752563"/>
                <a:ext cx="22825" cy="1050"/>
              </a:xfrm>
              <a:custGeom>
                <a:rect b="b" l="l" r="r" t="t"/>
                <a:pathLst>
                  <a:path extrusionOk="0" h="42" w="913">
                    <a:moveTo>
                      <a:pt x="309" y="1"/>
                    </a:moveTo>
                    <a:cubicBezTo>
                      <a:pt x="510" y="1"/>
                      <a:pt x="711" y="14"/>
                      <a:pt x="913" y="41"/>
                    </a:cubicBezTo>
                    <a:lnTo>
                      <a:pt x="913" y="41"/>
                    </a:lnTo>
                    <a:cubicBezTo>
                      <a:pt x="711" y="14"/>
                      <a:pt x="510" y="1"/>
                      <a:pt x="309" y="1"/>
                    </a:cubicBezTo>
                    <a:lnTo>
                      <a:pt x="309" y="1"/>
                    </a:lnTo>
                    <a:lnTo>
                      <a:pt x="175" y="1"/>
                    </a:lnTo>
                    <a:lnTo>
                      <a:pt x="148" y="1"/>
                    </a:lnTo>
                    <a:cubicBezTo>
                      <a:pt x="94" y="1"/>
                      <a:pt x="54" y="1"/>
                      <a:pt x="1" y="1"/>
                    </a:cubicBezTo>
                    <a:cubicBezTo>
                      <a:pt x="108" y="1"/>
                      <a:pt x="202"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8"/>
              <p:cNvSpPr/>
              <p:nvPr/>
            </p:nvSpPr>
            <p:spPr>
              <a:xfrm>
                <a:off x="6596275" y="3758938"/>
                <a:ext cx="350" cy="25"/>
              </a:xfrm>
              <a:custGeom>
                <a:rect b="b" l="l" r="r" t="t"/>
                <a:pathLst>
                  <a:path extrusionOk="0" h="1" w="14">
                    <a:moveTo>
                      <a:pt x="0" y="1"/>
                    </a:moveTo>
                    <a:lnTo>
                      <a:pt x="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8"/>
              <p:cNvSpPr/>
              <p:nvPr/>
            </p:nvSpPr>
            <p:spPr>
              <a:xfrm>
                <a:off x="6590425" y="3762963"/>
                <a:ext cx="850" cy="3375"/>
              </a:xfrm>
              <a:custGeom>
                <a:rect b="b" l="l" r="r" t="t"/>
                <a:pathLst>
                  <a:path extrusionOk="0" h="135" w="34">
                    <a:moveTo>
                      <a:pt x="33" y="1"/>
                    </a:moveTo>
                    <a:cubicBezTo>
                      <a:pt x="13" y="31"/>
                      <a:pt x="0" y="61"/>
                      <a:pt x="1" y="97"/>
                    </a:cubicBezTo>
                    <a:lnTo>
                      <a:pt x="1" y="97"/>
                    </a:lnTo>
                    <a:cubicBezTo>
                      <a:pt x="2" y="65"/>
                      <a:pt x="14" y="29"/>
                      <a:pt x="33" y="1"/>
                    </a:cubicBezTo>
                    <a:close/>
                    <a:moveTo>
                      <a:pt x="1" y="97"/>
                    </a:moveTo>
                    <a:cubicBezTo>
                      <a:pt x="1" y="110"/>
                      <a:pt x="2" y="123"/>
                      <a:pt x="6" y="135"/>
                    </a:cubicBezTo>
                    <a:cubicBezTo>
                      <a:pt x="3" y="121"/>
                      <a:pt x="1" y="109"/>
                      <a:pt x="1" y="9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8"/>
              <p:cNvSpPr/>
              <p:nvPr/>
            </p:nvSpPr>
            <p:spPr>
              <a:xfrm>
                <a:off x="6601300" y="3757263"/>
                <a:ext cx="7075" cy="1025"/>
              </a:xfrm>
              <a:custGeom>
                <a:rect b="b" l="l" r="r" t="t"/>
                <a:pathLst>
                  <a:path extrusionOk="0" h="41" w="283">
                    <a:moveTo>
                      <a:pt x="282" y="1"/>
                    </a:moveTo>
                    <a:lnTo>
                      <a:pt x="282" y="1"/>
                    </a:lnTo>
                    <a:cubicBezTo>
                      <a:pt x="188" y="14"/>
                      <a:pt x="94" y="27"/>
                      <a:pt x="0" y="41"/>
                    </a:cubicBezTo>
                    <a:cubicBezTo>
                      <a:pt x="94" y="27"/>
                      <a:pt x="188" y="14"/>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8"/>
              <p:cNvSpPr/>
              <p:nvPr/>
            </p:nvSpPr>
            <p:spPr>
              <a:xfrm>
                <a:off x="6612375" y="3756263"/>
                <a:ext cx="7400" cy="700"/>
              </a:xfrm>
              <a:custGeom>
                <a:rect b="b" l="l" r="r" t="t"/>
                <a:pathLst>
                  <a:path extrusionOk="0" h="28" w="296">
                    <a:moveTo>
                      <a:pt x="0" y="27"/>
                    </a:moveTo>
                    <a:cubicBezTo>
                      <a:pt x="94" y="14"/>
                      <a:pt x="201" y="0"/>
                      <a:pt x="295" y="0"/>
                    </a:cubicBezTo>
                    <a:cubicBezTo>
                      <a:pt x="201" y="0"/>
                      <a:pt x="94" y="14"/>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8"/>
              <p:cNvSpPr/>
              <p:nvPr/>
            </p:nvSpPr>
            <p:spPr>
              <a:xfrm>
                <a:off x="6591575" y="3819288"/>
                <a:ext cx="1025" cy="1700"/>
              </a:xfrm>
              <a:custGeom>
                <a:rect b="b" l="l" r="r" t="t"/>
                <a:pathLst>
                  <a:path extrusionOk="0" h="68" w="41">
                    <a:moveTo>
                      <a:pt x="41" y="68"/>
                    </a:moveTo>
                    <a:cubicBezTo>
                      <a:pt x="27" y="41"/>
                      <a:pt x="14" y="27"/>
                      <a:pt x="1" y="1"/>
                    </a:cubicBezTo>
                    <a:cubicBezTo>
                      <a:pt x="14" y="27"/>
                      <a:pt x="27" y="41"/>
                      <a:pt x="41"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8"/>
              <p:cNvSpPr/>
              <p:nvPr/>
            </p:nvSpPr>
            <p:spPr>
              <a:xfrm>
                <a:off x="6590225" y="3815613"/>
                <a:ext cx="1375" cy="3700"/>
              </a:xfrm>
              <a:custGeom>
                <a:rect b="b" l="l" r="r" t="t"/>
                <a:pathLst>
                  <a:path extrusionOk="0" h="148" w="55">
                    <a:moveTo>
                      <a:pt x="14" y="0"/>
                    </a:moveTo>
                    <a:lnTo>
                      <a:pt x="14" y="0"/>
                    </a:lnTo>
                    <a:cubicBezTo>
                      <a:pt x="1" y="54"/>
                      <a:pt x="28" y="107"/>
                      <a:pt x="55" y="148"/>
                    </a:cubicBezTo>
                    <a:cubicBezTo>
                      <a:pt x="28" y="107"/>
                      <a:pt x="14" y="54"/>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8"/>
              <p:cNvSpPr/>
              <p:nvPr/>
            </p:nvSpPr>
            <p:spPr>
              <a:xfrm>
                <a:off x="6595600" y="3822638"/>
                <a:ext cx="700" cy="375"/>
              </a:xfrm>
              <a:custGeom>
                <a:rect b="b" l="l" r="r" t="t"/>
                <a:pathLst>
                  <a:path extrusionOk="0" h="15" w="28">
                    <a:moveTo>
                      <a:pt x="27" y="14"/>
                    </a:moveTo>
                    <a:lnTo>
                      <a:pt x="27" y="14"/>
                    </a:lnTo>
                    <a:cubicBezTo>
                      <a:pt x="27" y="14"/>
                      <a:pt x="14" y="1"/>
                      <a:pt x="0" y="1"/>
                    </a:cubicBezTo>
                    <a:cubicBezTo>
                      <a:pt x="14" y="1"/>
                      <a:pt x="27" y="14"/>
                      <a:pt x="27"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8"/>
              <p:cNvSpPr/>
              <p:nvPr/>
            </p:nvSpPr>
            <p:spPr>
              <a:xfrm>
                <a:off x="6625450" y="3826338"/>
                <a:ext cx="4025" cy="25"/>
              </a:xfrm>
              <a:custGeom>
                <a:rect b="b" l="l" r="r" t="t"/>
                <a:pathLst>
                  <a:path extrusionOk="0" h="1" w="161">
                    <a:moveTo>
                      <a:pt x="0" y="0"/>
                    </a:moveTo>
                    <a:cubicBezTo>
                      <a:pt x="54" y="0"/>
                      <a:pt x="107" y="0"/>
                      <a:pt x="161" y="0"/>
                    </a:cubicBezTo>
                    <a:cubicBezTo>
                      <a:pt x="107" y="0"/>
                      <a:pt x="5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8"/>
              <p:cNvSpPr/>
              <p:nvPr/>
            </p:nvSpPr>
            <p:spPr>
              <a:xfrm>
                <a:off x="6613025" y="3825313"/>
                <a:ext cx="7400" cy="700"/>
              </a:xfrm>
              <a:custGeom>
                <a:rect b="b" l="l" r="r" t="t"/>
                <a:pathLst>
                  <a:path extrusionOk="0" h="28" w="296">
                    <a:moveTo>
                      <a:pt x="1" y="1"/>
                    </a:moveTo>
                    <a:cubicBezTo>
                      <a:pt x="95" y="1"/>
                      <a:pt x="189" y="14"/>
                      <a:pt x="296" y="28"/>
                    </a:cubicBezTo>
                    <a:cubicBezTo>
                      <a:pt x="189" y="14"/>
                      <a:pt x="9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8"/>
              <p:cNvSpPr/>
              <p:nvPr/>
            </p:nvSpPr>
            <p:spPr>
              <a:xfrm>
                <a:off x="6590575" y="3769338"/>
                <a:ext cx="1025" cy="45275"/>
              </a:xfrm>
              <a:custGeom>
                <a:rect b="b" l="l" r="r" t="t"/>
                <a:pathLst>
                  <a:path extrusionOk="0" h="1811" w="41">
                    <a:moveTo>
                      <a:pt x="0" y="0"/>
                    </a:moveTo>
                    <a:cubicBezTo>
                      <a:pt x="41" y="604"/>
                      <a:pt x="41" y="1207"/>
                      <a:pt x="0" y="1811"/>
                    </a:cubicBezTo>
                    <a:cubicBezTo>
                      <a:pt x="41" y="1207"/>
                      <a:pt x="41" y="60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8"/>
              <p:cNvSpPr/>
              <p:nvPr/>
            </p:nvSpPr>
            <p:spPr>
              <a:xfrm>
                <a:off x="6603650" y="3823988"/>
                <a:ext cx="3375" cy="700"/>
              </a:xfrm>
              <a:custGeom>
                <a:rect b="b" l="l" r="r" t="t"/>
                <a:pathLst>
                  <a:path extrusionOk="0" h="28" w="135">
                    <a:moveTo>
                      <a:pt x="0" y="0"/>
                    </a:moveTo>
                    <a:cubicBezTo>
                      <a:pt x="41" y="14"/>
                      <a:pt x="94" y="14"/>
                      <a:pt x="134" y="27"/>
                    </a:cubicBezTo>
                    <a:cubicBezTo>
                      <a:pt x="94" y="14"/>
                      <a:pt x="41"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8"/>
              <p:cNvSpPr/>
              <p:nvPr/>
            </p:nvSpPr>
            <p:spPr>
              <a:xfrm>
                <a:off x="6676075" y="3760288"/>
                <a:ext cx="675" cy="700"/>
              </a:xfrm>
              <a:custGeom>
                <a:rect b="b" l="l" r="r" t="t"/>
                <a:pathLst>
                  <a:path extrusionOk="0" h="28" w="27">
                    <a:moveTo>
                      <a:pt x="0" y="0"/>
                    </a:moveTo>
                    <a:cubicBezTo>
                      <a:pt x="0" y="0"/>
                      <a:pt x="7" y="14"/>
                      <a:pt x="16" y="22"/>
                    </a:cubicBezTo>
                    <a:lnTo>
                      <a:pt x="16" y="22"/>
                    </a:lnTo>
                    <a:cubicBezTo>
                      <a:pt x="12" y="17"/>
                      <a:pt x="8" y="8"/>
                      <a:pt x="0" y="0"/>
                    </a:cubicBezTo>
                    <a:close/>
                    <a:moveTo>
                      <a:pt x="16" y="22"/>
                    </a:moveTo>
                    <a:cubicBezTo>
                      <a:pt x="19" y="25"/>
                      <a:pt x="22" y="27"/>
                      <a:pt x="27" y="27"/>
                    </a:cubicBezTo>
                    <a:cubicBezTo>
                      <a:pt x="23" y="27"/>
                      <a:pt x="19" y="25"/>
                      <a:pt x="16" y="2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8"/>
              <p:cNvSpPr/>
              <p:nvPr/>
            </p:nvSpPr>
            <p:spPr>
              <a:xfrm>
                <a:off x="6674725" y="3759288"/>
                <a:ext cx="700" cy="350"/>
              </a:xfrm>
              <a:custGeom>
                <a:rect b="b" l="l" r="r" t="t"/>
                <a:pathLst>
                  <a:path extrusionOk="0" h="14" w="28">
                    <a:moveTo>
                      <a:pt x="0" y="0"/>
                    </a:moveTo>
                    <a:cubicBezTo>
                      <a:pt x="0" y="0"/>
                      <a:pt x="14" y="13"/>
                      <a:pt x="27" y="13"/>
                    </a:cubicBezTo>
                    <a:cubicBezTo>
                      <a:pt x="14" y="13"/>
                      <a:pt x="0"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8"/>
              <p:cNvSpPr/>
              <p:nvPr/>
            </p:nvSpPr>
            <p:spPr>
              <a:xfrm>
                <a:off x="6670025" y="3757263"/>
                <a:ext cx="1375" cy="350"/>
              </a:xfrm>
              <a:custGeom>
                <a:rect b="b" l="l" r="r" t="t"/>
                <a:pathLst>
                  <a:path extrusionOk="0" h="14" w="55">
                    <a:moveTo>
                      <a:pt x="1" y="1"/>
                    </a:moveTo>
                    <a:cubicBezTo>
                      <a:pt x="11" y="1"/>
                      <a:pt x="22" y="9"/>
                      <a:pt x="39" y="12"/>
                    </a:cubicBezTo>
                    <a:lnTo>
                      <a:pt x="39" y="12"/>
                    </a:lnTo>
                    <a:cubicBezTo>
                      <a:pt x="27" y="1"/>
                      <a:pt x="14" y="1"/>
                      <a:pt x="1" y="1"/>
                    </a:cubicBezTo>
                    <a:close/>
                    <a:moveTo>
                      <a:pt x="39" y="12"/>
                    </a:moveTo>
                    <a:lnTo>
                      <a:pt x="39" y="12"/>
                    </a:lnTo>
                    <a:cubicBezTo>
                      <a:pt x="40" y="13"/>
                      <a:pt x="40" y="13"/>
                      <a:pt x="41" y="14"/>
                    </a:cubicBezTo>
                    <a:lnTo>
                      <a:pt x="54" y="14"/>
                    </a:lnTo>
                    <a:cubicBezTo>
                      <a:pt x="49" y="14"/>
                      <a:pt x="44" y="13"/>
                      <a:pt x="39" y="1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8"/>
              <p:cNvSpPr/>
              <p:nvPr/>
            </p:nvSpPr>
            <p:spPr>
              <a:xfrm>
                <a:off x="6673050" y="3758263"/>
                <a:ext cx="700" cy="375"/>
              </a:xfrm>
              <a:custGeom>
                <a:rect b="b" l="l" r="r" t="t"/>
                <a:pathLst>
                  <a:path extrusionOk="0" h="15" w="28">
                    <a:moveTo>
                      <a:pt x="0" y="1"/>
                    </a:moveTo>
                    <a:cubicBezTo>
                      <a:pt x="0" y="1"/>
                      <a:pt x="14" y="14"/>
                      <a:pt x="27" y="14"/>
                    </a:cubicBezTo>
                    <a:cubicBezTo>
                      <a:pt x="14" y="14"/>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8"/>
              <p:cNvSpPr/>
              <p:nvPr/>
            </p:nvSpPr>
            <p:spPr>
              <a:xfrm>
                <a:off x="6663325" y="3813263"/>
                <a:ext cx="16400" cy="13100"/>
              </a:xfrm>
              <a:custGeom>
                <a:rect b="b" l="l" r="r" t="t"/>
                <a:pathLst>
                  <a:path extrusionOk="0" h="524" w="656">
                    <a:moveTo>
                      <a:pt x="644" y="0"/>
                    </a:moveTo>
                    <a:cubicBezTo>
                      <a:pt x="645" y="11"/>
                      <a:pt x="645" y="23"/>
                      <a:pt x="645" y="34"/>
                    </a:cubicBezTo>
                    <a:lnTo>
                      <a:pt x="645" y="34"/>
                    </a:lnTo>
                    <a:cubicBezTo>
                      <a:pt x="648" y="23"/>
                      <a:pt x="656" y="11"/>
                      <a:pt x="644" y="0"/>
                    </a:cubicBezTo>
                    <a:close/>
                    <a:moveTo>
                      <a:pt x="645" y="34"/>
                    </a:moveTo>
                    <a:cubicBezTo>
                      <a:pt x="645" y="36"/>
                      <a:pt x="644" y="38"/>
                      <a:pt x="644" y="40"/>
                    </a:cubicBezTo>
                    <a:cubicBezTo>
                      <a:pt x="644" y="44"/>
                      <a:pt x="644" y="48"/>
                      <a:pt x="644" y="52"/>
                    </a:cubicBezTo>
                    <a:lnTo>
                      <a:pt x="644" y="52"/>
                    </a:lnTo>
                    <a:cubicBezTo>
                      <a:pt x="645" y="46"/>
                      <a:pt x="645" y="40"/>
                      <a:pt x="645" y="34"/>
                    </a:cubicBezTo>
                    <a:close/>
                    <a:moveTo>
                      <a:pt x="644" y="52"/>
                    </a:moveTo>
                    <a:cubicBezTo>
                      <a:pt x="634" y="200"/>
                      <a:pt x="536" y="348"/>
                      <a:pt x="385" y="416"/>
                    </a:cubicBezTo>
                    <a:lnTo>
                      <a:pt x="385" y="416"/>
                    </a:lnTo>
                    <a:cubicBezTo>
                      <a:pt x="408" y="407"/>
                      <a:pt x="429" y="398"/>
                      <a:pt x="456" y="389"/>
                    </a:cubicBezTo>
                    <a:cubicBezTo>
                      <a:pt x="550" y="309"/>
                      <a:pt x="617" y="215"/>
                      <a:pt x="644" y="94"/>
                    </a:cubicBezTo>
                    <a:cubicBezTo>
                      <a:pt x="644" y="84"/>
                      <a:pt x="644" y="66"/>
                      <a:pt x="644" y="52"/>
                    </a:cubicBezTo>
                    <a:close/>
                    <a:moveTo>
                      <a:pt x="385" y="416"/>
                    </a:moveTo>
                    <a:lnTo>
                      <a:pt x="385" y="416"/>
                    </a:lnTo>
                    <a:cubicBezTo>
                      <a:pt x="374" y="421"/>
                      <a:pt x="362" y="425"/>
                      <a:pt x="349" y="429"/>
                    </a:cubicBezTo>
                    <a:cubicBezTo>
                      <a:pt x="340" y="429"/>
                      <a:pt x="332" y="435"/>
                      <a:pt x="323" y="439"/>
                    </a:cubicBezTo>
                    <a:lnTo>
                      <a:pt x="323" y="439"/>
                    </a:lnTo>
                    <a:cubicBezTo>
                      <a:pt x="344" y="433"/>
                      <a:pt x="365" y="425"/>
                      <a:pt x="385" y="416"/>
                    </a:cubicBezTo>
                    <a:close/>
                    <a:moveTo>
                      <a:pt x="323" y="439"/>
                    </a:moveTo>
                    <a:lnTo>
                      <a:pt x="323" y="439"/>
                    </a:lnTo>
                    <a:cubicBezTo>
                      <a:pt x="318" y="440"/>
                      <a:pt x="314" y="442"/>
                      <a:pt x="309" y="443"/>
                    </a:cubicBezTo>
                    <a:cubicBezTo>
                      <a:pt x="314" y="443"/>
                      <a:pt x="318" y="441"/>
                      <a:pt x="323" y="439"/>
                    </a:cubicBezTo>
                    <a:close/>
                    <a:moveTo>
                      <a:pt x="309" y="443"/>
                    </a:moveTo>
                    <a:lnTo>
                      <a:pt x="309" y="443"/>
                    </a:lnTo>
                    <a:cubicBezTo>
                      <a:pt x="278" y="452"/>
                      <a:pt x="246" y="460"/>
                      <a:pt x="212" y="469"/>
                    </a:cubicBezTo>
                    <a:lnTo>
                      <a:pt x="212" y="469"/>
                    </a:lnTo>
                    <a:cubicBezTo>
                      <a:pt x="249" y="467"/>
                      <a:pt x="284" y="455"/>
                      <a:pt x="309" y="443"/>
                    </a:cubicBezTo>
                    <a:close/>
                    <a:moveTo>
                      <a:pt x="212" y="469"/>
                    </a:moveTo>
                    <a:cubicBezTo>
                      <a:pt x="209" y="469"/>
                      <a:pt x="205" y="470"/>
                      <a:pt x="202" y="470"/>
                    </a:cubicBezTo>
                    <a:cubicBezTo>
                      <a:pt x="195" y="472"/>
                      <a:pt x="188" y="475"/>
                      <a:pt x="181" y="478"/>
                    </a:cubicBezTo>
                    <a:lnTo>
                      <a:pt x="181" y="478"/>
                    </a:lnTo>
                    <a:cubicBezTo>
                      <a:pt x="191" y="475"/>
                      <a:pt x="202" y="472"/>
                      <a:pt x="212" y="469"/>
                    </a:cubicBezTo>
                    <a:close/>
                    <a:moveTo>
                      <a:pt x="181" y="478"/>
                    </a:moveTo>
                    <a:lnTo>
                      <a:pt x="181" y="478"/>
                    </a:lnTo>
                    <a:cubicBezTo>
                      <a:pt x="122" y="493"/>
                      <a:pt x="61" y="508"/>
                      <a:pt x="0" y="523"/>
                    </a:cubicBezTo>
                    <a:cubicBezTo>
                      <a:pt x="61" y="511"/>
                      <a:pt x="121" y="499"/>
                      <a:pt x="181" y="47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a:off x="6678750" y="3768988"/>
                <a:ext cx="1025" cy="41600"/>
              </a:xfrm>
              <a:custGeom>
                <a:rect b="b" l="l" r="r" t="t"/>
                <a:pathLst>
                  <a:path extrusionOk="0" h="1664" w="41">
                    <a:moveTo>
                      <a:pt x="41" y="1"/>
                    </a:moveTo>
                    <a:lnTo>
                      <a:pt x="41" y="1"/>
                    </a:lnTo>
                    <a:lnTo>
                      <a:pt x="41" y="1"/>
                    </a:lnTo>
                    <a:cubicBezTo>
                      <a:pt x="0" y="551"/>
                      <a:pt x="0" y="1114"/>
                      <a:pt x="27" y="1664"/>
                    </a:cubicBezTo>
                    <a:cubicBezTo>
                      <a:pt x="0" y="1114"/>
                      <a:pt x="0" y="551"/>
                      <a:pt x="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6679075" y="3764963"/>
                <a:ext cx="375" cy="700"/>
              </a:xfrm>
              <a:custGeom>
                <a:rect b="b" l="l" r="r" t="t"/>
                <a:pathLst>
                  <a:path extrusionOk="0" h="28" w="15">
                    <a:moveTo>
                      <a:pt x="1" y="1"/>
                    </a:moveTo>
                    <a:lnTo>
                      <a:pt x="1" y="1"/>
                    </a:lnTo>
                    <a:cubicBezTo>
                      <a:pt x="1" y="14"/>
                      <a:pt x="1" y="28"/>
                      <a:pt x="14" y="28"/>
                    </a:cubicBezTo>
                    <a:lnTo>
                      <a:pt x="14" y="28"/>
                    </a:lnTo>
                    <a:cubicBezTo>
                      <a:pt x="1"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a:off x="6679425" y="3766663"/>
                <a:ext cx="25" cy="1025"/>
              </a:xfrm>
              <a:custGeom>
                <a:rect b="b" l="l" r="r" t="t"/>
                <a:pathLst>
                  <a:path extrusionOk="0" h="41" w="1">
                    <a:moveTo>
                      <a:pt x="0" y="0"/>
                    </a:moveTo>
                    <a:lnTo>
                      <a:pt x="0" y="0"/>
                    </a:lnTo>
                    <a:cubicBezTo>
                      <a:pt x="0" y="13"/>
                      <a:pt x="0" y="27"/>
                      <a:pt x="0" y="40"/>
                    </a:cubicBezTo>
                    <a:lnTo>
                      <a:pt x="0" y="40"/>
                    </a:lnTo>
                    <a:cubicBezTo>
                      <a:pt x="0" y="27"/>
                      <a:pt x="0" y="13"/>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6636175" y="3824988"/>
                <a:ext cx="16100" cy="2050"/>
              </a:xfrm>
              <a:custGeom>
                <a:rect b="b" l="l" r="r" t="t"/>
                <a:pathLst>
                  <a:path extrusionOk="0" h="82" w="644">
                    <a:moveTo>
                      <a:pt x="644" y="1"/>
                    </a:moveTo>
                    <a:cubicBezTo>
                      <a:pt x="429" y="27"/>
                      <a:pt x="228" y="54"/>
                      <a:pt x="14" y="54"/>
                    </a:cubicBezTo>
                    <a:lnTo>
                      <a:pt x="0" y="54"/>
                    </a:lnTo>
                    <a:lnTo>
                      <a:pt x="0" y="81"/>
                    </a:lnTo>
                    <a:lnTo>
                      <a:pt x="27" y="81"/>
                    </a:lnTo>
                    <a:cubicBezTo>
                      <a:pt x="228" y="68"/>
                      <a:pt x="429" y="54"/>
                      <a:pt x="644" y="27"/>
                    </a:cubicBezTo>
                    <a:lnTo>
                      <a:pt x="6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a:off x="6678400" y="3763288"/>
                <a:ext cx="375" cy="700"/>
              </a:xfrm>
              <a:custGeom>
                <a:rect b="b" l="l" r="r" t="t"/>
                <a:pathLst>
                  <a:path extrusionOk="0" h="28" w="15">
                    <a:moveTo>
                      <a:pt x="1" y="1"/>
                    </a:moveTo>
                    <a:cubicBezTo>
                      <a:pt x="1" y="14"/>
                      <a:pt x="1" y="28"/>
                      <a:pt x="14" y="28"/>
                    </a:cubicBezTo>
                    <a:cubicBezTo>
                      <a:pt x="14"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p:nvPr/>
            </p:nvSpPr>
            <p:spPr>
              <a:xfrm>
                <a:off x="6677400" y="3761963"/>
                <a:ext cx="375" cy="700"/>
              </a:xfrm>
              <a:custGeom>
                <a:rect b="b" l="l" r="r" t="t"/>
                <a:pathLst>
                  <a:path extrusionOk="0" h="28" w="15">
                    <a:moveTo>
                      <a:pt x="14" y="27"/>
                    </a:moveTo>
                    <a:lnTo>
                      <a:pt x="14" y="27"/>
                    </a:lnTo>
                    <a:cubicBezTo>
                      <a:pt x="14" y="14"/>
                      <a:pt x="1" y="0"/>
                      <a:pt x="1" y="0"/>
                    </a:cubicBezTo>
                    <a:lnTo>
                      <a:pt x="1" y="0"/>
                    </a:lnTo>
                    <a:cubicBezTo>
                      <a:pt x="1" y="0"/>
                      <a:pt x="14" y="14"/>
                      <a:pt x="14"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8"/>
              <p:cNvSpPr/>
              <p:nvPr/>
            </p:nvSpPr>
            <p:spPr>
              <a:xfrm>
                <a:off x="6587225" y="3752563"/>
                <a:ext cx="64725" cy="76800"/>
              </a:xfrm>
              <a:custGeom>
                <a:rect b="b" l="l" r="r" t="t"/>
                <a:pathLst>
                  <a:path extrusionOk="0" h="3072" w="2589">
                    <a:moveTo>
                      <a:pt x="1489" y="1"/>
                    </a:moveTo>
                    <a:cubicBezTo>
                      <a:pt x="1422" y="14"/>
                      <a:pt x="1355" y="14"/>
                      <a:pt x="1288" y="14"/>
                    </a:cubicBezTo>
                    <a:lnTo>
                      <a:pt x="1247" y="14"/>
                    </a:lnTo>
                    <a:cubicBezTo>
                      <a:pt x="1180" y="28"/>
                      <a:pt x="1100" y="28"/>
                      <a:pt x="1019" y="41"/>
                    </a:cubicBezTo>
                    <a:cubicBezTo>
                      <a:pt x="966" y="41"/>
                      <a:pt x="912" y="54"/>
                      <a:pt x="858" y="54"/>
                    </a:cubicBezTo>
                    <a:cubicBezTo>
                      <a:pt x="765" y="68"/>
                      <a:pt x="671" y="81"/>
                      <a:pt x="577" y="95"/>
                    </a:cubicBezTo>
                    <a:cubicBezTo>
                      <a:pt x="496" y="108"/>
                      <a:pt x="429" y="121"/>
                      <a:pt x="349" y="135"/>
                    </a:cubicBezTo>
                    <a:cubicBezTo>
                      <a:pt x="295" y="148"/>
                      <a:pt x="255" y="162"/>
                      <a:pt x="228" y="175"/>
                    </a:cubicBezTo>
                    <a:cubicBezTo>
                      <a:pt x="228" y="175"/>
                      <a:pt x="215" y="175"/>
                      <a:pt x="215" y="189"/>
                    </a:cubicBezTo>
                    <a:cubicBezTo>
                      <a:pt x="148" y="215"/>
                      <a:pt x="107" y="269"/>
                      <a:pt x="67" y="323"/>
                    </a:cubicBezTo>
                    <a:cubicBezTo>
                      <a:pt x="27" y="403"/>
                      <a:pt x="0" y="484"/>
                      <a:pt x="0" y="564"/>
                    </a:cubicBezTo>
                    <a:cubicBezTo>
                      <a:pt x="54" y="1208"/>
                      <a:pt x="54" y="1865"/>
                      <a:pt x="0" y="2509"/>
                    </a:cubicBezTo>
                    <a:cubicBezTo>
                      <a:pt x="0" y="2535"/>
                      <a:pt x="14" y="2562"/>
                      <a:pt x="14" y="2589"/>
                    </a:cubicBezTo>
                    <a:cubicBezTo>
                      <a:pt x="14" y="2603"/>
                      <a:pt x="14" y="2616"/>
                      <a:pt x="14" y="2629"/>
                    </a:cubicBezTo>
                    <a:cubicBezTo>
                      <a:pt x="27" y="2656"/>
                      <a:pt x="27" y="2670"/>
                      <a:pt x="40" y="2696"/>
                    </a:cubicBezTo>
                    <a:cubicBezTo>
                      <a:pt x="54" y="2710"/>
                      <a:pt x="54" y="2723"/>
                      <a:pt x="54" y="2737"/>
                    </a:cubicBezTo>
                    <a:cubicBezTo>
                      <a:pt x="67" y="2750"/>
                      <a:pt x="94" y="2777"/>
                      <a:pt x="107" y="2804"/>
                    </a:cubicBezTo>
                    <a:lnTo>
                      <a:pt x="121" y="2817"/>
                    </a:lnTo>
                    <a:cubicBezTo>
                      <a:pt x="148" y="2844"/>
                      <a:pt x="188" y="2871"/>
                      <a:pt x="215" y="2884"/>
                    </a:cubicBezTo>
                    <a:cubicBezTo>
                      <a:pt x="215" y="2884"/>
                      <a:pt x="228" y="2898"/>
                      <a:pt x="228" y="2898"/>
                    </a:cubicBezTo>
                    <a:lnTo>
                      <a:pt x="242" y="2898"/>
                    </a:lnTo>
                    <a:cubicBezTo>
                      <a:pt x="282" y="2924"/>
                      <a:pt x="309" y="2924"/>
                      <a:pt x="349" y="2938"/>
                    </a:cubicBezTo>
                    <a:cubicBezTo>
                      <a:pt x="429" y="2951"/>
                      <a:pt x="510" y="2965"/>
                      <a:pt x="604" y="2978"/>
                    </a:cubicBezTo>
                    <a:cubicBezTo>
                      <a:pt x="657" y="2991"/>
                      <a:pt x="711" y="2991"/>
                      <a:pt x="765" y="3005"/>
                    </a:cubicBezTo>
                    <a:cubicBezTo>
                      <a:pt x="832" y="3018"/>
                      <a:pt x="885" y="3018"/>
                      <a:pt x="952" y="3018"/>
                    </a:cubicBezTo>
                    <a:cubicBezTo>
                      <a:pt x="1006" y="3032"/>
                      <a:pt x="1073" y="3032"/>
                      <a:pt x="1140" y="3045"/>
                    </a:cubicBezTo>
                    <a:cubicBezTo>
                      <a:pt x="1194" y="3045"/>
                      <a:pt x="1261" y="3058"/>
                      <a:pt x="1314" y="3058"/>
                    </a:cubicBezTo>
                    <a:cubicBezTo>
                      <a:pt x="1382" y="3058"/>
                      <a:pt x="1435" y="3058"/>
                      <a:pt x="1502" y="3072"/>
                    </a:cubicBezTo>
                    <a:lnTo>
                      <a:pt x="1985" y="3072"/>
                    </a:lnTo>
                    <a:cubicBezTo>
                      <a:pt x="2159" y="3072"/>
                      <a:pt x="2334" y="3058"/>
                      <a:pt x="2508" y="3045"/>
                    </a:cubicBezTo>
                    <a:cubicBezTo>
                      <a:pt x="2535" y="3032"/>
                      <a:pt x="2562" y="3032"/>
                      <a:pt x="2589" y="3032"/>
                    </a:cubicBezTo>
                    <a:lnTo>
                      <a:pt x="2589" y="3005"/>
                    </a:lnTo>
                    <a:cubicBezTo>
                      <a:pt x="2387" y="3032"/>
                      <a:pt x="2186" y="3058"/>
                      <a:pt x="1972" y="3058"/>
                    </a:cubicBezTo>
                    <a:lnTo>
                      <a:pt x="1864" y="3058"/>
                    </a:lnTo>
                    <a:cubicBezTo>
                      <a:pt x="1382" y="3058"/>
                      <a:pt x="926" y="3018"/>
                      <a:pt x="470" y="2938"/>
                    </a:cubicBezTo>
                    <a:lnTo>
                      <a:pt x="429" y="2938"/>
                    </a:lnTo>
                    <a:lnTo>
                      <a:pt x="429" y="2898"/>
                    </a:lnTo>
                    <a:lnTo>
                      <a:pt x="429" y="2871"/>
                    </a:lnTo>
                    <a:cubicBezTo>
                      <a:pt x="429" y="2857"/>
                      <a:pt x="429" y="2844"/>
                      <a:pt x="443" y="2831"/>
                    </a:cubicBezTo>
                    <a:cubicBezTo>
                      <a:pt x="416" y="2817"/>
                      <a:pt x="389" y="2817"/>
                      <a:pt x="362" y="2817"/>
                    </a:cubicBezTo>
                    <a:cubicBezTo>
                      <a:pt x="362" y="2817"/>
                      <a:pt x="349" y="2804"/>
                      <a:pt x="335" y="2804"/>
                    </a:cubicBezTo>
                    <a:cubicBezTo>
                      <a:pt x="322" y="2804"/>
                      <a:pt x="295" y="2790"/>
                      <a:pt x="282" y="2777"/>
                    </a:cubicBezTo>
                    <a:lnTo>
                      <a:pt x="268" y="2777"/>
                    </a:lnTo>
                    <a:cubicBezTo>
                      <a:pt x="268" y="2790"/>
                      <a:pt x="268" y="2817"/>
                      <a:pt x="255" y="2831"/>
                    </a:cubicBezTo>
                    <a:lnTo>
                      <a:pt x="215" y="2831"/>
                    </a:lnTo>
                    <a:cubicBezTo>
                      <a:pt x="228" y="2804"/>
                      <a:pt x="228" y="2763"/>
                      <a:pt x="228" y="2737"/>
                    </a:cubicBezTo>
                    <a:lnTo>
                      <a:pt x="215" y="2737"/>
                    </a:lnTo>
                    <a:cubicBezTo>
                      <a:pt x="201" y="2710"/>
                      <a:pt x="188" y="2696"/>
                      <a:pt x="175" y="2670"/>
                    </a:cubicBezTo>
                    <a:cubicBezTo>
                      <a:pt x="148" y="2629"/>
                      <a:pt x="134" y="2576"/>
                      <a:pt x="134" y="2522"/>
                    </a:cubicBezTo>
                    <a:cubicBezTo>
                      <a:pt x="134" y="2509"/>
                      <a:pt x="134" y="2495"/>
                      <a:pt x="134" y="2482"/>
                    </a:cubicBezTo>
                    <a:cubicBezTo>
                      <a:pt x="175" y="1878"/>
                      <a:pt x="175" y="1275"/>
                      <a:pt x="134" y="671"/>
                    </a:cubicBezTo>
                    <a:cubicBezTo>
                      <a:pt x="134" y="631"/>
                      <a:pt x="134" y="591"/>
                      <a:pt x="134" y="551"/>
                    </a:cubicBezTo>
                    <a:cubicBezTo>
                      <a:pt x="134" y="510"/>
                      <a:pt x="148" y="457"/>
                      <a:pt x="161" y="417"/>
                    </a:cubicBezTo>
                    <a:cubicBezTo>
                      <a:pt x="175" y="390"/>
                      <a:pt x="201" y="363"/>
                      <a:pt x="228" y="336"/>
                    </a:cubicBezTo>
                    <a:cubicBezTo>
                      <a:pt x="228" y="323"/>
                      <a:pt x="228" y="309"/>
                      <a:pt x="228" y="296"/>
                    </a:cubicBezTo>
                    <a:lnTo>
                      <a:pt x="268" y="296"/>
                    </a:lnTo>
                    <a:lnTo>
                      <a:pt x="268" y="309"/>
                    </a:lnTo>
                    <a:cubicBezTo>
                      <a:pt x="268" y="309"/>
                      <a:pt x="282" y="296"/>
                      <a:pt x="282" y="296"/>
                    </a:cubicBezTo>
                    <a:cubicBezTo>
                      <a:pt x="309" y="282"/>
                      <a:pt x="335" y="269"/>
                      <a:pt x="362" y="256"/>
                    </a:cubicBezTo>
                    <a:lnTo>
                      <a:pt x="443" y="256"/>
                    </a:lnTo>
                    <a:cubicBezTo>
                      <a:pt x="443" y="229"/>
                      <a:pt x="443" y="215"/>
                      <a:pt x="443" y="202"/>
                    </a:cubicBezTo>
                    <a:lnTo>
                      <a:pt x="443" y="175"/>
                    </a:lnTo>
                    <a:lnTo>
                      <a:pt x="443" y="148"/>
                    </a:lnTo>
                    <a:lnTo>
                      <a:pt x="470" y="135"/>
                    </a:lnTo>
                    <a:cubicBezTo>
                      <a:pt x="765" y="81"/>
                      <a:pt x="1060" y="54"/>
                      <a:pt x="1355" y="41"/>
                    </a:cubicBezTo>
                    <a:lnTo>
                      <a:pt x="1355" y="28"/>
                    </a:lnTo>
                    <a:lnTo>
                      <a:pt x="1395" y="28"/>
                    </a:lnTo>
                    <a:cubicBezTo>
                      <a:pt x="1529" y="28"/>
                      <a:pt x="1663" y="14"/>
                      <a:pt x="1824" y="14"/>
                    </a:cubicBezTo>
                    <a:lnTo>
                      <a:pt x="1985" y="14"/>
                    </a:lnTo>
                    <a:cubicBezTo>
                      <a:pt x="2186" y="14"/>
                      <a:pt x="2387" y="41"/>
                      <a:pt x="2589" y="68"/>
                    </a:cubicBezTo>
                    <a:lnTo>
                      <a:pt x="2589" y="41"/>
                    </a:lnTo>
                    <a:cubicBezTo>
                      <a:pt x="2387" y="14"/>
                      <a:pt x="2186" y="1"/>
                      <a:pt x="19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8"/>
              <p:cNvSpPr/>
              <p:nvPr/>
            </p:nvSpPr>
            <p:spPr>
              <a:xfrm>
                <a:off x="6653925" y="3826663"/>
                <a:ext cx="8750" cy="1375"/>
              </a:xfrm>
              <a:custGeom>
                <a:rect b="b" l="l" r="r" t="t"/>
                <a:pathLst>
                  <a:path extrusionOk="0" h="55" w="350">
                    <a:moveTo>
                      <a:pt x="350" y="1"/>
                    </a:moveTo>
                    <a:lnTo>
                      <a:pt x="350" y="1"/>
                    </a:lnTo>
                    <a:cubicBezTo>
                      <a:pt x="278" y="10"/>
                      <a:pt x="207" y="24"/>
                      <a:pt x="136" y="37"/>
                    </a:cubicBezTo>
                    <a:lnTo>
                      <a:pt x="136" y="37"/>
                    </a:lnTo>
                    <a:cubicBezTo>
                      <a:pt x="205" y="28"/>
                      <a:pt x="277" y="17"/>
                      <a:pt x="350" y="1"/>
                    </a:cubicBezTo>
                    <a:close/>
                    <a:moveTo>
                      <a:pt x="136" y="37"/>
                    </a:moveTo>
                    <a:lnTo>
                      <a:pt x="136" y="37"/>
                    </a:lnTo>
                    <a:cubicBezTo>
                      <a:pt x="89" y="43"/>
                      <a:pt x="44" y="49"/>
                      <a:pt x="1" y="54"/>
                    </a:cubicBezTo>
                    <a:lnTo>
                      <a:pt x="28" y="54"/>
                    </a:lnTo>
                    <a:cubicBezTo>
                      <a:pt x="64" y="50"/>
                      <a:pt x="100" y="44"/>
                      <a:pt x="136" y="3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8"/>
              <p:cNvSpPr/>
              <p:nvPr/>
            </p:nvSpPr>
            <p:spPr>
              <a:xfrm>
                <a:off x="6600300" y="3756588"/>
                <a:ext cx="8075" cy="2050"/>
              </a:xfrm>
              <a:custGeom>
                <a:rect b="b" l="l" r="r" t="t"/>
                <a:pathLst>
                  <a:path extrusionOk="0" h="82" w="323">
                    <a:moveTo>
                      <a:pt x="322" y="1"/>
                    </a:moveTo>
                    <a:cubicBezTo>
                      <a:pt x="215" y="14"/>
                      <a:pt x="107" y="28"/>
                      <a:pt x="0" y="54"/>
                    </a:cubicBezTo>
                    <a:lnTo>
                      <a:pt x="0" y="68"/>
                    </a:lnTo>
                    <a:lnTo>
                      <a:pt x="0" y="81"/>
                    </a:lnTo>
                    <a:cubicBezTo>
                      <a:pt x="14" y="68"/>
                      <a:pt x="27" y="68"/>
                      <a:pt x="54" y="68"/>
                    </a:cubicBezTo>
                    <a:cubicBezTo>
                      <a:pt x="134" y="54"/>
                      <a:pt x="228" y="41"/>
                      <a:pt x="322" y="28"/>
                    </a:cubicBezTo>
                    <a:lnTo>
                      <a:pt x="3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8"/>
              <p:cNvSpPr/>
              <p:nvPr/>
            </p:nvSpPr>
            <p:spPr>
              <a:xfrm>
                <a:off x="6600300" y="3823638"/>
                <a:ext cx="34875" cy="3400"/>
              </a:xfrm>
              <a:custGeom>
                <a:rect b="b" l="l" r="r" t="t"/>
                <a:pathLst>
                  <a:path extrusionOk="0" h="136" w="1395">
                    <a:moveTo>
                      <a:pt x="0" y="1"/>
                    </a:moveTo>
                    <a:lnTo>
                      <a:pt x="0" y="28"/>
                    </a:lnTo>
                    <a:cubicBezTo>
                      <a:pt x="456" y="95"/>
                      <a:pt x="926" y="135"/>
                      <a:pt x="1395" y="135"/>
                    </a:cubicBezTo>
                    <a:lnTo>
                      <a:pt x="1395" y="108"/>
                    </a:lnTo>
                    <a:lnTo>
                      <a:pt x="1006" y="108"/>
                    </a:lnTo>
                    <a:cubicBezTo>
                      <a:pt x="939" y="95"/>
                      <a:pt x="872" y="95"/>
                      <a:pt x="791" y="95"/>
                    </a:cubicBezTo>
                    <a:cubicBezTo>
                      <a:pt x="698" y="81"/>
                      <a:pt x="604" y="68"/>
                      <a:pt x="496" y="68"/>
                    </a:cubicBezTo>
                    <a:cubicBezTo>
                      <a:pt x="429" y="55"/>
                      <a:pt x="349" y="55"/>
                      <a:pt x="268" y="41"/>
                    </a:cubicBezTo>
                    <a:cubicBezTo>
                      <a:pt x="228" y="28"/>
                      <a:pt x="175" y="28"/>
                      <a:pt x="134" y="14"/>
                    </a:cubicBezTo>
                    <a:cubicBezTo>
                      <a:pt x="81" y="14"/>
                      <a:pt x="4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8"/>
              <p:cNvSpPr/>
              <p:nvPr/>
            </p:nvSpPr>
            <p:spPr>
              <a:xfrm>
                <a:off x="6633825" y="3755263"/>
                <a:ext cx="18450" cy="1700"/>
              </a:xfrm>
              <a:custGeom>
                <a:rect b="b" l="l" r="r" t="t"/>
                <a:pathLst>
                  <a:path extrusionOk="0" h="68" w="738">
                    <a:moveTo>
                      <a:pt x="0" y="0"/>
                    </a:moveTo>
                    <a:cubicBezTo>
                      <a:pt x="0" y="0"/>
                      <a:pt x="0" y="13"/>
                      <a:pt x="0" y="13"/>
                    </a:cubicBezTo>
                    <a:lnTo>
                      <a:pt x="108" y="13"/>
                    </a:lnTo>
                    <a:cubicBezTo>
                      <a:pt x="322" y="13"/>
                      <a:pt x="523" y="40"/>
                      <a:pt x="738" y="67"/>
                    </a:cubicBezTo>
                    <a:lnTo>
                      <a:pt x="738" y="40"/>
                    </a:lnTo>
                    <a:cubicBezTo>
                      <a:pt x="523" y="13"/>
                      <a:pt x="322" y="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8"/>
              <p:cNvSpPr/>
              <p:nvPr/>
            </p:nvSpPr>
            <p:spPr>
              <a:xfrm>
                <a:off x="6609350" y="3755588"/>
                <a:ext cx="12100" cy="1700"/>
              </a:xfrm>
              <a:custGeom>
                <a:rect b="b" l="l" r="r" t="t"/>
                <a:pathLst>
                  <a:path extrusionOk="0" h="68" w="484">
                    <a:moveTo>
                      <a:pt x="483" y="0"/>
                    </a:moveTo>
                    <a:cubicBezTo>
                      <a:pt x="322" y="14"/>
                      <a:pt x="161" y="27"/>
                      <a:pt x="0" y="41"/>
                    </a:cubicBezTo>
                    <a:lnTo>
                      <a:pt x="0" y="68"/>
                    </a:lnTo>
                    <a:cubicBezTo>
                      <a:pt x="41" y="54"/>
                      <a:pt x="81" y="54"/>
                      <a:pt x="121" y="41"/>
                    </a:cubicBezTo>
                    <a:cubicBezTo>
                      <a:pt x="215" y="41"/>
                      <a:pt x="322" y="27"/>
                      <a:pt x="416" y="27"/>
                    </a:cubicBezTo>
                    <a:cubicBezTo>
                      <a:pt x="443" y="27"/>
                      <a:pt x="456" y="14"/>
                      <a:pt x="483" y="14"/>
                    </a:cubicBezTo>
                    <a:cubicBezTo>
                      <a:pt x="483" y="14"/>
                      <a:pt x="483" y="0"/>
                      <a:pt x="4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8"/>
              <p:cNvSpPr/>
              <p:nvPr/>
            </p:nvSpPr>
            <p:spPr>
              <a:xfrm>
                <a:off x="6633475" y="3752913"/>
                <a:ext cx="18800" cy="3375"/>
              </a:xfrm>
              <a:custGeom>
                <a:rect b="b" l="l" r="r" t="t"/>
                <a:pathLst>
                  <a:path extrusionOk="0" h="135" w="752">
                    <a:moveTo>
                      <a:pt x="135" y="0"/>
                    </a:moveTo>
                    <a:lnTo>
                      <a:pt x="135" y="14"/>
                    </a:lnTo>
                    <a:lnTo>
                      <a:pt x="1" y="14"/>
                    </a:lnTo>
                    <a:lnTo>
                      <a:pt x="14" y="40"/>
                    </a:lnTo>
                    <a:cubicBezTo>
                      <a:pt x="14" y="54"/>
                      <a:pt x="14" y="81"/>
                      <a:pt x="14" y="94"/>
                    </a:cubicBezTo>
                    <a:lnTo>
                      <a:pt x="135" y="94"/>
                    </a:lnTo>
                    <a:cubicBezTo>
                      <a:pt x="336" y="94"/>
                      <a:pt x="537" y="107"/>
                      <a:pt x="752" y="134"/>
                    </a:cubicBezTo>
                    <a:lnTo>
                      <a:pt x="752" y="107"/>
                    </a:lnTo>
                    <a:lnTo>
                      <a:pt x="739" y="54"/>
                    </a:lnTo>
                    <a:cubicBezTo>
                      <a:pt x="537" y="27"/>
                      <a:pt x="336" y="14"/>
                      <a:pt x="1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8"/>
              <p:cNvSpPr/>
              <p:nvPr/>
            </p:nvSpPr>
            <p:spPr>
              <a:xfrm>
                <a:off x="6598275" y="3753588"/>
                <a:ext cx="54000" cy="75450"/>
              </a:xfrm>
              <a:custGeom>
                <a:rect b="b" l="l" r="r" t="t"/>
                <a:pathLst>
                  <a:path extrusionOk="0" h="3018" w="2160">
                    <a:moveTo>
                      <a:pt x="913" y="0"/>
                    </a:moveTo>
                    <a:cubicBezTo>
                      <a:pt x="618" y="13"/>
                      <a:pt x="323" y="54"/>
                      <a:pt x="28" y="94"/>
                    </a:cubicBezTo>
                    <a:lnTo>
                      <a:pt x="1" y="107"/>
                    </a:lnTo>
                    <a:lnTo>
                      <a:pt x="1" y="134"/>
                    </a:lnTo>
                    <a:lnTo>
                      <a:pt x="1" y="161"/>
                    </a:lnTo>
                    <a:cubicBezTo>
                      <a:pt x="1" y="174"/>
                      <a:pt x="1" y="188"/>
                      <a:pt x="1" y="215"/>
                    </a:cubicBezTo>
                    <a:cubicBezTo>
                      <a:pt x="68" y="1073"/>
                      <a:pt x="68" y="1931"/>
                      <a:pt x="1" y="2790"/>
                    </a:cubicBezTo>
                    <a:cubicBezTo>
                      <a:pt x="1" y="2803"/>
                      <a:pt x="1" y="2816"/>
                      <a:pt x="1" y="2830"/>
                    </a:cubicBezTo>
                    <a:lnTo>
                      <a:pt x="1" y="2857"/>
                    </a:lnTo>
                    <a:lnTo>
                      <a:pt x="1" y="2897"/>
                    </a:lnTo>
                    <a:lnTo>
                      <a:pt x="28" y="2897"/>
                    </a:lnTo>
                    <a:cubicBezTo>
                      <a:pt x="484" y="2977"/>
                      <a:pt x="953" y="3017"/>
                      <a:pt x="1422" y="3017"/>
                    </a:cubicBezTo>
                    <a:lnTo>
                      <a:pt x="1543" y="3017"/>
                    </a:lnTo>
                    <a:cubicBezTo>
                      <a:pt x="1744" y="3017"/>
                      <a:pt x="1945" y="3004"/>
                      <a:pt x="2147" y="2977"/>
                    </a:cubicBezTo>
                    <a:lnTo>
                      <a:pt x="2160" y="2924"/>
                    </a:lnTo>
                    <a:lnTo>
                      <a:pt x="2160" y="2883"/>
                    </a:lnTo>
                    <a:cubicBezTo>
                      <a:pt x="1945" y="2910"/>
                      <a:pt x="1744" y="2937"/>
                      <a:pt x="1530" y="2937"/>
                    </a:cubicBezTo>
                    <a:lnTo>
                      <a:pt x="1516" y="2937"/>
                    </a:lnTo>
                    <a:lnTo>
                      <a:pt x="1516" y="2977"/>
                    </a:lnTo>
                    <a:lnTo>
                      <a:pt x="1476" y="2977"/>
                    </a:lnTo>
                    <a:lnTo>
                      <a:pt x="1476" y="2937"/>
                    </a:lnTo>
                    <a:cubicBezTo>
                      <a:pt x="1007" y="2937"/>
                      <a:pt x="537" y="2897"/>
                      <a:pt x="81" y="2830"/>
                    </a:cubicBezTo>
                    <a:lnTo>
                      <a:pt x="81" y="2803"/>
                    </a:lnTo>
                    <a:cubicBezTo>
                      <a:pt x="148" y="1931"/>
                      <a:pt x="148" y="1059"/>
                      <a:pt x="81" y="201"/>
                    </a:cubicBezTo>
                    <a:lnTo>
                      <a:pt x="81" y="174"/>
                    </a:lnTo>
                    <a:cubicBezTo>
                      <a:pt x="188" y="161"/>
                      <a:pt x="296" y="134"/>
                      <a:pt x="403" y="121"/>
                    </a:cubicBezTo>
                    <a:lnTo>
                      <a:pt x="403" y="107"/>
                    </a:lnTo>
                    <a:lnTo>
                      <a:pt x="443" y="107"/>
                    </a:lnTo>
                    <a:lnTo>
                      <a:pt x="443" y="121"/>
                    </a:lnTo>
                    <a:cubicBezTo>
                      <a:pt x="604" y="107"/>
                      <a:pt x="765" y="94"/>
                      <a:pt x="926" y="80"/>
                    </a:cubicBezTo>
                    <a:lnTo>
                      <a:pt x="913" y="40"/>
                    </a:lnTo>
                    <a:lnTo>
                      <a:pt x="9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8"/>
              <p:cNvSpPr/>
              <p:nvPr/>
            </p:nvSpPr>
            <p:spPr>
              <a:xfrm>
                <a:off x="6652925" y="3792813"/>
                <a:ext cx="1025" cy="20125"/>
              </a:xfrm>
              <a:custGeom>
                <a:rect b="b" l="l" r="r" t="t"/>
                <a:pathLst>
                  <a:path extrusionOk="0" h="805" w="41">
                    <a:moveTo>
                      <a:pt x="14" y="0"/>
                    </a:moveTo>
                    <a:cubicBezTo>
                      <a:pt x="14" y="268"/>
                      <a:pt x="14" y="537"/>
                      <a:pt x="1" y="805"/>
                    </a:cubicBezTo>
                    <a:lnTo>
                      <a:pt x="14" y="805"/>
                    </a:lnTo>
                    <a:cubicBezTo>
                      <a:pt x="28" y="537"/>
                      <a:pt x="41" y="268"/>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8"/>
              <p:cNvSpPr/>
              <p:nvPr/>
            </p:nvSpPr>
            <p:spPr>
              <a:xfrm>
                <a:off x="6651925" y="3753238"/>
                <a:ext cx="27850" cy="74800"/>
              </a:xfrm>
              <a:custGeom>
                <a:rect b="b" l="l" r="r" t="t"/>
                <a:pathLst>
                  <a:path extrusionOk="0" h="2992" w="1114">
                    <a:moveTo>
                      <a:pt x="1" y="1"/>
                    </a:moveTo>
                    <a:lnTo>
                      <a:pt x="1" y="14"/>
                    </a:lnTo>
                    <a:lnTo>
                      <a:pt x="1" y="27"/>
                    </a:lnTo>
                    <a:lnTo>
                      <a:pt x="14" y="81"/>
                    </a:lnTo>
                    <a:lnTo>
                      <a:pt x="14" y="121"/>
                    </a:lnTo>
                    <a:lnTo>
                      <a:pt x="14" y="135"/>
                    </a:lnTo>
                    <a:cubicBezTo>
                      <a:pt x="41" y="604"/>
                      <a:pt x="54" y="1073"/>
                      <a:pt x="54" y="1543"/>
                    </a:cubicBezTo>
                    <a:lnTo>
                      <a:pt x="81" y="1543"/>
                    </a:lnTo>
                    <a:cubicBezTo>
                      <a:pt x="81" y="1060"/>
                      <a:pt x="54" y="564"/>
                      <a:pt x="27" y="81"/>
                    </a:cubicBezTo>
                    <a:lnTo>
                      <a:pt x="27" y="41"/>
                    </a:lnTo>
                    <a:lnTo>
                      <a:pt x="81" y="41"/>
                    </a:lnTo>
                    <a:cubicBezTo>
                      <a:pt x="309" y="81"/>
                      <a:pt x="537" y="121"/>
                      <a:pt x="765" y="188"/>
                    </a:cubicBezTo>
                    <a:cubicBezTo>
                      <a:pt x="899" y="229"/>
                      <a:pt x="1020" y="336"/>
                      <a:pt x="1060" y="457"/>
                    </a:cubicBezTo>
                    <a:cubicBezTo>
                      <a:pt x="1073" y="510"/>
                      <a:pt x="1087" y="550"/>
                      <a:pt x="1087" y="591"/>
                    </a:cubicBezTo>
                    <a:lnTo>
                      <a:pt x="1087" y="618"/>
                    </a:lnTo>
                    <a:cubicBezTo>
                      <a:pt x="1047" y="1208"/>
                      <a:pt x="1047" y="1798"/>
                      <a:pt x="1087" y="2388"/>
                    </a:cubicBezTo>
                    <a:cubicBezTo>
                      <a:pt x="1100" y="2576"/>
                      <a:pt x="966" y="2763"/>
                      <a:pt x="765" y="2817"/>
                    </a:cubicBezTo>
                    <a:cubicBezTo>
                      <a:pt x="537" y="2884"/>
                      <a:pt x="309" y="2938"/>
                      <a:pt x="81" y="2964"/>
                    </a:cubicBezTo>
                    <a:lnTo>
                      <a:pt x="27" y="2978"/>
                    </a:lnTo>
                    <a:lnTo>
                      <a:pt x="27" y="2924"/>
                    </a:lnTo>
                    <a:cubicBezTo>
                      <a:pt x="41" y="2763"/>
                      <a:pt x="41" y="2589"/>
                      <a:pt x="54" y="2428"/>
                    </a:cubicBezTo>
                    <a:lnTo>
                      <a:pt x="27" y="2428"/>
                    </a:lnTo>
                    <a:cubicBezTo>
                      <a:pt x="27" y="2576"/>
                      <a:pt x="14" y="2723"/>
                      <a:pt x="14" y="2871"/>
                    </a:cubicBezTo>
                    <a:lnTo>
                      <a:pt x="14" y="2897"/>
                    </a:lnTo>
                    <a:lnTo>
                      <a:pt x="14" y="2924"/>
                    </a:lnTo>
                    <a:lnTo>
                      <a:pt x="1" y="2978"/>
                    </a:lnTo>
                    <a:lnTo>
                      <a:pt x="1" y="2991"/>
                    </a:lnTo>
                    <a:lnTo>
                      <a:pt x="81" y="2991"/>
                    </a:lnTo>
                    <a:cubicBezTo>
                      <a:pt x="202" y="2978"/>
                      <a:pt x="309" y="2951"/>
                      <a:pt x="430" y="2924"/>
                    </a:cubicBezTo>
                    <a:lnTo>
                      <a:pt x="470" y="2924"/>
                    </a:lnTo>
                    <a:cubicBezTo>
                      <a:pt x="564" y="2897"/>
                      <a:pt x="671" y="2871"/>
                      <a:pt x="778" y="2844"/>
                    </a:cubicBezTo>
                    <a:cubicBezTo>
                      <a:pt x="980" y="2790"/>
                      <a:pt x="1114" y="2589"/>
                      <a:pt x="1114" y="2401"/>
                    </a:cubicBezTo>
                    <a:lnTo>
                      <a:pt x="1100" y="2294"/>
                    </a:lnTo>
                    <a:cubicBezTo>
                      <a:pt x="1073" y="1744"/>
                      <a:pt x="1073" y="1181"/>
                      <a:pt x="1114" y="631"/>
                    </a:cubicBezTo>
                    <a:lnTo>
                      <a:pt x="1114" y="618"/>
                    </a:lnTo>
                    <a:lnTo>
                      <a:pt x="1114" y="604"/>
                    </a:lnTo>
                    <a:cubicBezTo>
                      <a:pt x="1114" y="591"/>
                      <a:pt x="1100" y="577"/>
                      <a:pt x="1100" y="577"/>
                    </a:cubicBezTo>
                    <a:cubicBezTo>
                      <a:pt x="1100" y="564"/>
                      <a:pt x="1100" y="550"/>
                      <a:pt x="1100" y="537"/>
                    </a:cubicBezTo>
                    <a:cubicBezTo>
                      <a:pt x="1100" y="524"/>
                      <a:pt x="1100" y="510"/>
                      <a:pt x="1100" y="497"/>
                    </a:cubicBezTo>
                    <a:cubicBezTo>
                      <a:pt x="1087" y="483"/>
                      <a:pt x="1087" y="483"/>
                      <a:pt x="1087" y="470"/>
                    </a:cubicBezTo>
                    <a:cubicBezTo>
                      <a:pt x="1087" y="457"/>
                      <a:pt x="1073" y="443"/>
                      <a:pt x="1073" y="430"/>
                    </a:cubicBezTo>
                    <a:cubicBezTo>
                      <a:pt x="1060" y="416"/>
                      <a:pt x="1060" y="416"/>
                      <a:pt x="1060" y="403"/>
                    </a:cubicBezTo>
                    <a:cubicBezTo>
                      <a:pt x="1047" y="390"/>
                      <a:pt x="1047" y="376"/>
                      <a:pt x="1033" y="363"/>
                    </a:cubicBezTo>
                    <a:cubicBezTo>
                      <a:pt x="1033" y="363"/>
                      <a:pt x="1020" y="349"/>
                      <a:pt x="1020" y="336"/>
                    </a:cubicBezTo>
                    <a:cubicBezTo>
                      <a:pt x="1006" y="336"/>
                      <a:pt x="1006" y="322"/>
                      <a:pt x="993" y="322"/>
                    </a:cubicBezTo>
                    <a:lnTo>
                      <a:pt x="993" y="309"/>
                    </a:lnTo>
                    <a:cubicBezTo>
                      <a:pt x="980" y="296"/>
                      <a:pt x="980" y="296"/>
                      <a:pt x="966" y="282"/>
                    </a:cubicBezTo>
                    <a:lnTo>
                      <a:pt x="939" y="255"/>
                    </a:lnTo>
                    <a:cubicBezTo>
                      <a:pt x="926" y="242"/>
                      <a:pt x="912" y="242"/>
                      <a:pt x="912" y="242"/>
                    </a:cubicBezTo>
                    <a:cubicBezTo>
                      <a:pt x="899" y="229"/>
                      <a:pt x="886" y="215"/>
                      <a:pt x="872" y="215"/>
                    </a:cubicBezTo>
                    <a:cubicBezTo>
                      <a:pt x="859" y="202"/>
                      <a:pt x="845" y="202"/>
                      <a:pt x="845" y="202"/>
                    </a:cubicBezTo>
                    <a:cubicBezTo>
                      <a:pt x="819" y="188"/>
                      <a:pt x="805" y="175"/>
                      <a:pt x="778" y="175"/>
                    </a:cubicBezTo>
                    <a:cubicBezTo>
                      <a:pt x="752" y="162"/>
                      <a:pt x="738" y="162"/>
                      <a:pt x="725" y="162"/>
                    </a:cubicBezTo>
                    <a:cubicBezTo>
                      <a:pt x="631" y="135"/>
                      <a:pt x="524" y="108"/>
                      <a:pt x="430" y="81"/>
                    </a:cubicBezTo>
                    <a:cubicBezTo>
                      <a:pt x="403" y="81"/>
                      <a:pt x="363" y="68"/>
                      <a:pt x="336" y="68"/>
                    </a:cubicBezTo>
                    <a:cubicBezTo>
                      <a:pt x="255" y="54"/>
                      <a:pt x="161" y="27"/>
                      <a:pt x="81" y="14"/>
                    </a:cubicBez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8"/>
              <p:cNvSpPr/>
              <p:nvPr/>
            </p:nvSpPr>
            <p:spPr>
              <a:xfrm>
                <a:off x="6652600" y="3754238"/>
                <a:ext cx="26850" cy="73450"/>
              </a:xfrm>
              <a:custGeom>
                <a:rect b="b" l="l" r="r" t="t"/>
                <a:pathLst>
                  <a:path extrusionOk="0" h="2938" w="1074">
                    <a:moveTo>
                      <a:pt x="94" y="95"/>
                    </a:moveTo>
                    <a:lnTo>
                      <a:pt x="94" y="95"/>
                    </a:lnTo>
                    <a:cubicBezTo>
                      <a:pt x="309" y="135"/>
                      <a:pt x="510" y="175"/>
                      <a:pt x="711" y="229"/>
                    </a:cubicBezTo>
                    <a:cubicBezTo>
                      <a:pt x="872" y="282"/>
                      <a:pt x="979" y="417"/>
                      <a:pt x="979" y="564"/>
                    </a:cubicBezTo>
                    <a:lnTo>
                      <a:pt x="979" y="578"/>
                    </a:lnTo>
                    <a:cubicBezTo>
                      <a:pt x="939" y="1168"/>
                      <a:pt x="939" y="1771"/>
                      <a:pt x="979" y="2361"/>
                    </a:cubicBezTo>
                    <a:cubicBezTo>
                      <a:pt x="993" y="2509"/>
                      <a:pt x="872" y="2656"/>
                      <a:pt x="725" y="2710"/>
                    </a:cubicBezTo>
                    <a:cubicBezTo>
                      <a:pt x="671" y="2723"/>
                      <a:pt x="631" y="2723"/>
                      <a:pt x="590" y="2737"/>
                    </a:cubicBezTo>
                    <a:lnTo>
                      <a:pt x="590" y="2790"/>
                    </a:lnTo>
                    <a:lnTo>
                      <a:pt x="550" y="2790"/>
                    </a:lnTo>
                    <a:lnTo>
                      <a:pt x="550" y="2750"/>
                    </a:lnTo>
                    <a:cubicBezTo>
                      <a:pt x="389" y="2790"/>
                      <a:pt x="242" y="2817"/>
                      <a:pt x="94" y="2844"/>
                    </a:cubicBezTo>
                    <a:cubicBezTo>
                      <a:pt x="134" y="2093"/>
                      <a:pt x="148" y="1329"/>
                      <a:pt x="108" y="578"/>
                    </a:cubicBezTo>
                    <a:lnTo>
                      <a:pt x="81" y="578"/>
                    </a:lnTo>
                    <a:lnTo>
                      <a:pt x="81" y="537"/>
                    </a:lnTo>
                    <a:lnTo>
                      <a:pt x="108" y="537"/>
                    </a:lnTo>
                    <a:cubicBezTo>
                      <a:pt x="108" y="390"/>
                      <a:pt x="94" y="242"/>
                      <a:pt x="94" y="95"/>
                    </a:cubicBezTo>
                    <a:close/>
                    <a:moveTo>
                      <a:pt x="0" y="1"/>
                    </a:moveTo>
                    <a:lnTo>
                      <a:pt x="0" y="54"/>
                    </a:lnTo>
                    <a:cubicBezTo>
                      <a:pt x="41" y="537"/>
                      <a:pt x="54" y="1020"/>
                      <a:pt x="54" y="1503"/>
                    </a:cubicBezTo>
                    <a:lnTo>
                      <a:pt x="81" y="1503"/>
                    </a:lnTo>
                    <a:lnTo>
                      <a:pt x="81" y="1543"/>
                    </a:lnTo>
                    <a:lnTo>
                      <a:pt x="54" y="1543"/>
                    </a:lnTo>
                    <a:cubicBezTo>
                      <a:pt x="54" y="1811"/>
                      <a:pt x="41" y="2080"/>
                      <a:pt x="27" y="2348"/>
                    </a:cubicBezTo>
                    <a:lnTo>
                      <a:pt x="41" y="2348"/>
                    </a:lnTo>
                    <a:lnTo>
                      <a:pt x="41" y="2388"/>
                    </a:lnTo>
                    <a:lnTo>
                      <a:pt x="27" y="2388"/>
                    </a:lnTo>
                    <a:cubicBezTo>
                      <a:pt x="27" y="2562"/>
                      <a:pt x="14" y="2723"/>
                      <a:pt x="0" y="2884"/>
                    </a:cubicBezTo>
                    <a:lnTo>
                      <a:pt x="0" y="2938"/>
                    </a:lnTo>
                    <a:lnTo>
                      <a:pt x="54" y="2938"/>
                    </a:lnTo>
                    <a:cubicBezTo>
                      <a:pt x="282" y="2898"/>
                      <a:pt x="510" y="2857"/>
                      <a:pt x="738" y="2790"/>
                    </a:cubicBezTo>
                    <a:cubicBezTo>
                      <a:pt x="939" y="2737"/>
                      <a:pt x="1073" y="2549"/>
                      <a:pt x="1060" y="2361"/>
                    </a:cubicBezTo>
                    <a:cubicBezTo>
                      <a:pt x="1020" y="1771"/>
                      <a:pt x="1020" y="1168"/>
                      <a:pt x="1060" y="591"/>
                    </a:cubicBezTo>
                    <a:lnTo>
                      <a:pt x="1060" y="564"/>
                    </a:lnTo>
                    <a:cubicBezTo>
                      <a:pt x="1060" y="510"/>
                      <a:pt x="1046" y="470"/>
                      <a:pt x="1033" y="430"/>
                    </a:cubicBezTo>
                    <a:cubicBezTo>
                      <a:pt x="993" y="296"/>
                      <a:pt x="872" y="189"/>
                      <a:pt x="738" y="148"/>
                    </a:cubicBezTo>
                    <a:cubicBezTo>
                      <a:pt x="523" y="95"/>
                      <a:pt x="282" y="41"/>
                      <a:pt x="54" y="14"/>
                    </a:cubicBez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8"/>
              <p:cNvSpPr/>
              <p:nvPr/>
            </p:nvSpPr>
            <p:spPr>
              <a:xfrm>
                <a:off x="6621075" y="3753238"/>
                <a:ext cx="14775" cy="31875"/>
              </a:xfrm>
              <a:custGeom>
                <a:rect b="b" l="l" r="r" t="t"/>
                <a:pathLst>
                  <a:path extrusionOk="0" h="1275" w="591">
                    <a:moveTo>
                      <a:pt x="430" y="81"/>
                    </a:moveTo>
                    <a:cubicBezTo>
                      <a:pt x="483" y="443"/>
                      <a:pt x="510" y="819"/>
                      <a:pt x="497" y="1194"/>
                    </a:cubicBezTo>
                    <a:lnTo>
                      <a:pt x="162" y="1194"/>
                    </a:lnTo>
                    <a:cubicBezTo>
                      <a:pt x="175" y="819"/>
                      <a:pt x="148" y="443"/>
                      <a:pt x="95" y="81"/>
                    </a:cubicBezTo>
                    <a:close/>
                    <a:moveTo>
                      <a:pt x="470" y="1"/>
                    </a:moveTo>
                    <a:cubicBezTo>
                      <a:pt x="309" y="1"/>
                      <a:pt x="175" y="1"/>
                      <a:pt x="41" y="14"/>
                    </a:cubicBezTo>
                    <a:lnTo>
                      <a:pt x="1" y="14"/>
                    </a:lnTo>
                    <a:lnTo>
                      <a:pt x="1" y="54"/>
                    </a:lnTo>
                    <a:lnTo>
                      <a:pt x="14" y="94"/>
                    </a:lnTo>
                    <a:cubicBezTo>
                      <a:pt x="14" y="94"/>
                      <a:pt x="14" y="108"/>
                      <a:pt x="14" y="108"/>
                    </a:cubicBezTo>
                    <a:cubicBezTo>
                      <a:pt x="68" y="483"/>
                      <a:pt x="95" y="859"/>
                      <a:pt x="81" y="1234"/>
                    </a:cubicBezTo>
                    <a:lnTo>
                      <a:pt x="81" y="1275"/>
                    </a:lnTo>
                    <a:lnTo>
                      <a:pt x="577" y="1275"/>
                    </a:lnTo>
                    <a:lnTo>
                      <a:pt x="577" y="1234"/>
                    </a:lnTo>
                    <a:cubicBezTo>
                      <a:pt x="591" y="859"/>
                      <a:pt x="564" y="470"/>
                      <a:pt x="524" y="94"/>
                    </a:cubicBezTo>
                    <a:cubicBezTo>
                      <a:pt x="524" y="94"/>
                      <a:pt x="524" y="81"/>
                      <a:pt x="510" y="81"/>
                    </a:cubicBezTo>
                    <a:cubicBezTo>
                      <a:pt x="510" y="68"/>
                      <a:pt x="510" y="54"/>
                      <a:pt x="510" y="27"/>
                    </a:cubicBezTo>
                    <a:lnTo>
                      <a:pt x="5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8"/>
              <p:cNvSpPr/>
              <p:nvPr/>
            </p:nvSpPr>
            <p:spPr>
              <a:xfrm>
                <a:off x="6592575" y="3759938"/>
                <a:ext cx="3050" cy="63400"/>
              </a:xfrm>
              <a:custGeom>
                <a:rect b="b" l="l" r="r" t="t"/>
                <a:pathLst>
                  <a:path extrusionOk="0" h="2536" w="122">
                    <a:moveTo>
                      <a:pt x="14" y="1"/>
                    </a:moveTo>
                    <a:cubicBezTo>
                      <a:pt x="14" y="14"/>
                      <a:pt x="14" y="28"/>
                      <a:pt x="14" y="41"/>
                    </a:cubicBezTo>
                    <a:cubicBezTo>
                      <a:pt x="28" y="390"/>
                      <a:pt x="81" y="1664"/>
                      <a:pt x="14" y="2442"/>
                    </a:cubicBezTo>
                    <a:cubicBezTo>
                      <a:pt x="14" y="2468"/>
                      <a:pt x="14" y="2509"/>
                      <a:pt x="1" y="2536"/>
                    </a:cubicBezTo>
                    <a:lnTo>
                      <a:pt x="41" y="2536"/>
                    </a:lnTo>
                    <a:lnTo>
                      <a:pt x="54" y="2482"/>
                    </a:lnTo>
                    <a:cubicBezTo>
                      <a:pt x="121" y="1677"/>
                      <a:pt x="68" y="309"/>
                      <a:pt x="54" y="14"/>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8"/>
              <p:cNvSpPr/>
              <p:nvPr/>
            </p:nvSpPr>
            <p:spPr>
              <a:xfrm>
                <a:off x="6608350" y="3755913"/>
                <a:ext cx="46275" cy="36925"/>
              </a:xfrm>
              <a:custGeom>
                <a:rect b="b" l="l" r="r" t="t"/>
                <a:pathLst>
                  <a:path extrusionOk="0" h="1477" w="1851">
                    <a:moveTo>
                      <a:pt x="0" y="1"/>
                    </a:moveTo>
                    <a:lnTo>
                      <a:pt x="0" y="55"/>
                    </a:lnTo>
                    <a:lnTo>
                      <a:pt x="0" y="1154"/>
                    </a:lnTo>
                    <a:cubicBezTo>
                      <a:pt x="0" y="1329"/>
                      <a:pt x="161" y="1476"/>
                      <a:pt x="349" y="1476"/>
                    </a:cubicBezTo>
                    <a:lnTo>
                      <a:pt x="1851" y="1476"/>
                    </a:lnTo>
                    <a:lnTo>
                      <a:pt x="1851" y="1436"/>
                    </a:lnTo>
                    <a:lnTo>
                      <a:pt x="349" y="1436"/>
                    </a:lnTo>
                    <a:cubicBezTo>
                      <a:pt x="174" y="1436"/>
                      <a:pt x="40" y="1315"/>
                      <a:pt x="40" y="1154"/>
                    </a:cubicBez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8"/>
              <p:cNvSpPr/>
              <p:nvPr/>
            </p:nvSpPr>
            <p:spPr>
              <a:xfrm>
                <a:off x="6654600" y="3767663"/>
                <a:ext cx="12775" cy="56350"/>
              </a:xfrm>
              <a:custGeom>
                <a:rect b="b" l="l" r="r" t="t"/>
                <a:pathLst>
                  <a:path extrusionOk="0" h="2254" w="511">
                    <a:moveTo>
                      <a:pt x="1" y="0"/>
                    </a:moveTo>
                    <a:lnTo>
                      <a:pt x="1" y="54"/>
                    </a:lnTo>
                    <a:lnTo>
                      <a:pt x="309" y="54"/>
                    </a:lnTo>
                    <a:cubicBezTo>
                      <a:pt x="390" y="54"/>
                      <a:pt x="470" y="108"/>
                      <a:pt x="470" y="188"/>
                    </a:cubicBezTo>
                    <a:lnTo>
                      <a:pt x="470" y="2253"/>
                    </a:lnTo>
                    <a:lnTo>
                      <a:pt x="510" y="2253"/>
                    </a:lnTo>
                    <a:lnTo>
                      <a:pt x="510" y="188"/>
                    </a:lnTo>
                    <a:cubicBezTo>
                      <a:pt x="510" y="94"/>
                      <a:pt x="417" y="0"/>
                      <a:pt x="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8"/>
              <p:cNvSpPr/>
              <p:nvPr/>
            </p:nvSpPr>
            <p:spPr>
              <a:xfrm>
                <a:off x="6684100" y="3767663"/>
                <a:ext cx="6075" cy="47625"/>
              </a:xfrm>
              <a:custGeom>
                <a:rect b="b" l="l" r="r" t="t"/>
                <a:pathLst>
                  <a:path extrusionOk="0" h="1905" w="243">
                    <a:moveTo>
                      <a:pt x="189" y="0"/>
                    </a:moveTo>
                    <a:lnTo>
                      <a:pt x="189" y="27"/>
                    </a:lnTo>
                    <a:lnTo>
                      <a:pt x="189" y="631"/>
                    </a:lnTo>
                    <a:lnTo>
                      <a:pt x="1" y="631"/>
                    </a:lnTo>
                    <a:lnTo>
                      <a:pt x="1" y="1167"/>
                    </a:lnTo>
                    <a:lnTo>
                      <a:pt x="189" y="1167"/>
                    </a:lnTo>
                    <a:lnTo>
                      <a:pt x="189" y="1838"/>
                    </a:lnTo>
                    <a:lnTo>
                      <a:pt x="189" y="1905"/>
                    </a:lnTo>
                    <a:lnTo>
                      <a:pt x="242" y="1905"/>
                    </a:lnTo>
                    <a:lnTo>
                      <a:pt x="242" y="1838"/>
                    </a:lnTo>
                    <a:lnTo>
                      <a:pt x="242" y="1127"/>
                    </a:lnTo>
                    <a:lnTo>
                      <a:pt x="41" y="1127"/>
                    </a:lnTo>
                    <a:lnTo>
                      <a:pt x="41" y="671"/>
                    </a:lnTo>
                    <a:lnTo>
                      <a:pt x="229" y="671"/>
                    </a:lnTo>
                    <a:lnTo>
                      <a:pt x="229" y="27"/>
                    </a:lnTo>
                    <a:lnTo>
                      <a:pt x="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8"/>
              <p:cNvSpPr/>
              <p:nvPr/>
            </p:nvSpPr>
            <p:spPr>
              <a:xfrm>
                <a:off x="6701550" y="3777388"/>
                <a:ext cx="21825" cy="30875"/>
              </a:xfrm>
              <a:custGeom>
                <a:rect b="b" l="l" r="r" t="t"/>
                <a:pathLst>
                  <a:path extrusionOk="0" h="1235" w="873">
                    <a:moveTo>
                      <a:pt x="0" y="0"/>
                    </a:moveTo>
                    <a:lnTo>
                      <a:pt x="0" y="40"/>
                    </a:lnTo>
                    <a:lnTo>
                      <a:pt x="54" y="40"/>
                    </a:lnTo>
                    <a:lnTo>
                      <a:pt x="818" y="67"/>
                    </a:lnTo>
                    <a:lnTo>
                      <a:pt x="818" y="1167"/>
                    </a:lnTo>
                    <a:lnTo>
                      <a:pt x="818" y="1234"/>
                    </a:lnTo>
                    <a:lnTo>
                      <a:pt x="872" y="1234"/>
                    </a:lnTo>
                    <a:lnTo>
                      <a:pt x="872" y="1154"/>
                    </a:lnTo>
                    <a:lnTo>
                      <a:pt x="872" y="14"/>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8"/>
              <p:cNvSpPr/>
              <p:nvPr/>
            </p:nvSpPr>
            <p:spPr>
              <a:xfrm>
                <a:off x="6635150" y="3812913"/>
                <a:ext cx="18475" cy="15125"/>
              </a:xfrm>
              <a:custGeom>
                <a:rect b="b" l="l" r="r" t="t"/>
                <a:pathLst>
                  <a:path extrusionOk="0" h="605" w="739">
                    <a:moveTo>
                      <a:pt x="189" y="1"/>
                    </a:moveTo>
                    <a:cubicBezTo>
                      <a:pt x="81" y="1"/>
                      <a:pt x="1" y="81"/>
                      <a:pt x="1" y="175"/>
                    </a:cubicBezTo>
                    <a:lnTo>
                      <a:pt x="1" y="604"/>
                    </a:lnTo>
                    <a:lnTo>
                      <a:pt x="41" y="604"/>
                    </a:lnTo>
                    <a:lnTo>
                      <a:pt x="41" y="175"/>
                    </a:lnTo>
                    <a:cubicBezTo>
                      <a:pt x="41" y="108"/>
                      <a:pt x="108" y="41"/>
                      <a:pt x="189" y="41"/>
                    </a:cubicBezTo>
                    <a:lnTo>
                      <a:pt x="739" y="41"/>
                    </a:lnTo>
                    <a:lnTo>
                      <a:pt x="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8"/>
              <p:cNvSpPr/>
              <p:nvPr/>
            </p:nvSpPr>
            <p:spPr>
              <a:xfrm>
                <a:off x="6873875" y="3794488"/>
                <a:ext cx="26175" cy="38900"/>
              </a:xfrm>
              <a:custGeom>
                <a:rect b="b" l="l" r="r" t="t"/>
                <a:pathLst>
                  <a:path extrusionOk="0" h="1556" w="1047">
                    <a:moveTo>
                      <a:pt x="1" y="0"/>
                    </a:moveTo>
                    <a:cubicBezTo>
                      <a:pt x="14" y="27"/>
                      <a:pt x="14" y="54"/>
                      <a:pt x="14" y="81"/>
                    </a:cubicBezTo>
                    <a:lnTo>
                      <a:pt x="14" y="121"/>
                    </a:lnTo>
                    <a:cubicBezTo>
                      <a:pt x="282" y="121"/>
                      <a:pt x="537" y="134"/>
                      <a:pt x="792" y="161"/>
                    </a:cubicBezTo>
                    <a:cubicBezTo>
                      <a:pt x="872" y="161"/>
                      <a:pt x="926" y="215"/>
                      <a:pt x="926" y="282"/>
                    </a:cubicBezTo>
                    <a:lnTo>
                      <a:pt x="926" y="1288"/>
                    </a:lnTo>
                    <a:cubicBezTo>
                      <a:pt x="926" y="1328"/>
                      <a:pt x="886" y="1381"/>
                      <a:pt x="832" y="1395"/>
                    </a:cubicBezTo>
                    <a:lnTo>
                      <a:pt x="805" y="1395"/>
                    </a:lnTo>
                    <a:cubicBezTo>
                      <a:pt x="805" y="1395"/>
                      <a:pt x="805" y="1408"/>
                      <a:pt x="792" y="1408"/>
                    </a:cubicBezTo>
                    <a:cubicBezTo>
                      <a:pt x="537" y="1422"/>
                      <a:pt x="282" y="1435"/>
                      <a:pt x="14" y="1435"/>
                    </a:cubicBezTo>
                    <a:lnTo>
                      <a:pt x="14" y="1475"/>
                    </a:lnTo>
                    <a:cubicBezTo>
                      <a:pt x="14" y="1502"/>
                      <a:pt x="14" y="1529"/>
                      <a:pt x="1" y="1556"/>
                    </a:cubicBezTo>
                    <a:lnTo>
                      <a:pt x="14" y="1556"/>
                    </a:lnTo>
                    <a:cubicBezTo>
                      <a:pt x="282" y="1556"/>
                      <a:pt x="551" y="1556"/>
                      <a:pt x="805" y="1529"/>
                    </a:cubicBezTo>
                    <a:cubicBezTo>
                      <a:pt x="939" y="1516"/>
                      <a:pt x="1047" y="1408"/>
                      <a:pt x="1047" y="1288"/>
                    </a:cubicBezTo>
                    <a:lnTo>
                      <a:pt x="1047" y="282"/>
                    </a:lnTo>
                    <a:cubicBezTo>
                      <a:pt x="1047" y="148"/>
                      <a:pt x="939" y="40"/>
                      <a:pt x="805" y="27"/>
                    </a:cubicBezTo>
                    <a:cubicBezTo>
                      <a:pt x="551" y="14"/>
                      <a:pt x="282" y="0"/>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8"/>
              <p:cNvSpPr/>
              <p:nvPr/>
            </p:nvSpPr>
            <p:spPr>
              <a:xfrm>
                <a:off x="6850400" y="3787763"/>
                <a:ext cx="23850" cy="52675"/>
              </a:xfrm>
              <a:custGeom>
                <a:rect b="b" l="l" r="r" t="t"/>
                <a:pathLst>
                  <a:path extrusionOk="0" h="2107" w="954">
                    <a:moveTo>
                      <a:pt x="1" y="1"/>
                    </a:moveTo>
                    <a:cubicBezTo>
                      <a:pt x="1" y="1"/>
                      <a:pt x="1" y="1"/>
                      <a:pt x="1" y="14"/>
                    </a:cubicBezTo>
                    <a:cubicBezTo>
                      <a:pt x="14" y="14"/>
                      <a:pt x="14" y="28"/>
                      <a:pt x="14" y="41"/>
                    </a:cubicBezTo>
                    <a:cubicBezTo>
                      <a:pt x="14" y="55"/>
                      <a:pt x="14" y="68"/>
                      <a:pt x="28" y="81"/>
                    </a:cubicBezTo>
                    <a:cubicBezTo>
                      <a:pt x="28" y="95"/>
                      <a:pt x="28" y="108"/>
                      <a:pt x="28" y="108"/>
                    </a:cubicBezTo>
                    <a:lnTo>
                      <a:pt x="28" y="122"/>
                    </a:lnTo>
                    <a:cubicBezTo>
                      <a:pt x="148" y="135"/>
                      <a:pt x="269" y="135"/>
                      <a:pt x="390" y="148"/>
                    </a:cubicBezTo>
                    <a:lnTo>
                      <a:pt x="390" y="55"/>
                    </a:lnTo>
                    <a:lnTo>
                      <a:pt x="430" y="55"/>
                    </a:lnTo>
                    <a:lnTo>
                      <a:pt x="430" y="148"/>
                    </a:lnTo>
                    <a:cubicBezTo>
                      <a:pt x="497" y="148"/>
                      <a:pt x="564" y="148"/>
                      <a:pt x="631" y="162"/>
                    </a:cubicBezTo>
                    <a:cubicBezTo>
                      <a:pt x="738" y="175"/>
                      <a:pt x="832" y="256"/>
                      <a:pt x="832" y="350"/>
                    </a:cubicBezTo>
                    <a:lnTo>
                      <a:pt x="832" y="1744"/>
                    </a:lnTo>
                    <a:cubicBezTo>
                      <a:pt x="832" y="1852"/>
                      <a:pt x="738" y="1932"/>
                      <a:pt x="631" y="1946"/>
                    </a:cubicBezTo>
                    <a:cubicBezTo>
                      <a:pt x="564" y="1946"/>
                      <a:pt x="510" y="1946"/>
                      <a:pt x="443" y="1959"/>
                    </a:cubicBezTo>
                    <a:lnTo>
                      <a:pt x="403" y="1959"/>
                    </a:lnTo>
                    <a:cubicBezTo>
                      <a:pt x="269" y="1959"/>
                      <a:pt x="148" y="1972"/>
                      <a:pt x="28" y="1972"/>
                    </a:cubicBezTo>
                    <a:cubicBezTo>
                      <a:pt x="28" y="1999"/>
                      <a:pt x="28" y="2026"/>
                      <a:pt x="14" y="2053"/>
                    </a:cubicBezTo>
                    <a:cubicBezTo>
                      <a:pt x="14" y="2066"/>
                      <a:pt x="1" y="2080"/>
                      <a:pt x="1" y="2106"/>
                    </a:cubicBezTo>
                    <a:cubicBezTo>
                      <a:pt x="215" y="2093"/>
                      <a:pt x="430" y="2080"/>
                      <a:pt x="645" y="2066"/>
                    </a:cubicBezTo>
                    <a:cubicBezTo>
                      <a:pt x="792" y="2053"/>
                      <a:pt x="899" y="1959"/>
                      <a:pt x="940" y="1838"/>
                    </a:cubicBezTo>
                    <a:cubicBezTo>
                      <a:pt x="953" y="1811"/>
                      <a:pt x="953" y="1771"/>
                      <a:pt x="953" y="1744"/>
                    </a:cubicBezTo>
                    <a:lnTo>
                      <a:pt x="953" y="484"/>
                    </a:lnTo>
                    <a:lnTo>
                      <a:pt x="913" y="484"/>
                    </a:lnTo>
                    <a:lnTo>
                      <a:pt x="913" y="444"/>
                    </a:lnTo>
                    <a:lnTo>
                      <a:pt x="953" y="444"/>
                    </a:lnTo>
                    <a:lnTo>
                      <a:pt x="953" y="350"/>
                    </a:lnTo>
                    <a:cubicBezTo>
                      <a:pt x="953" y="323"/>
                      <a:pt x="953" y="296"/>
                      <a:pt x="940" y="269"/>
                    </a:cubicBezTo>
                    <a:cubicBezTo>
                      <a:pt x="940" y="256"/>
                      <a:pt x="940" y="256"/>
                      <a:pt x="940" y="256"/>
                    </a:cubicBezTo>
                    <a:cubicBezTo>
                      <a:pt x="913" y="189"/>
                      <a:pt x="873" y="122"/>
                      <a:pt x="806" y="81"/>
                    </a:cubicBezTo>
                    <a:cubicBezTo>
                      <a:pt x="752" y="55"/>
                      <a:pt x="698" y="41"/>
                      <a:pt x="645" y="28"/>
                    </a:cubicBezTo>
                    <a:cubicBezTo>
                      <a:pt x="430" y="14"/>
                      <a:pt x="21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8"/>
              <p:cNvSpPr/>
              <p:nvPr/>
            </p:nvSpPr>
            <p:spPr>
              <a:xfrm>
                <a:off x="6790050" y="3767988"/>
                <a:ext cx="8750" cy="8075"/>
              </a:xfrm>
              <a:custGeom>
                <a:rect b="b" l="l" r="r" t="t"/>
                <a:pathLst>
                  <a:path extrusionOk="0" h="323" w="350">
                    <a:moveTo>
                      <a:pt x="1" y="1"/>
                    </a:moveTo>
                    <a:lnTo>
                      <a:pt x="1" y="323"/>
                    </a:lnTo>
                    <a:lnTo>
                      <a:pt x="55" y="323"/>
                    </a:lnTo>
                    <a:cubicBezTo>
                      <a:pt x="68" y="323"/>
                      <a:pt x="95" y="323"/>
                      <a:pt x="122" y="309"/>
                    </a:cubicBezTo>
                    <a:lnTo>
                      <a:pt x="122" y="54"/>
                    </a:lnTo>
                    <a:lnTo>
                      <a:pt x="350" y="54"/>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8"/>
              <p:cNvSpPr/>
              <p:nvPr/>
            </p:nvSpPr>
            <p:spPr>
              <a:xfrm>
                <a:off x="6805150" y="3770013"/>
                <a:ext cx="3050" cy="5375"/>
              </a:xfrm>
              <a:custGeom>
                <a:rect b="b" l="l" r="r" t="t"/>
                <a:pathLst>
                  <a:path extrusionOk="0" h="215" w="122">
                    <a:moveTo>
                      <a:pt x="0" y="0"/>
                    </a:moveTo>
                    <a:lnTo>
                      <a:pt x="0" y="215"/>
                    </a:lnTo>
                    <a:lnTo>
                      <a:pt x="121" y="215"/>
                    </a:lnTo>
                    <a:lnTo>
                      <a:pt x="121" y="14"/>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8"/>
              <p:cNvSpPr/>
              <p:nvPr/>
            </p:nvSpPr>
            <p:spPr>
              <a:xfrm>
                <a:off x="6760225" y="3780063"/>
                <a:ext cx="3700" cy="4050"/>
              </a:xfrm>
              <a:custGeom>
                <a:rect b="b" l="l" r="r" t="t"/>
                <a:pathLst>
                  <a:path extrusionOk="0" h="162" w="148">
                    <a:moveTo>
                      <a:pt x="148" y="0"/>
                    </a:moveTo>
                    <a:cubicBezTo>
                      <a:pt x="81" y="41"/>
                      <a:pt x="41" y="94"/>
                      <a:pt x="0" y="161"/>
                    </a:cubicBezTo>
                    <a:cubicBezTo>
                      <a:pt x="41" y="94"/>
                      <a:pt x="94" y="41"/>
                      <a:pt x="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8"/>
              <p:cNvSpPr/>
              <p:nvPr/>
            </p:nvSpPr>
            <p:spPr>
              <a:xfrm>
                <a:off x="6780000" y="3776713"/>
                <a:ext cx="4050" cy="350"/>
              </a:xfrm>
              <a:custGeom>
                <a:rect b="b" l="l" r="r" t="t"/>
                <a:pathLst>
                  <a:path extrusionOk="0" h="14" w="162">
                    <a:moveTo>
                      <a:pt x="161" y="0"/>
                    </a:moveTo>
                    <a:cubicBezTo>
                      <a:pt x="108" y="0"/>
                      <a:pt x="54" y="0"/>
                      <a:pt x="1" y="14"/>
                    </a:cubicBezTo>
                    <a:cubicBezTo>
                      <a:pt x="54" y="14"/>
                      <a:pt x="108" y="0"/>
                      <a:pt x="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8"/>
              <p:cNvSpPr/>
              <p:nvPr/>
            </p:nvSpPr>
            <p:spPr>
              <a:xfrm>
                <a:off x="6767250" y="3779063"/>
                <a:ext cx="25" cy="25"/>
              </a:xfrm>
              <a:custGeom>
                <a:rect b="b" l="l" r="r" t="t"/>
                <a:pathLst>
                  <a:path extrusionOk="0" h="1" w="1">
                    <a:moveTo>
                      <a:pt x="1" y="0"/>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8"/>
              <p:cNvSpPr/>
              <p:nvPr/>
            </p:nvSpPr>
            <p:spPr>
              <a:xfrm>
                <a:off x="6767250" y="3778063"/>
                <a:ext cx="5725" cy="1025"/>
              </a:xfrm>
              <a:custGeom>
                <a:rect b="b" l="l" r="r" t="t"/>
                <a:pathLst>
                  <a:path extrusionOk="0" h="41" w="229">
                    <a:moveTo>
                      <a:pt x="229" y="0"/>
                    </a:moveTo>
                    <a:cubicBezTo>
                      <a:pt x="189" y="0"/>
                      <a:pt x="162" y="13"/>
                      <a:pt x="122" y="13"/>
                    </a:cubicBezTo>
                    <a:lnTo>
                      <a:pt x="1" y="40"/>
                    </a:lnTo>
                    <a:cubicBezTo>
                      <a:pt x="81" y="27"/>
                      <a:pt x="148" y="1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8"/>
              <p:cNvSpPr/>
              <p:nvPr/>
            </p:nvSpPr>
            <p:spPr>
              <a:xfrm>
                <a:off x="6805150" y="3851138"/>
                <a:ext cx="18450" cy="1375"/>
              </a:xfrm>
              <a:custGeom>
                <a:rect b="b" l="l" r="r" t="t"/>
                <a:pathLst>
                  <a:path extrusionOk="0" h="55" w="738">
                    <a:moveTo>
                      <a:pt x="121" y="54"/>
                    </a:moveTo>
                    <a:lnTo>
                      <a:pt x="0" y="54"/>
                    </a:lnTo>
                    <a:lnTo>
                      <a:pt x="0" y="54"/>
                    </a:lnTo>
                    <a:lnTo>
                      <a:pt x="121" y="54"/>
                    </a:lnTo>
                    <a:cubicBezTo>
                      <a:pt x="322" y="54"/>
                      <a:pt x="523" y="27"/>
                      <a:pt x="738" y="1"/>
                    </a:cubicBezTo>
                    <a:lnTo>
                      <a:pt x="738" y="1"/>
                    </a:lnTo>
                    <a:cubicBezTo>
                      <a:pt x="523" y="27"/>
                      <a:pt x="322" y="54"/>
                      <a:pt x="12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8"/>
              <p:cNvSpPr/>
              <p:nvPr/>
            </p:nvSpPr>
            <p:spPr>
              <a:xfrm>
                <a:off x="6761900" y="3846113"/>
                <a:ext cx="2375" cy="1700"/>
              </a:xfrm>
              <a:custGeom>
                <a:rect b="b" l="l" r="r" t="t"/>
                <a:pathLst>
                  <a:path extrusionOk="0" h="68" w="95">
                    <a:moveTo>
                      <a:pt x="0" y="0"/>
                    </a:moveTo>
                    <a:cubicBezTo>
                      <a:pt x="27" y="27"/>
                      <a:pt x="54" y="54"/>
                      <a:pt x="94" y="68"/>
                    </a:cubicBezTo>
                    <a:cubicBezTo>
                      <a:pt x="94" y="68"/>
                      <a:pt x="94" y="68"/>
                      <a:pt x="94" y="68"/>
                    </a:cubicBezTo>
                    <a:cubicBezTo>
                      <a:pt x="94" y="68"/>
                      <a:pt x="94" y="68"/>
                      <a:pt x="94" y="68"/>
                    </a:cubicBezTo>
                    <a:cubicBezTo>
                      <a:pt x="54" y="54"/>
                      <a:pt x="27" y="27"/>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8"/>
              <p:cNvSpPr/>
              <p:nvPr/>
            </p:nvSpPr>
            <p:spPr>
              <a:xfrm>
                <a:off x="6787050" y="3851488"/>
                <a:ext cx="4700" cy="675"/>
              </a:xfrm>
              <a:custGeom>
                <a:rect b="b" l="l" r="r" t="t"/>
                <a:pathLst>
                  <a:path extrusionOk="0" h="27" w="188">
                    <a:moveTo>
                      <a:pt x="188" y="27"/>
                    </a:moveTo>
                    <a:cubicBezTo>
                      <a:pt x="121" y="13"/>
                      <a:pt x="54" y="13"/>
                      <a:pt x="0" y="0"/>
                    </a:cubicBezTo>
                    <a:cubicBezTo>
                      <a:pt x="54" y="13"/>
                      <a:pt x="121" y="13"/>
                      <a:pt x="188"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8"/>
              <p:cNvSpPr/>
              <p:nvPr/>
            </p:nvSpPr>
            <p:spPr>
              <a:xfrm>
                <a:off x="6825275" y="3850138"/>
                <a:ext cx="5375" cy="1025"/>
              </a:xfrm>
              <a:custGeom>
                <a:rect b="b" l="l" r="r" t="t"/>
                <a:pathLst>
                  <a:path extrusionOk="0" h="41" w="215">
                    <a:moveTo>
                      <a:pt x="215" y="0"/>
                    </a:moveTo>
                    <a:cubicBezTo>
                      <a:pt x="148" y="14"/>
                      <a:pt x="81" y="27"/>
                      <a:pt x="0" y="41"/>
                    </a:cubicBezTo>
                    <a:cubicBezTo>
                      <a:pt x="81" y="27"/>
                      <a:pt x="148" y="14"/>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8"/>
              <p:cNvSpPr/>
              <p:nvPr/>
            </p:nvSpPr>
            <p:spPr>
              <a:xfrm>
                <a:off x="6767250" y="3849138"/>
                <a:ext cx="6075" cy="1025"/>
              </a:xfrm>
              <a:custGeom>
                <a:rect b="b" l="l" r="r" t="t"/>
                <a:pathLst>
                  <a:path extrusionOk="0" h="41" w="243">
                    <a:moveTo>
                      <a:pt x="1" y="0"/>
                    </a:moveTo>
                    <a:cubicBezTo>
                      <a:pt x="81" y="14"/>
                      <a:pt x="162" y="27"/>
                      <a:pt x="242" y="40"/>
                    </a:cubicBezTo>
                    <a:cubicBezTo>
                      <a:pt x="202" y="27"/>
                      <a:pt x="162" y="27"/>
                      <a:pt x="122" y="14"/>
                    </a:cubicBez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8"/>
              <p:cNvSpPr/>
              <p:nvPr/>
            </p:nvSpPr>
            <p:spPr>
              <a:xfrm>
                <a:off x="6778000" y="3850813"/>
                <a:ext cx="4375" cy="350"/>
              </a:xfrm>
              <a:custGeom>
                <a:rect b="b" l="l" r="r" t="t"/>
                <a:pathLst>
                  <a:path extrusionOk="0" h="14" w="175">
                    <a:moveTo>
                      <a:pt x="174" y="14"/>
                    </a:moveTo>
                    <a:cubicBezTo>
                      <a:pt x="107" y="14"/>
                      <a:pt x="54" y="0"/>
                      <a:pt x="0" y="0"/>
                    </a:cubicBezTo>
                    <a:cubicBezTo>
                      <a:pt x="54" y="0"/>
                      <a:pt x="107" y="14"/>
                      <a:pt x="174"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8"/>
              <p:cNvSpPr/>
              <p:nvPr/>
            </p:nvSpPr>
            <p:spPr>
              <a:xfrm>
                <a:off x="6796100" y="3852138"/>
                <a:ext cx="8400" cy="375"/>
              </a:xfrm>
              <a:custGeom>
                <a:rect b="b" l="l" r="r" t="t"/>
                <a:pathLst>
                  <a:path extrusionOk="0" h="15" w="336">
                    <a:moveTo>
                      <a:pt x="336" y="14"/>
                    </a:moveTo>
                    <a:cubicBezTo>
                      <a:pt x="228" y="14"/>
                      <a:pt x="108" y="14"/>
                      <a:pt x="0" y="1"/>
                    </a:cubicBezTo>
                    <a:cubicBezTo>
                      <a:pt x="108" y="14"/>
                      <a:pt x="228" y="14"/>
                      <a:pt x="336"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8"/>
              <p:cNvSpPr/>
              <p:nvPr/>
            </p:nvSpPr>
            <p:spPr>
              <a:xfrm>
                <a:off x="6847050" y="3839063"/>
                <a:ext cx="3725" cy="6075"/>
              </a:xfrm>
              <a:custGeom>
                <a:rect b="b" l="l" r="r" t="t"/>
                <a:pathLst>
                  <a:path extrusionOk="0" h="243" w="149">
                    <a:moveTo>
                      <a:pt x="148" y="1"/>
                    </a:moveTo>
                    <a:cubicBezTo>
                      <a:pt x="146" y="9"/>
                      <a:pt x="144" y="16"/>
                      <a:pt x="141" y="24"/>
                    </a:cubicBezTo>
                    <a:lnTo>
                      <a:pt x="141" y="24"/>
                    </a:lnTo>
                    <a:cubicBezTo>
                      <a:pt x="145" y="15"/>
                      <a:pt x="148" y="8"/>
                      <a:pt x="148" y="1"/>
                    </a:cubicBezTo>
                    <a:close/>
                    <a:moveTo>
                      <a:pt x="141" y="24"/>
                    </a:moveTo>
                    <a:lnTo>
                      <a:pt x="141" y="24"/>
                    </a:lnTo>
                    <a:cubicBezTo>
                      <a:pt x="140" y="26"/>
                      <a:pt x="139" y="29"/>
                      <a:pt x="138" y="32"/>
                    </a:cubicBezTo>
                    <a:lnTo>
                      <a:pt x="138" y="32"/>
                    </a:lnTo>
                    <a:cubicBezTo>
                      <a:pt x="139" y="29"/>
                      <a:pt x="140" y="27"/>
                      <a:pt x="141" y="24"/>
                    </a:cubicBezTo>
                    <a:close/>
                    <a:moveTo>
                      <a:pt x="138" y="32"/>
                    </a:moveTo>
                    <a:cubicBezTo>
                      <a:pt x="109" y="113"/>
                      <a:pt x="60" y="183"/>
                      <a:pt x="1" y="242"/>
                    </a:cubicBezTo>
                    <a:cubicBezTo>
                      <a:pt x="54" y="189"/>
                      <a:pt x="108" y="122"/>
                      <a:pt x="135" y="54"/>
                    </a:cubicBezTo>
                    <a:cubicBezTo>
                      <a:pt x="135" y="46"/>
                      <a:pt x="136" y="38"/>
                      <a:pt x="138" y="3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8"/>
              <p:cNvSpPr/>
              <p:nvPr/>
            </p:nvSpPr>
            <p:spPr>
              <a:xfrm>
                <a:off x="6759225" y="3841413"/>
                <a:ext cx="675" cy="1700"/>
              </a:xfrm>
              <a:custGeom>
                <a:rect b="b" l="l" r="r" t="t"/>
                <a:pathLst>
                  <a:path extrusionOk="0" h="68" w="27">
                    <a:moveTo>
                      <a:pt x="0" y="1"/>
                    </a:moveTo>
                    <a:cubicBezTo>
                      <a:pt x="0" y="28"/>
                      <a:pt x="13" y="41"/>
                      <a:pt x="27" y="68"/>
                    </a:cubicBezTo>
                    <a:cubicBezTo>
                      <a:pt x="13" y="41"/>
                      <a:pt x="0"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8"/>
              <p:cNvSpPr/>
              <p:nvPr/>
            </p:nvSpPr>
            <p:spPr>
              <a:xfrm>
                <a:off x="6758875" y="3789463"/>
                <a:ext cx="1025" cy="49300"/>
              </a:xfrm>
              <a:custGeom>
                <a:rect b="b" l="l" r="r" t="t"/>
                <a:pathLst>
                  <a:path extrusionOk="0" h="1972" w="41">
                    <a:moveTo>
                      <a:pt x="1" y="0"/>
                    </a:moveTo>
                    <a:lnTo>
                      <a:pt x="1" y="27"/>
                    </a:lnTo>
                    <a:cubicBezTo>
                      <a:pt x="1" y="75"/>
                      <a:pt x="1" y="123"/>
                      <a:pt x="10" y="170"/>
                    </a:cubicBezTo>
                    <a:lnTo>
                      <a:pt x="10" y="170"/>
                    </a:lnTo>
                    <a:cubicBezTo>
                      <a:pt x="7" y="114"/>
                      <a:pt x="4" y="57"/>
                      <a:pt x="1" y="0"/>
                    </a:cubicBezTo>
                    <a:close/>
                    <a:moveTo>
                      <a:pt x="10" y="170"/>
                    </a:moveTo>
                    <a:cubicBezTo>
                      <a:pt x="33" y="617"/>
                      <a:pt x="37" y="1064"/>
                      <a:pt x="22" y="1506"/>
                    </a:cubicBezTo>
                    <a:lnTo>
                      <a:pt x="22" y="1506"/>
                    </a:lnTo>
                    <a:cubicBezTo>
                      <a:pt x="24" y="1478"/>
                      <a:pt x="25" y="1450"/>
                      <a:pt x="27" y="1422"/>
                    </a:cubicBezTo>
                    <a:lnTo>
                      <a:pt x="27" y="1381"/>
                    </a:lnTo>
                    <a:cubicBezTo>
                      <a:pt x="41" y="979"/>
                      <a:pt x="27" y="590"/>
                      <a:pt x="14" y="188"/>
                    </a:cubicBezTo>
                    <a:cubicBezTo>
                      <a:pt x="13" y="182"/>
                      <a:pt x="11" y="176"/>
                      <a:pt x="10" y="170"/>
                    </a:cubicBezTo>
                    <a:close/>
                    <a:moveTo>
                      <a:pt x="22" y="1506"/>
                    </a:moveTo>
                    <a:cubicBezTo>
                      <a:pt x="17" y="1594"/>
                      <a:pt x="15" y="1680"/>
                      <a:pt x="11" y="1767"/>
                    </a:cubicBezTo>
                    <a:lnTo>
                      <a:pt x="11" y="1767"/>
                    </a:lnTo>
                    <a:cubicBezTo>
                      <a:pt x="16" y="1680"/>
                      <a:pt x="19" y="1593"/>
                      <a:pt x="22" y="1506"/>
                    </a:cubicBezTo>
                    <a:close/>
                    <a:moveTo>
                      <a:pt x="11" y="1767"/>
                    </a:moveTo>
                    <a:cubicBezTo>
                      <a:pt x="8" y="1830"/>
                      <a:pt x="5" y="1894"/>
                      <a:pt x="1" y="1958"/>
                    </a:cubicBezTo>
                    <a:cubicBezTo>
                      <a:pt x="1" y="1962"/>
                      <a:pt x="1" y="1967"/>
                      <a:pt x="1" y="1971"/>
                    </a:cubicBezTo>
                    <a:cubicBezTo>
                      <a:pt x="6" y="1902"/>
                      <a:pt x="9" y="1834"/>
                      <a:pt x="11" y="17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8"/>
              <p:cNvSpPr/>
              <p:nvPr/>
            </p:nvSpPr>
            <p:spPr>
              <a:xfrm>
                <a:off x="6760225" y="3843763"/>
                <a:ext cx="1350" cy="1700"/>
              </a:xfrm>
              <a:custGeom>
                <a:rect b="b" l="l" r="r" t="t"/>
                <a:pathLst>
                  <a:path extrusionOk="0" h="68" w="54">
                    <a:moveTo>
                      <a:pt x="0" y="1"/>
                    </a:moveTo>
                    <a:cubicBezTo>
                      <a:pt x="14" y="27"/>
                      <a:pt x="27" y="54"/>
                      <a:pt x="54" y="68"/>
                    </a:cubicBezTo>
                    <a:cubicBezTo>
                      <a:pt x="27" y="54"/>
                      <a:pt x="14" y="2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8"/>
              <p:cNvSpPr/>
              <p:nvPr/>
            </p:nvSpPr>
            <p:spPr>
              <a:xfrm>
                <a:off x="6791400" y="3775713"/>
                <a:ext cx="4050" cy="350"/>
              </a:xfrm>
              <a:custGeom>
                <a:rect b="b" l="l" r="r" t="t"/>
                <a:pathLst>
                  <a:path extrusionOk="0" h="14" w="162">
                    <a:moveTo>
                      <a:pt x="68" y="0"/>
                    </a:moveTo>
                    <a:cubicBezTo>
                      <a:pt x="41" y="0"/>
                      <a:pt x="27" y="14"/>
                      <a:pt x="1" y="14"/>
                    </a:cubicBezTo>
                    <a:cubicBezTo>
                      <a:pt x="54" y="14"/>
                      <a:pt x="108" y="0"/>
                      <a:pt x="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8"/>
              <p:cNvSpPr/>
              <p:nvPr/>
            </p:nvSpPr>
            <p:spPr>
              <a:xfrm>
                <a:off x="6800800" y="3775363"/>
                <a:ext cx="7400" cy="375"/>
              </a:xfrm>
              <a:custGeom>
                <a:rect b="b" l="l" r="r" t="t"/>
                <a:pathLst>
                  <a:path extrusionOk="0" h="15" w="296">
                    <a:moveTo>
                      <a:pt x="134" y="1"/>
                    </a:moveTo>
                    <a:cubicBezTo>
                      <a:pt x="94" y="1"/>
                      <a:pt x="54" y="14"/>
                      <a:pt x="0" y="14"/>
                    </a:cubicBezTo>
                    <a:cubicBezTo>
                      <a:pt x="94" y="14"/>
                      <a:pt x="201" y="1"/>
                      <a:pt x="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8"/>
              <p:cNvSpPr/>
              <p:nvPr/>
            </p:nvSpPr>
            <p:spPr>
              <a:xfrm>
                <a:off x="6767925" y="3782063"/>
                <a:ext cx="25" cy="25"/>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8"/>
              <p:cNvSpPr/>
              <p:nvPr/>
            </p:nvSpPr>
            <p:spPr>
              <a:xfrm>
                <a:off x="6783700" y="3779063"/>
                <a:ext cx="7725" cy="700"/>
              </a:xfrm>
              <a:custGeom>
                <a:rect b="b" l="l" r="r" t="t"/>
                <a:pathLst>
                  <a:path extrusionOk="0" h="28" w="309">
                    <a:moveTo>
                      <a:pt x="0" y="27"/>
                    </a:moveTo>
                    <a:cubicBezTo>
                      <a:pt x="107" y="27"/>
                      <a:pt x="201" y="14"/>
                      <a:pt x="309" y="0"/>
                    </a:cubicBezTo>
                    <a:cubicBezTo>
                      <a:pt x="201" y="14"/>
                      <a:pt x="107" y="27"/>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8"/>
              <p:cNvSpPr/>
              <p:nvPr/>
            </p:nvSpPr>
            <p:spPr>
              <a:xfrm>
                <a:off x="6772950" y="3780388"/>
                <a:ext cx="6750" cy="1050"/>
              </a:xfrm>
              <a:custGeom>
                <a:rect b="b" l="l" r="r" t="t"/>
                <a:pathLst>
                  <a:path extrusionOk="0" h="42" w="270">
                    <a:moveTo>
                      <a:pt x="269" y="1"/>
                    </a:moveTo>
                    <a:cubicBezTo>
                      <a:pt x="189" y="1"/>
                      <a:pt x="95" y="14"/>
                      <a:pt x="1" y="41"/>
                    </a:cubicBezTo>
                    <a:cubicBezTo>
                      <a:pt x="95" y="14"/>
                      <a:pt x="175" y="14"/>
                      <a:pt x="2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8"/>
              <p:cNvSpPr/>
              <p:nvPr/>
            </p:nvSpPr>
            <p:spPr>
              <a:xfrm>
                <a:off x="6761900" y="3785763"/>
                <a:ext cx="1025" cy="3700"/>
              </a:xfrm>
              <a:custGeom>
                <a:rect b="b" l="l" r="r" t="t"/>
                <a:pathLst>
                  <a:path extrusionOk="0" h="148" w="41">
                    <a:moveTo>
                      <a:pt x="0" y="148"/>
                    </a:moveTo>
                    <a:lnTo>
                      <a:pt x="0" y="148"/>
                    </a:lnTo>
                    <a:cubicBezTo>
                      <a:pt x="0" y="94"/>
                      <a:pt x="14" y="41"/>
                      <a:pt x="41" y="0"/>
                    </a:cubicBezTo>
                    <a:cubicBezTo>
                      <a:pt x="14" y="41"/>
                      <a:pt x="0" y="94"/>
                      <a:pt x="0" y="14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8"/>
              <p:cNvSpPr/>
              <p:nvPr/>
            </p:nvSpPr>
            <p:spPr>
              <a:xfrm>
                <a:off x="6822925" y="3848113"/>
                <a:ext cx="675" cy="25"/>
              </a:xfrm>
              <a:custGeom>
                <a:rect b="b" l="l" r="r" t="t"/>
                <a:pathLst>
                  <a:path extrusionOk="0" h="1" w="27">
                    <a:moveTo>
                      <a:pt x="27" y="1"/>
                    </a:moveTo>
                    <a:lnTo>
                      <a:pt x="27" y="1"/>
                    </a:lnTo>
                    <a:cubicBezTo>
                      <a:pt x="14" y="1"/>
                      <a:pt x="0" y="1"/>
                      <a:pt x="0" y="1"/>
                    </a:cubicBezTo>
                    <a:cubicBezTo>
                      <a:pt x="0" y="1"/>
                      <a:pt x="14" y="1"/>
                      <a:pt x="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8"/>
              <p:cNvSpPr/>
              <p:nvPr/>
            </p:nvSpPr>
            <p:spPr>
              <a:xfrm>
                <a:off x="6796775" y="3849138"/>
                <a:ext cx="4375" cy="25"/>
              </a:xfrm>
              <a:custGeom>
                <a:rect b="b" l="l" r="r" t="t"/>
                <a:pathLst>
                  <a:path extrusionOk="0" h="1" w="175">
                    <a:moveTo>
                      <a:pt x="174" y="0"/>
                    </a:moveTo>
                    <a:cubicBezTo>
                      <a:pt x="121" y="0"/>
                      <a:pt x="54" y="0"/>
                      <a:pt x="0" y="0"/>
                    </a:cubicBezTo>
                    <a:cubicBezTo>
                      <a:pt x="54" y="0"/>
                      <a:pt x="121" y="0"/>
                      <a:pt x="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8"/>
              <p:cNvSpPr/>
              <p:nvPr/>
            </p:nvSpPr>
            <p:spPr>
              <a:xfrm>
                <a:off x="6774625" y="3847113"/>
                <a:ext cx="4050" cy="700"/>
              </a:xfrm>
              <a:custGeom>
                <a:rect b="b" l="l" r="r" t="t"/>
                <a:pathLst>
                  <a:path extrusionOk="0" h="28" w="162">
                    <a:moveTo>
                      <a:pt x="162" y="28"/>
                    </a:moveTo>
                    <a:cubicBezTo>
                      <a:pt x="108" y="14"/>
                      <a:pt x="55" y="1"/>
                      <a:pt x="1" y="1"/>
                    </a:cubicBezTo>
                    <a:cubicBezTo>
                      <a:pt x="55" y="1"/>
                      <a:pt x="108" y="14"/>
                      <a:pt x="162" y="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8"/>
              <p:cNvSpPr/>
              <p:nvPr/>
            </p:nvSpPr>
            <p:spPr>
              <a:xfrm>
                <a:off x="6783350" y="3848113"/>
                <a:ext cx="9425" cy="700"/>
              </a:xfrm>
              <a:custGeom>
                <a:rect b="b" l="l" r="r" t="t"/>
                <a:pathLst>
                  <a:path extrusionOk="0" h="28" w="377">
                    <a:moveTo>
                      <a:pt x="376" y="28"/>
                    </a:moveTo>
                    <a:cubicBezTo>
                      <a:pt x="255" y="28"/>
                      <a:pt x="121" y="14"/>
                      <a:pt x="1" y="1"/>
                    </a:cubicBezTo>
                    <a:cubicBezTo>
                      <a:pt x="121" y="14"/>
                      <a:pt x="255" y="28"/>
                      <a:pt x="376" y="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8"/>
              <p:cNvSpPr/>
              <p:nvPr/>
            </p:nvSpPr>
            <p:spPr>
              <a:xfrm>
                <a:off x="6761900" y="3838738"/>
                <a:ext cx="2025" cy="5050"/>
              </a:xfrm>
              <a:custGeom>
                <a:rect b="b" l="l" r="r" t="t"/>
                <a:pathLst>
                  <a:path extrusionOk="0" h="202" w="81">
                    <a:moveTo>
                      <a:pt x="0" y="1"/>
                    </a:moveTo>
                    <a:cubicBezTo>
                      <a:pt x="0" y="81"/>
                      <a:pt x="27" y="148"/>
                      <a:pt x="81" y="202"/>
                    </a:cubicBezTo>
                    <a:cubicBezTo>
                      <a:pt x="27" y="148"/>
                      <a:pt x="0" y="68"/>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8"/>
              <p:cNvSpPr/>
              <p:nvPr/>
            </p:nvSpPr>
            <p:spPr>
              <a:xfrm>
                <a:off x="6767250" y="3845788"/>
                <a:ext cx="700" cy="25"/>
              </a:xfrm>
              <a:custGeom>
                <a:rect b="b" l="l" r="r" t="t"/>
                <a:pathLst>
                  <a:path extrusionOk="0" h="1" w="28">
                    <a:moveTo>
                      <a:pt x="28" y="0"/>
                    </a:moveTo>
                    <a:lnTo>
                      <a:pt x="28" y="0"/>
                    </a:lnTo>
                    <a:cubicBezTo>
                      <a:pt x="28" y="0"/>
                      <a:pt x="14" y="0"/>
                      <a:pt x="1" y="0"/>
                    </a:cubicBezTo>
                    <a:cubicBezTo>
                      <a:pt x="14" y="0"/>
                      <a:pt x="14" y="0"/>
                      <a:pt x="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8"/>
              <p:cNvSpPr/>
              <p:nvPr/>
            </p:nvSpPr>
            <p:spPr>
              <a:xfrm>
                <a:off x="6761900" y="3791463"/>
                <a:ext cx="1350" cy="47300"/>
              </a:xfrm>
              <a:custGeom>
                <a:rect b="b" l="l" r="r" t="t"/>
                <a:pathLst>
                  <a:path extrusionOk="0" h="1892" w="54">
                    <a:moveTo>
                      <a:pt x="0" y="0"/>
                    </a:moveTo>
                    <a:cubicBezTo>
                      <a:pt x="54" y="631"/>
                      <a:pt x="54" y="1261"/>
                      <a:pt x="0" y="1891"/>
                    </a:cubicBezTo>
                    <a:cubicBezTo>
                      <a:pt x="54" y="1261"/>
                      <a:pt x="54" y="63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8"/>
              <p:cNvSpPr/>
              <p:nvPr/>
            </p:nvSpPr>
            <p:spPr>
              <a:xfrm>
                <a:off x="6847725" y="3783413"/>
                <a:ext cx="350" cy="700"/>
              </a:xfrm>
              <a:custGeom>
                <a:rect b="b" l="l" r="r" t="t"/>
                <a:pathLst>
                  <a:path extrusionOk="0" h="28" w="14">
                    <a:moveTo>
                      <a:pt x="1" y="1"/>
                    </a:moveTo>
                    <a:cubicBezTo>
                      <a:pt x="1" y="14"/>
                      <a:pt x="1" y="14"/>
                      <a:pt x="14" y="27"/>
                    </a:cubicBezTo>
                    <a:cubicBezTo>
                      <a:pt x="1" y="14"/>
                      <a:pt x="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8"/>
              <p:cNvSpPr/>
              <p:nvPr/>
            </p:nvSpPr>
            <p:spPr>
              <a:xfrm>
                <a:off x="6848725" y="3784763"/>
                <a:ext cx="375" cy="700"/>
              </a:xfrm>
              <a:custGeom>
                <a:rect b="b" l="l" r="r" t="t"/>
                <a:pathLst>
                  <a:path extrusionOk="0" h="28" w="15">
                    <a:moveTo>
                      <a:pt x="1" y="0"/>
                    </a:moveTo>
                    <a:cubicBezTo>
                      <a:pt x="1" y="1"/>
                      <a:pt x="14" y="14"/>
                      <a:pt x="14" y="27"/>
                    </a:cubicBezTo>
                    <a:cubicBezTo>
                      <a:pt x="14" y="14"/>
                      <a:pt x="14" y="1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8"/>
              <p:cNvSpPr/>
              <p:nvPr/>
            </p:nvSpPr>
            <p:spPr>
              <a:xfrm>
                <a:off x="6846050" y="3782063"/>
                <a:ext cx="700" cy="700"/>
              </a:xfrm>
              <a:custGeom>
                <a:rect b="b" l="l" r="r" t="t"/>
                <a:pathLst>
                  <a:path extrusionOk="0" h="28" w="28">
                    <a:moveTo>
                      <a:pt x="1" y="1"/>
                    </a:moveTo>
                    <a:cubicBezTo>
                      <a:pt x="1" y="1"/>
                      <a:pt x="14" y="14"/>
                      <a:pt x="27" y="28"/>
                    </a:cubicBezTo>
                    <a:cubicBezTo>
                      <a:pt x="14" y="14"/>
                      <a:pt x="14"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8"/>
              <p:cNvSpPr/>
              <p:nvPr/>
            </p:nvSpPr>
            <p:spPr>
              <a:xfrm>
                <a:off x="6849750" y="3786438"/>
                <a:ext cx="350" cy="700"/>
              </a:xfrm>
              <a:custGeom>
                <a:rect b="b" l="l" r="r" t="t"/>
                <a:pathLst>
                  <a:path extrusionOk="0" h="28" w="14">
                    <a:moveTo>
                      <a:pt x="0" y="0"/>
                    </a:moveTo>
                    <a:cubicBezTo>
                      <a:pt x="13" y="0"/>
                      <a:pt x="13" y="14"/>
                      <a:pt x="13" y="27"/>
                    </a:cubicBezTo>
                    <a:cubicBezTo>
                      <a:pt x="13" y="14"/>
                      <a:pt x="13"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8"/>
              <p:cNvSpPr/>
              <p:nvPr/>
            </p:nvSpPr>
            <p:spPr>
              <a:xfrm>
                <a:off x="6844375" y="3781413"/>
                <a:ext cx="700" cy="350"/>
              </a:xfrm>
              <a:custGeom>
                <a:rect b="b" l="l" r="r" t="t"/>
                <a:pathLst>
                  <a:path extrusionOk="0" h="14" w="28">
                    <a:moveTo>
                      <a:pt x="0" y="0"/>
                    </a:moveTo>
                    <a:cubicBezTo>
                      <a:pt x="0" y="0"/>
                      <a:pt x="14" y="0"/>
                      <a:pt x="27" y="14"/>
                    </a:cubicBezTo>
                    <a:cubicBezTo>
                      <a:pt x="14" y="0"/>
                      <a:pt x="1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8"/>
              <p:cNvSpPr/>
              <p:nvPr/>
            </p:nvSpPr>
            <p:spPr>
              <a:xfrm>
                <a:off x="6837325" y="3779388"/>
                <a:ext cx="5400" cy="1375"/>
              </a:xfrm>
              <a:custGeom>
                <a:rect b="b" l="l" r="r" t="t"/>
                <a:pathLst>
                  <a:path extrusionOk="0" h="55" w="216">
                    <a:moveTo>
                      <a:pt x="1" y="1"/>
                    </a:moveTo>
                    <a:cubicBezTo>
                      <a:pt x="68" y="14"/>
                      <a:pt x="148" y="27"/>
                      <a:pt x="215" y="54"/>
                    </a:cubicBezTo>
                    <a:cubicBezTo>
                      <a:pt x="148" y="27"/>
                      <a:pt x="8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8"/>
              <p:cNvSpPr/>
              <p:nvPr/>
            </p:nvSpPr>
            <p:spPr>
              <a:xfrm>
                <a:off x="6842700" y="3836063"/>
                <a:ext cx="8500" cy="11425"/>
              </a:xfrm>
              <a:custGeom>
                <a:rect b="b" l="l" r="r" t="t"/>
                <a:pathLst>
                  <a:path extrusionOk="0" h="457" w="340">
                    <a:moveTo>
                      <a:pt x="336" y="0"/>
                    </a:moveTo>
                    <a:cubicBezTo>
                      <a:pt x="336" y="14"/>
                      <a:pt x="336" y="27"/>
                      <a:pt x="336" y="40"/>
                    </a:cubicBezTo>
                    <a:cubicBezTo>
                      <a:pt x="336" y="67"/>
                      <a:pt x="322" y="94"/>
                      <a:pt x="322" y="121"/>
                    </a:cubicBezTo>
                    <a:cubicBezTo>
                      <a:pt x="321" y="130"/>
                      <a:pt x="319" y="139"/>
                      <a:pt x="317" y="148"/>
                    </a:cubicBezTo>
                    <a:lnTo>
                      <a:pt x="317" y="148"/>
                    </a:lnTo>
                    <a:cubicBezTo>
                      <a:pt x="332" y="101"/>
                      <a:pt x="339" y="51"/>
                      <a:pt x="336" y="0"/>
                    </a:cubicBezTo>
                    <a:close/>
                    <a:moveTo>
                      <a:pt x="317" y="148"/>
                    </a:moveTo>
                    <a:cubicBezTo>
                      <a:pt x="271" y="288"/>
                      <a:pt x="151" y="406"/>
                      <a:pt x="0" y="456"/>
                    </a:cubicBezTo>
                    <a:cubicBezTo>
                      <a:pt x="67" y="443"/>
                      <a:pt x="121" y="402"/>
                      <a:pt x="175" y="362"/>
                    </a:cubicBezTo>
                    <a:cubicBezTo>
                      <a:pt x="235" y="302"/>
                      <a:pt x="296" y="230"/>
                      <a:pt x="317" y="14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8"/>
              <p:cNvSpPr/>
              <p:nvPr/>
            </p:nvSpPr>
            <p:spPr>
              <a:xfrm>
                <a:off x="6850325" y="3791788"/>
                <a:ext cx="775" cy="41950"/>
              </a:xfrm>
              <a:custGeom>
                <a:rect b="b" l="l" r="r" t="t"/>
                <a:pathLst>
                  <a:path extrusionOk="0" h="1678" w="31">
                    <a:moveTo>
                      <a:pt x="31" y="1"/>
                    </a:moveTo>
                    <a:cubicBezTo>
                      <a:pt x="11" y="277"/>
                      <a:pt x="0" y="556"/>
                      <a:pt x="1" y="837"/>
                    </a:cubicBezTo>
                    <a:lnTo>
                      <a:pt x="1" y="837"/>
                    </a:lnTo>
                    <a:cubicBezTo>
                      <a:pt x="1" y="559"/>
                      <a:pt x="11" y="282"/>
                      <a:pt x="31" y="1"/>
                    </a:cubicBezTo>
                    <a:close/>
                    <a:moveTo>
                      <a:pt x="1" y="837"/>
                    </a:moveTo>
                    <a:cubicBezTo>
                      <a:pt x="0" y="1116"/>
                      <a:pt x="11" y="1395"/>
                      <a:pt x="31" y="1677"/>
                    </a:cubicBezTo>
                    <a:cubicBezTo>
                      <a:pt x="11" y="1396"/>
                      <a:pt x="1" y="1116"/>
                      <a:pt x="1" y="83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8"/>
              <p:cNvSpPr/>
              <p:nvPr/>
            </p:nvSpPr>
            <p:spPr>
              <a:xfrm>
                <a:off x="6850400" y="3788113"/>
                <a:ext cx="375" cy="700"/>
              </a:xfrm>
              <a:custGeom>
                <a:rect b="b" l="l" r="r" t="t"/>
                <a:pathLst>
                  <a:path extrusionOk="0" h="28" w="15">
                    <a:moveTo>
                      <a:pt x="1" y="0"/>
                    </a:moveTo>
                    <a:cubicBezTo>
                      <a:pt x="14" y="0"/>
                      <a:pt x="14" y="14"/>
                      <a:pt x="14" y="27"/>
                    </a:cubicBezTo>
                    <a:cubicBezTo>
                      <a:pt x="14" y="14"/>
                      <a:pt x="14"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8"/>
              <p:cNvSpPr/>
              <p:nvPr/>
            </p:nvSpPr>
            <p:spPr>
              <a:xfrm>
                <a:off x="6851075" y="3789788"/>
                <a:ext cx="25" cy="700"/>
              </a:xfrm>
              <a:custGeom>
                <a:rect b="b" l="l" r="r" t="t"/>
                <a:pathLst>
                  <a:path extrusionOk="0" h="28" w="1">
                    <a:moveTo>
                      <a:pt x="1" y="27"/>
                    </a:moveTo>
                    <a:cubicBezTo>
                      <a:pt x="1" y="27"/>
                      <a:pt x="1" y="14"/>
                      <a:pt x="1" y="0"/>
                    </a:cubicBezTo>
                    <a:cubicBezTo>
                      <a:pt x="1" y="14"/>
                      <a:pt x="1" y="14"/>
                      <a:pt x="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8"/>
              <p:cNvSpPr/>
              <p:nvPr/>
            </p:nvSpPr>
            <p:spPr>
              <a:xfrm>
                <a:off x="6780675" y="3778713"/>
                <a:ext cx="12100" cy="1375"/>
              </a:xfrm>
              <a:custGeom>
                <a:rect b="b" l="l" r="r" t="t"/>
                <a:pathLst>
                  <a:path extrusionOk="0" h="55" w="484">
                    <a:moveTo>
                      <a:pt x="470" y="1"/>
                    </a:moveTo>
                    <a:cubicBezTo>
                      <a:pt x="322" y="1"/>
                      <a:pt x="161" y="14"/>
                      <a:pt x="0" y="41"/>
                    </a:cubicBezTo>
                    <a:lnTo>
                      <a:pt x="0" y="54"/>
                    </a:lnTo>
                    <a:lnTo>
                      <a:pt x="14" y="54"/>
                    </a:lnTo>
                    <a:cubicBezTo>
                      <a:pt x="41" y="54"/>
                      <a:pt x="81" y="54"/>
                      <a:pt x="121" y="41"/>
                    </a:cubicBezTo>
                    <a:cubicBezTo>
                      <a:pt x="215" y="28"/>
                      <a:pt x="322" y="28"/>
                      <a:pt x="416" y="14"/>
                    </a:cubicBezTo>
                    <a:lnTo>
                      <a:pt x="483" y="14"/>
                    </a:lnTo>
                    <a:cubicBezTo>
                      <a:pt x="483" y="14"/>
                      <a:pt x="483" y="1"/>
                      <a:pt x="4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8"/>
              <p:cNvSpPr/>
              <p:nvPr/>
            </p:nvSpPr>
            <p:spPr>
              <a:xfrm>
                <a:off x="6771950" y="3846438"/>
                <a:ext cx="51650" cy="3450"/>
              </a:xfrm>
              <a:custGeom>
                <a:rect b="b" l="l" r="r" t="t"/>
                <a:pathLst>
                  <a:path extrusionOk="0" h="138" w="2066">
                    <a:moveTo>
                      <a:pt x="1" y="1"/>
                    </a:moveTo>
                    <a:lnTo>
                      <a:pt x="1" y="28"/>
                    </a:lnTo>
                    <a:cubicBezTo>
                      <a:pt x="410" y="98"/>
                      <a:pt x="830" y="138"/>
                      <a:pt x="1261" y="138"/>
                    </a:cubicBezTo>
                    <a:cubicBezTo>
                      <a:pt x="1323" y="138"/>
                      <a:pt x="1386" y="137"/>
                      <a:pt x="1449" y="135"/>
                    </a:cubicBezTo>
                    <a:cubicBezTo>
                      <a:pt x="1664" y="135"/>
                      <a:pt x="1865" y="122"/>
                      <a:pt x="2066" y="95"/>
                    </a:cubicBezTo>
                    <a:lnTo>
                      <a:pt x="2066" y="68"/>
                    </a:lnTo>
                    <a:lnTo>
                      <a:pt x="2039" y="68"/>
                    </a:lnTo>
                    <a:cubicBezTo>
                      <a:pt x="1838" y="95"/>
                      <a:pt x="1650" y="108"/>
                      <a:pt x="1449" y="108"/>
                    </a:cubicBezTo>
                    <a:lnTo>
                      <a:pt x="1449" y="122"/>
                    </a:lnTo>
                    <a:lnTo>
                      <a:pt x="1395" y="122"/>
                    </a:lnTo>
                    <a:cubicBezTo>
                      <a:pt x="1315" y="122"/>
                      <a:pt x="1235" y="122"/>
                      <a:pt x="1167" y="108"/>
                    </a:cubicBezTo>
                    <a:lnTo>
                      <a:pt x="993" y="108"/>
                    </a:lnTo>
                    <a:cubicBezTo>
                      <a:pt x="939" y="108"/>
                      <a:pt x="886" y="108"/>
                      <a:pt x="832" y="95"/>
                    </a:cubicBezTo>
                    <a:cubicBezTo>
                      <a:pt x="711" y="95"/>
                      <a:pt x="577" y="81"/>
                      <a:pt x="457" y="68"/>
                    </a:cubicBezTo>
                    <a:cubicBezTo>
                      <a:pt x="390" y="68"/>
                      <a:pt x="336" y="55"/>
                      <a:pt x="282" y="55"/>
                    </a:cubicBezTo>
                    <a:cubicBezTo>
                      <a:pt x="215" y="41"/>
                      <a:pt x="162" y="28"/>
                      <a:pt x="108" y="28"/>
                    </a:cubicBezTo>
                    <a:cubicBezTo>
                      <a:pt x="68" y="14"/>
                      <a:pt x="28"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8"/>
              <p:cNvSpPr/>
              <p:nvPr/>
            </p:nvSpPr>
            <p:spPr>
              <a:xfrm>
                <a:off x="6758550" y="3775713"/>
                <a:ext cx="64725" cy="76800"/>
              </a:xfrm>
              <a:custGeom>
                <a:rect b="b" l="l" r="r" t="t"/>
                <a:pathLst>
                  <a:path extrusionOk="0" h="3072" w="2589">
                    <a:moveTo>
                      <a:pt x="1475" y="0"/>
                    </a:moveTo>
                    <a:cubicBezTo>
                      <a:pt x="1422" y="0"/>
                      <a:pt x="1368" y="14"/>
                      <a:pt x="1315" y="14"/>
                    </a:cubicBezTo>
                    <a:lnTo>
                      <a:pt x="1261" y="14"/>
                    </a:lnTo>
                    <a:cubicBezTo>
                      <a:pt x="1167" y="27"/>
                      <a:pt x="1087" y="27"/>
                      <a:pt x="1006" y="40"/>
                    </a:cubicBezTo>
                    <a:cubicBezTo>
                      <a:pt x="966" y="40"/>
                      <a:pt x="912" y="54"/>
                      <a:pt x="859" y="54"/>
                    </a:cubicBezTo>
                    <a:cubicBezTo>
                      <a:pt x="765" y="67"/>
                      <a:pt x="671" y="81"/>
                      <a:pt x="577" y="94"/>
                    </a:cubicBezTo>
                    <a:cubicBezTo>
                      <a:pt x="496" y="107"/>
                      <a:pt x="416" y="121"/>
                      <a:pt x="349" y="134"/>
                    </a:cubicBezTo>
                    <a:cubicBezTo>
                      <a:pt x="309" y="148"/>
                      <a:pt x="268" y="161"/>
                      <a:pt x="228" y="174"/>
                    </a:cubicBezTo>
                    <a:lnTo>
                      <a:pt x="215" y="174"/>
                    </a:lnTo>
                    <a:cubicBezTo>
                      <a:pt x="161" y="215"/>
                      <a:pt x="108" y="268"/>
                      <a:pt x="67" y="335"/>
                    </a:cubicBezTo>
                    <a:cubicBezTo>
                      <a:pt x="27" y="402"/>
                      <a:pt x="0" y="483"/>
                      <a:pt x="14" y="550"/>
                    </a:cubicBezTo>
                    <a:cubicBezTo>
                      <a:pt x="54" y="1207"/>
                      <a:pt x="54" y="1864"/>
                      <a:pt x="14" y="2508"/>
                    </a:cubicBezTo>
                    <a:cubicBezTo>
                      <a:pt x="14" y="2535"/>
                      <a:pt x="14" y="2562"/>
                      <a:pt x="14" y="2588"/>
                    </a:cubicBezTo>
                    <a:cubicBezTo>
                      <a:pt x="14" y="2602"/>
                      <a:pt x="14" y="2615"/>
                      <a:pt x="27" y="2629"/>
                    </a:cubicBezTo>
                    <a:cubicBezTo>
                      <a:pt x="27" y="2656"/>
                      <a:pt x="40" y="2669"/>
                      <a:pt x="40" y="2696"/>
                    </a:cubicBezTo>
                    <a:cubicBezTo>
                      <a:pt x="54" y="2709"/>
                      <a:pt x="54" y="2723"/>
                      <a:pt x="67" y="2723"/>
                    </a:cubicBezTo>
                    <a:cubicBezTo>
                      <a:pt x="81" y="2749"/>
                      <a:pt x="94" y="2776"/>
                      <a:pt x="108" y="2803"/>
                    </a:cubicBezTo>
                    <a:cubicBezTo>
                      <a:pt x="121" y="2803"/>
                      <a:pt x="121" y="2816"/>
                      <a:pt x="121" y="2816"/>
                    </a:cubicBezTo>
                    <a:cubicBezTo>
                      <a:pt x="148" y="2843"/>
                      <a:pt x="188" y="2870"/>
                      <a:pt x="215" y="2884"/>
                    </a:cubicBezTo>
                    <a:lnTo>
                      <a:pt x="228" y="2884"/>
                    </a:lnTo>
                    <a:cubicBezTo>
                      <a:pt x="268" y="2910"/>
                      <a:pt x="309" y="2924"/>
                      <a:pt x="349" y="2937"/>
                    </a:cubicBezTo>
                    <a:cubicBezTo>
                      <a:pt x="429" y="2951"/>
                      <a:pt x="510" y="2964"/>
                      <a:pt x="590" y="2977"/>
                    </a:cubicBezTo>
                    <a:cubicBezTo>
                      <a:pt x="657" y="2977"/>
                      <a:pt x="711" y="2991"/>
                      <a:pt x="778" y="3004"/>
                    </a:cubicBezTo>
                    <a:cubicBezTo>
                      <a:pt x="832" y="3004"/>
                      <a:pt x="885" y="3018"/>
                      <a:pt x="952" y="3018"/>
                    </a:cubicBezTo>
                    <a:cubicBezTo>
                      <a:pt x="1006" y="3031"/>
                      <a:pt x="1073" y="3031"/>
                      <a:pt x="1140" y="3044"/>
                    </a:cubicBezTo>
                    <a:cubicBezTo>
                      <a:pt x="1194" y="3044"/>
                      <a:pt x="1261" y="3044"/>
                      <a:pt x="1328" y="3058"/>
                    </a:cubicBezTo>
                    <a:lnTo>
                      <a:pt x="1502" y="3058"/>
                    </a:lnTo>
                    <a:cubicBezTo>
                      <a:pt x="1610" y="3071"/>
                      <a:pt x="1730" y="3071"/>
                      <a:pt x="1838" y="3071"/>
                    </a:cubicBezTo>
                    <a:lnTo>
                      <a:pt x="1985" y="3071"/>
                    </a:lnTo>
                    <a:cubicBezTo>
                      <a:pt x="2186" y="3071"/>
                      <a:pt x="2387" y="3044"/>
                      <a:pt x="2589" y="3018"/>
                    </a:cubicBezTo>
                    <a:lnTo>
                      <a:pt x="2589" y="3004"/>
                    </a:lnTo>
                    <a:cubicBezTo>
                      <a:pt x="2387" y="3031"/>
                      <a:pt x="2186" y="3044"/>
                      <a:pt x="1985" y="3044"/>
                    </a:cubicBezTo>
                    <a:lnTo>
                      <a:pt x="1864" y="3044"/>
                    </a:lnTo>
                    <a:cubicBezTo>
                      <a:pt x="1395" y="3044"/>
                      <a:pt x="926" y="3018"/>
                      <a:pt x="483" y="2937"/>
                    </a:cubicBezTo>
                    <a:lnTo>
                      <a:pt x="443" y="2924"/>
                    </a:lnTo>
                    <a:lnTo>
                      <a:pt x="443" y="2884"/>
                    </a:lnTo>
                    <a:lnTo>
                      <a:pt x="443" y="2870"/>
                    </a:lnTo>
                    <a:cubicBezTo>
                      <a:pt x="443" y="2843"/>
                      <a:pt x="443" y="2830"/>
                      <a:pt x="443" y="2816"/>
                    </a:cubicBezTo>
                    <a:cubicBezTo>
                      <a:pt x="416" y="2816"/>
                      <a:pt x="403" y="2816"/>
                      <a:pt x="376" y="2803"/>
                    </a:cubicBezTo>
                    <a:lnTo>
                      <a:pt x="349" y="2803"/>
                    </a:lnTo>
                    <a:cubicBezTo>
                      <a:pt x="322" y="2790"/>
                      <a:pt x="309" y="2790"/>
                      <a:pt x="282" y="2776"/>
                    </a:cubicBezTo>
                    <a:cubicBezTo>
                      <a:pt x="282" y="2776"/>
                      <a:pt x="268" y="2763"/>
                      <a:pt x="268" y="2763"/>
                    </a:cubicBezTo>
                    <a:lnTo>
                      <a:pt x="228" y="2763"/>
                    </a:lnTo>
                    <a:cubicBezTo>
                      <a:pt x="228" y="2749"/>
                      <a:pt x="228" y="2736"/>
                      <a:pt x="228" y="2736"/>
                    </a:cubicBezTo>
                    <a:cubicBezTo>
                      <a:pt x="228" y="2723"/>
                      <a:pt x="228" y="2723"/>
                      <a:pt x="215" y="2723"/>
                    </a:cubicBezTo>
                    <a:cubicBezTo>
                      <a:pt x="161" y="2669"/>
                      <a:pt x="134" y="2588"/>
                      <a:pt x="134" y="2521"/>
                    </a:cubicBezTo>
                    <a:cubicBezTo>
                      <a:pt x="188" y="1891"/>
                      <a:pt x="188" y="1261"/>
                      <a:pt x="134" y="630"/>
                    </a:cubicBezTo>
                    <a:cubicBezTo>
                      <a:pt x="134" y="604"/>
                      <a:pt x="134" y="577"/>
                      <a:pt x="134" y="550"/>
                    </a:cubicBezTo>
                    <a:cubicBezTo>
                      <a:pt x="134" y="496"/>
                      <a:pt x="148" y="443"/>
                      <a:pt x="175" y="402"/>
                    </a:cubicBezTo>
                    <a:cubicBezTo>
                      <a:pt x="188" y="376"/>
                      <a:pt x="215" y="349"/>
                      <a:pt x="228" y="322"/>
                    </a:cubicBezTo>
                    <a:cubicBezTo>
                      <a:pt x="228" y="282"/>
                      <a:pt x="228" y="255"/>
                      <a:pt x="228" y="228"/>
                    </a:cubicBezTo>
                    <a:lnTo>
                      <a:pt x="268" y="228"/>
                    </a:lnTo>
                    <a:cubicBezTo>
                      <a:pt x="268" y="242"/>
                      <a:pt x="268" y="268"/>
                      <a:pt x="268" y="295"/>
                    </a:cubicBezTo>
                    <a:lnTo>
                      <a:pt x="282" y="295"/>
                    </a:lnTo>
                    <a:cubicBezTo>
                      <a:pt x="309" y="268"/>
                      <a:pt x="336" y="268"/>
                      <a:pt x="362" y="255"/>
                    </a:cubicBezTo>
                    <a:lnTo>
                      <a:pt x="376" y="255"/>
                    </a:lnTo>
                    <a:lnTo>
                      <a:pt x="443" y="242"/>
                    </a:lnTo>
                    <a:cubicBezTo>
                      <a:pt x="443" y="228"/>
                      <a:pt x="443" y="215"/>
                      <a:pt x="443" y="201"/>
                    </a:cubicBezTo>
                    <a:lnTo>
                      <a:pt x="443" y="174"/>
                    </a:lnTo>
                    <a:lnTo>
                      <a:pt x="443" y="134"/>
                    </a:lnTo>
                    <a:lnTo>
                      <a:pt x="470" y="134"/>
                    </a:lnTo>
                    <a:cubicBezTo>
                      <a:pt x="604" y="107"/>
                      <a:pt x="724" y="94"/>
                      <a:pt x="845" y="81"/>
                    </a:cubicBezTo>
                    <a:lnTo>
                      <a:pt x="845" y="67"/>
                    </a:lnTo>
                    <a:lnTo>
                      <a:pt x="872" y="67"/>
                    </a:lnTo>
                    <a:cubicBezTo>
                      <a:pt x="1234" y="27"/>
                      <a:pt x="1610" y="14"/>
                      <a:pt x="1985" y="14"/>
                    </a:cubicBezTo>
                    <a:cubicBezTo>
                      <a:pt x="2186" y="14"/>
                      <a:pt x="2387" y="40"/>
                      <a:pt x="2589" y="67"/>
                    </a:cubicBezTo>
                    <a:lnTo>
                      <a:pt x="2589" y="40"/>
                    </a:lnTo>
                    <a:cubicBezTo>
                      <a:pt x="2387" y="14"/>
                      <a:pt x="2186" y="0"/>
                      <a:pt x="19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8"/>
              <p:cNvSpPr/>
              <p:nvPr/>
            </p:nvSpPr>
            <p:spPr>
              <a:xfrm>
                <a:off x="6825275" y="3849788"/>
                <a:ext cx="7050" cy="1375"/>
              </a:xfrm>
              <a:custGeom>
                <a:rect b="b" l="l" r="r" t="t"/>
                <a:pathLst>
                  <a:path extrusionOk="0" h="55" w="282">
                    <a:moveTo>
                      <a:pt x="282" y="1"/>
                    </a:moveTo>
                    <a:cubicBezTo>
                      <a:pt x="272" y="1"/>
                      <a:pt x="265" y="3"/>
                      <a:pt x="257" y="5"/>
                    </a:cubicBezTo>
                    <a:lnTo>
                      <a:pt x="257" y="5"/>
                    </a:lnTo>
                    <a:cubicBezTo>
                      <a:pt x="265" y="3"/>
                      <a:pt x="274" y="2"/>
                      <a:pt x="282" y="1"/>
                    </a:cubicBezTo>
                    <a:close/>
                    <a:moveTo>
                      <a:pt x="257" y="5"/>
                    </a:moveTo>
                    <a:lnTo>
                      <a:pt x="257" y="5"/>
                    </a:lnTo>
                    <a:cubicBezTo>
                      <a:pt x="198" y="15"/>
                      <a:pt x="139" y="29"/>
                      <a:pt x="80" y="41"/>
                    </a:cubicBezTo>
                    <a:lnTo>
                      <a:pt x="80" y="41"/>
                    </a:lnTo>
                    <a:cubicBezTo>
                      <a:pt x="127" y="32"/>
                      <a:pt x="171" y="23"/>
                      <a:pt x="215" y="14"/>
                    </a:cubicBezTo>
                    <a:cubicBezTo>
                      <a:pt x="232" y="14"/>
                      <a:pt x="244" y="9"/>
                      <a:pt x="257" y="5"/>
                    </a:cubicBezTo>
                    <a:close/>
                    <a:moveTo>
                      <a:pt x="80" y="41"/>
                    </a:moveTo>
                    <a:lnTo>
                      <a:pt x="80" y="41"/>
                    </a:lnTo>
                    <a:cubicBezTo>
                      <a:pt x="54" y="45"/>
                      <a:pt x="28" y="50"/>
                      <a:pt x="0" y="55"/>
                    </a:cubicBezTo>
                    <a:cubicBezTo>
                      <a:pt x="27" y="51"/>
                      <a:pt x="53" y="46"/>
                      <a:pt x="80" y="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8"/>
              <p:cNvSpPr/>
              <p:nvPr/>
            </p:nvSpPr>
            <p:spPr>
              <a:xfrm>
                <a:off x="6771625" y="3779738"/>
                <a:ext cx="8075" cy="1700"/>
              </a:xfrm>
              <a:custGeom>
                <a:rect b="b" l="l" r="r" t="t"/>
                <a:pathLst>
                  <a:path extrusionOk="0" h="68" w="323">
                    <a:moveTo>
                      <a:pt x="322" y="0"/>
                    </a:moveTo>
                    <a:cubicBezTo>
                      <a:pt x="215" y="13"/>
                      <a:pt x="108" y="27"/>
                      <a:pt x="0" y="40"/>
                    </a:cubicBezTo>
                    <a:lnTo>
                      <a:pt x="0" y="67"/>
                    </a:lnTo>
                    <a:cubicBezTo>
                      <a:pt x="27" y="67"/>
                      <a:pt x="41" y="67"/>
                      <a:pt x="54" y="54"/>
                    </a:cubicBezTo>
                    <a:cubicBezTo>
                      <a:pt x="148" y="40"/>
                      <a:pt x="242" y="27"/>
                      <a:pt x="322" y="13"/>
                    </a:cubicBezTo>
                    <a:lnTo>
                      <a:pt x="3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8"/>
              <p:cNvSpPr/>
              <p:nvPr/>
            </p:nvSpPr>
            <p:spPr>
              <a:xfrm>
                <a:off x="6805150" y="3778063"/>
                <a:ext cx="18450" cy="1700"/>
              </a:xfrm>
              <a:custGeom>
                <a:rect b="b" l="l" r="r" t="t"/>
                <a:pathLst>
                  <a:path extrusionOk="0" h="68" w="738">
                    <a:moveTo>
                      <a:pt x="0" y="0"/>
                    </a:moveTo>
                    <a:cubicBezTo>
                      <a:pt x="0" y="13"/>
                      <a:pt x="0" y="13"/>
                      <a:pt x="0" y="27"/>
                    </a:cubicBezTo>
                    <a:lnTo>
                      <a:pt x="121" y="27"/>
                    </a:lnTo>
                    <a:cubicBezTo>
                      <a:pt x="322" y="27"/>
                      <a:pt x="523" y="40"/>
                      <a:pt x="738" y="67"/>
                    </a:cubicBezTo>
                    <a:lnTo>
                      <a:pt x="738" y="54"/>
                    </a:lnTo>
                    <a:cubicBezTo>
                      <a:pt x="537" y="27"/>
                      <a:pt x="322" y="0"/>
                      <a:pt x="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8"/>
              <p:cNvSpPr/>
              <p:nvPr/>
            </p:nvSpPr>
            <p:spPr>
              <a:xfrm>
                <a:off x="6780675" y="3776038"/>
                <a:ext cx="42925" cy="3725"/>
              </a:xfrm>
              <a:custGeom>
                <a:rect b="b" l="l" r="r" t="t"/>
                <a:pathLst>
                  <a:path extrusionOk="0" h="149" w="1717">
                    <a:moveTo>
                      <a:pt x="1100" y="1"/>
                    </a:moveTo>
                    <a:cubicBezTo>
                      <a:pt x="725" y="1"/>
                      <a:pt x="349" y="14"/>
                      <a:pt x="0" y="54"/>
                    </a:cubicBezTo>
                    <a:lnTo>
                      <a:pt x="14" y="54"/>
                    </a:lnTo>
                    <a:lnTo>
                      <a:pt x="14" y="148"/>
                    </a:lnTo>
                    <a:cubicBezTo>
                      <a:pt x="161" y="121"/>
                      <a:pt x="322" y="108"/>
                      <a:pt x="483" y="108"/>
                    </a:cubicBezTo>
                    <a:lnTo>
                      <a:pt x="483" y="94"/>
                    </a:lnTo>
                    <a:lnTo>
                      <a:pt x="470" y="41"/>
                    </a:lnTo>
                    <a:lnTo>
                      <a:pt x="523" y="41"/>
                    </a:lnTo>
                    <a:cubicBezTo>
                      <a:pt x="644" y="41"/>
                      <a:pt x="778" y="27"/>
                      <a:pt x="939" y="27"/>
                    </a:cubicBezTo>
                    <a:lnTo>
                      <a:pt x="979" y="27"/>
                    </a:lnTo>
                    <a:lnTo>
                      <a:pt x="979" y="68"/>
                    </a:lnTo>
                    <a:cubicBezTo>
                      <a:pt x="979" y="68"/>
                      <a:pt x="979" y="81"/>
                      <a:pt x="979" y="81"/>
                    </a:cubicBezTo>
                    <a:lnTo>
                      <a:pt x="1100" y="81"/>
                    </a:lnTo>
                    <a:cubicBezTo>
                      <a:pt x="1301" y="94"/>
                      <a:pt x="1516" y="108"/>
                      <a:pt x="1717" y="135"/>
                    </a:cubicBezTo>
                    <a:lnTo>
                      <a:pt x="1717" y="94"/>
                    </a:lnTo>
                    <a:lnTo>
                      <a:pt x="1717" y="41"/>
                    </a:lnTo>
                    <a:cubicBezTo>
                      <a:pt x="1516" y="14"/>
                      <a:pt x="1301" y="1"/>
                      <a:pt x="11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8"/>
              <p:cNvSpPr/>
              <p:nvPr/>
            </p:nvSpPr>
            <p:spPr>
              <a:xfrm>
                <a:off x="6769600" y="3777713"/>
                <a:ext cx="54000" cy="74450"/>
              </a:xfrm>
              <a:custGeom>
                <a:rect b="b" l="l" r="r" t="t"/>
                <a:pathLst>
                  <a:path extrusionOk="0" h="2978" w="2160">
                    <a:moveTo>
                      <a:pt x="403" y="1"/>
                    </a:moveTo>
                    <a:cubicBezTo>
                      <a:pt x="282" y="14"/>
                      <a:pt x="162" y="27"/>
                      <a:pt x="28" y="54"/>
                    </a:cubicBezTo>
                    <a:lnTo>
                      <a:pt x="1" y="54"/>
                    </a:lnTo>
                    <a:lnTo>
                      <a:pt x="1" y="94"/>
                    </a:lnTo>
                    <a:lnTo>
                      <a:pt x="1" y="108"/>
                    </a:lnTo>
                    <a:cubicBezTo>
                      <a:pt x="1" y="135"/>
                      <a:pt x="1" y="148"/>
                      <a:pt x="1" y="162"/>
                    </a:cubicBezTo>
                    <a:cubicBezTo>
                      <a:pt x="68" y="1020"/>
                      <a:pt x="68" y="1892"/>
                      <a:pt x="1" y="2736"/>
                    </a:cubicBezTo>
                    <a:cubicBezTo>
                      <a:pt x="1" y="2763"/>
                      <a:pt x="1" y="2777"/>
                      <a:pt x="1" y="2790"/>
                    </a:cubicBezTo>
                    <a:lnTo>
                      <a:pt x="1" y="2817"/>
                    </a:lnTo>
                    <a:lnTo>
                      <a:pt x="1" y="2844"/>
                    </a:lnTo>
                    <a:lnTo>
                      <a:pt x="28" y="2857"/>
                    </a:lnTo>
                    <a:cubicBezTo>
                      <a:pt x="484" y="2938"/>
                      <a:pt x="953" y="2978"/>
                      <a:pt x="1422" y="2978"/>
                    </a:cubicBezTo>
                    <a:lnTo>
                      <a:pt x="1543" y="2978"/>
                    </a:lnTo>
                    <a:cubicBezTo>
                      <a:pt x="1744" y="2964"/>
                      <a:pt x="1945" y="2951"/>
                      <a:pt x="2147" y="2924"/>
                    </a:cubicBezTo>
                    <a:lnTo>
                      <a:pt x="2160" y="2871"/>
                    </a:lnTo>
                    <a:lnTo>
                      <a:pt x="2160" y="2844"/>
                    </a:lnTo>
                    <a:cubicBezTo>
                      <a:pt x="1945" y="2871"/>
                      <a:pt x="1744" y="2884"/>
                      <a:pt x="1543" y="2897"/>
                    </a:cubicBezTo>
                    <a:cubicBezTo>
                      <a:pt x="1047" y="2897"/>
                      <a:pt x="551" y="2857"/>
                      <a:pt x="81" y="2777"/>
                    </a:cubicBezTo>
                    <a:lnTo>
                      <a:pt x="81" y="2750"/>
                    </a:lnTo>
                    <a:cubicBezTo>
                      <a:pt x="148" y="1892"/>
                      <a:pt x="148" y="1020"/>
                      <a:pt x="81" y="148"/>
                    </a:cubicBezTo>
                    <a:lnTo>
                      <a:pt x="81" y="121"/>
                    </a:lnTo>
                    <a:cubicBezTo>
                      <a:pt x="189" y="108"/>
                      <a:pt x="296" y="94"/>
                      <a:pt x="403" y="81"/>
                    </a:cubicBezTo>
                    <a:lnTo>
                      <a:pt x="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8"/>
              <p:cNvSpPr/>
              <p:nvPr/>
            </p:nvSpPr>
            <p:spPr>
              <a:xfrm>
                <a:off x="6824250" y="3814263"/>
                <a:ext cx="1050" cy="20150"/>
              </a:xfrm>
              <a:custGeom>
                <a:rect b="b" l="l" r="r" t="t"/>
                <a:pathLst>
                  <a:path extrusionOk="0" h="806" w="42">
                    <a:moveTo>
                      <a:pt x="28" y="0"/>
                    </a:moveTo>
                    <a:cubicBezTo>
                      <a:pt x="28" y="269"/>
                      <a:pt x="14" y="537"/>
                      <a:pt x="1" y="805"/>
                    </a:cubicBezTo>
                    <a:lnTo>
                      <a:pt x="28" y="805"/>
                    </a:lnTo>
                    <a:cubicBezTo>
                      <a:pt x="41" y="537"/>
                      <a:pt x="41" y="269"/>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8"/>
              <p:cNvSpPr/>
              <p:nvPr/>
            </p:nvSpPr>
            <p:spPr>
              <a:xfrm>
                <a:off x="6823250" y="3776713"/>
                <a:ext cx="28200" cy="74800"/>
              </a:xfrm>
              <a:custGeom>
                <a:rect b="b" l="l" r="r" t="t"/>
                <a:pathLst>
                  <a:path extrusionOk="0" h="2992" w="1128">
                    <a:moveTo>
                      <a:pt x="14" y="0"/>
                    </a:moveTo>
                    <a:lnTo>
                      <a:pt x="14" y="27"/>
                    </a:lnTo>
                    <a:lnTo>
                      <a:pt x="14" y="81"/>
                    </a:lnTo>
                    <a:lnTo>
                      <a:pt x="14" y="108"/>
                    </a:lnTo>
                    <a:lnTo>
                      <a:pt x="14" y="134"/>
                    </a:lnTo>
                    <a:cubicBezTo>
                      <a:pt x="41" y="577"/>
                      <a:pt x="54" y="1020"/>
                      <a:pt x="54" y="1462"/>
                    </a:cubicBezTo>
                    <a:lnTo>
                      <a:pt x="81" y="1462"/>
                    </a:lnTo>
                    <a:cubicBezTo>
                      <a:pt x="81" y="1006"/>
                      <a:pt x="68" y="537"/>
                      <a:pt x="27" y="81"/>
                    </a:cubicBezTo>
                    <a:lnTo>
                      <a:pt x="27" y="27"/>
                    </a:lnTo>
                    <a:lnTo>
                      <a:pt x="81" y="27"/>
                    </a:lnTo>
                    <a:cubicBezTo>
                      <a:pt x="309" y="67"/>
                      <a:pt x="550" y="121"/>
                      <a:pt x="765" y="175"/>
                    </a:cubicBezTo>
                    <a:cubicBezTo>
                      <a:pt x="953" y="228"/>
                      <a:pt x="1087" y="403"/>
                      <a:pt x="1087" y="590"/>
                    </a:cubicBezTo>
                    <a:lnTo>
                      <a:pt x="1087" y="617"/>
                    </a:lnTo>
                    <a:cubicBezTo>
                      <a:pt x="1047" y="1194"/>
                      <a:pt x="1047" y="1797"/>
                      <a:pt x="1087" y="2388"/>
                    </a:cubicBezTo>
                    <a:cubicBezTo>
                      <a:pt x="1100" y="2575"/>
                      <a:pt x="966" y="2750"/>
                      <a:pt x="765" y="2817"/>
                    </a:cubicBezTo>
                    <a:cubicBezTo>
                      <a:pt x="537" y="2870"/>
                      <a:pt x="309" y="2924"/>
                      <a:pt x="81" y="2964"/>
                    </a:cubicBezTo>
                    <a:lnTo>
                      <a:pt x="27" y="2964"/>
                    </a:lnTo>
                    <a:lnTo>
                      <a:pt x="27" y="2911"/>
                    </a:lnTo>
                    <a:cubicBezTo>
                      <a:pt x="41" y="2723"/>
                      <a:pt x="54" y="2535"/>
                      <a:pt x="54" y="2361"/>
                    </a:cubicBezTo>
                    <a:lnTo>
                      <a:pt x="41" y="2361"/>
                    </a:lnTo>
                    <a:cubicBezTo>
                      <a:pt x="27" y="2522"/>
                      <a:pt x="27" y="2696"/>
                      <a:pt x="14" y="2857"/>
                    </a:cubicBezTo>
                    <a:lnTo>
                      <a:pt x="14" y="2884"/>
                    </a:lnTo>
                    <a:lnTo>
                      <a:pt x="14" y="2911"/>
                    </a:lnTo>
                    <a:lnTo>
                      <a:pt x="1" y="2964"/>
                    </a:lnTo>
                    <a:lnTo>
                      <a:pt x="1" y="2991"/>
                    </a:lnTo>
                    <a:lnTo>
                      <a:pt x="81" y="2978"/>
                    </a:lnTo>
                    <a:cubicBezTo>
                      <a:pt x="175" y="2964"/>
                      <a:pt x="269" y="2951"/>
                      <a:pt x="363" y="2924"/>
                    </a:cubicBezTo>
                    <a:cubicBezTo>
                      <a:pt x="430" y="2911"/>
                      <a:pt x="510" y="2897"/>
                      <a:pt x="577" y="2884"/>
                    </a:cubicBezTo>
                    <a:cubicBezTo>
                      <a:pt x="644" y="2870"/>
                      <a:pt x="711" y="2857"/>
                      <a:pt x="778" y="2830"/>
                    </a:cubicBezTo>
                    <a:cubicBezTo>
                      <a:pt x="980" y="2776"/>
                      <a:pt x="1127" y="2575"/>
                      <a:pt x="1114" y="2374"/>
                    </a:cubicBezTo>
                    <a:lnTo>
                      <a:pt x="1114" y="2280"/>
                    </a:lnTo>
                    <a:cubicBezTo>
                      <a:pt x="1073" y="1730"/>
                      <a:pt x="1073" y="1167"/>
                      <a:pt x="1114" y="617"/>
                    </a:cubicBezTo>
                    <a:lnTo>
                      <a:pt x="1114" y="604"/>
                    </a:lnTo>
                    <a:lnTo>
                      <a:pt x="1114" y="590"/>
                    </a:lnTo>
                    <a:lnTo>
                      <a:pt x="1114" y="564"/>
                    </a:lnTo>
                    <a:lnTo>
                      <a:pt x="1114" y="550"/>
                    </a:lnTo>
                    <a:cubicBezTo>
                      <a:pt x="1114" y="550"/>
                      <a:pt x="1114" y="537"/>
                      <a:pt x="1114" y="523"/>
                    </a:cubicBezTo>
                    <a:cubicBezTo>
                      <a:pt x="1114" y="510"/>
                      <a:pt x="1100" y="497"/>
                      <a:pt x="1100" y="483"/>
                    </a:cubicBezTo>
                    <a:cubicBezTo>
                      <a:pt x="1100" y="470"/>
                      <a:pt x="1100" y="470"/>
                      <a:pt x="1100" y="456"/>
                    </a:cubicBezTo>
                    <a:cubicBezTo>
                      <a:pt x="1100" y="456"/>
                      <a:pt x="1087" y="443"/>
                      <a:pt x="1087" y="443"/>
                    </a:cubicBezTo>
                    <a:cubicBezTo>
                      <a:pt x="1087" y="430"/>
                      <a:pt x="1087" y="430"/>
                      <a:pt x="1073" y="416"/>
                    </a:cubicBezTo>
                    <a:cubicBezTo>
                      <a:pt x="1073" y="403"/>
                      <a:pt x="1073" y="403"/>
                      <a:pt x="1060" y="389"/>
                    </a:cubicBezTo>
                    <a:cubicBezTo>
                      <a:pt x="1060" y="376"/>
                      <a:pt x="1047" y="362"/>
                      <a:pt x="1047" y="349"/>
                    </a:cubicBezTo>
                    <a:cubicBezTo>
                      <a:pt x="1033" y="336"/>
                      <a:pt x="1033" y="336"/>
                      <a:pt x="1020" y="322"/>
                    </a:cubicBezTo>
                    <a:cubicBezTo>
                      <a:pt x="1020" y="309"/>
                      <a:pt x="1006" y="295"/>
                      <a:pt x="993" y="295"/>
                    </a:cubicBezTo>
                    <a:cubicBezTo>
                      <a:pt x="993" y="282"/>
                      <a:pt x="980" y="282"/>
                      <a:pt x="980" y="269"/>
                    </a:cubicBezTo>
                    <a:cubicBezTo>
                      <a:pt x="966" y="255"/>
                      <a:pt x="953" y="255"/>
                      <a:pt x="939" y="242"/>
                    </a:cubicBezTo>
                    <a:cubicBezTo>
                      <a:pt x="926" y="228"/>
                      <a:pt x="926" y="228"/>
                      <a:pt x="913" y="215"/>
                    </a:cubicBezTo>
                    <a:cubicBezTo>
                      <a:pt x="899" y="215"/>
                      <a:pt x="886" y="202"/>
                      <a:pt x="872" y="202"/>
                    </a:cubicBezTo>
                    <a:cubicBezTo>
                      <a:pt x="859" y="188"/>
                      <a:pt x="859" y="188"/>
                      <a:pt x="845" y="188"/>
                    </a:cubicBezTo>
                    <a:cubicBezTo>
                      <a:pt x="832" y="175"/>
                      <a:pt x="819" y="175"/>
                      <a:pt x="805" y="161"/>
                    </a:cubicBezTo>
                    <a:lnTo>
                      <a:pt x="778" y="161"/>
                    </a:lnTo>
                    <a:cubicBezTo>
                      <a:pt x="711" y="134"/>
                      <a:pt x="644" y="121"/>
                      <a:pt x="564" y="108"/>
                    </a:cubicBezTo>
                    <a:cubicBezTo>
                      <a:pt x="416" y="67"/>
                      <a:pt x="242" y="27"/>
                      <a:pt x="81" y="14"/>
                    </a:cubicBez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8"/>
              <p:cNvSpPr/>
              <p:nvPr/>
            </p:nvSpPr>
            <p:spPr>
              <a:xfrm>
                <a:off x="6823925" y="3777038"/>
                <a:ext cx="26850" cy="73800"/>
              </a:xfrm>
              <a:custGeom>
                <a:rect b="b" l="l" r="r" t="t"/>
                <a:pathLst>
                  <a:path extrusionOk="0" h="2952" w="1074">
                    <a:moveTo>
                      <a:pt x="94" y="108"/>
                    </a:moveTo>
                    <a:cubicBezTo>
                      <a:pt x="309" y="135"/>
                      <a:pt x="523" y="189"/>
                      <a:pt x="725" y="242"/>
                    </a:cubicBezTo>
                    <a:cubicBezTo>
                      <a:pt x="872" y="282"/>
                      <a:pt x="979" y="417"/>
                      <a:pt x="979" y="564"/>
                    </a:cubicBezTo>
                    <a:lnTo>
                      <a:pt x="979" y="591"/>
                    </a:lnTo>
                    <a:cubicBezTo>
                      <a:pt x="939" y="1181"/>
                      <a:pt x="939" y="1784"/>
                      <a:pt x="979" y="2375"/>
                    </a:cubicBezTo>
                    <a:cubicBezTo>
                      <a:pt x="993" y="2522"/>
                      <a:pt x="872" y="2670"/>
                      <a:pt x="725" y="2710"/>
                    </a:cubicBezTo>
                    <a:cubicBezTo>
                      <a:pt x="510" y="2777"/>
                      <a:pt x="309" y="2817"/>
                      <a:pt x="94" y="2844"/>
                    </a:cubicBezTo>
                    <a:cubicBezTo>
                      <a:pt x="148" y="2079"/>
                      <a:pt x="148" y="1302"/>
                      <a:pt x="121" y="524"/>
                    </a:cubicBezTo>
                    <a:lnTo>
                      <a:pt x="94" y="524"/>
                    </a:lnTo>
                    <a:lnTo>
                      <a:pt x="94" y="484"/>
                    </a:lnTo>
                    <a:lnTo>
                      <a:pt x="108" y="484"/>
                    </a:lnTo>
                    <a:cubicBezTo>
                      <a:pt x="108" y="363"/>
                      <a:pt x="108" y="229"/>
                      <a:pt x="94" y="108"/>
                    </a:cubicBezTo>
                    <a:close/>
                    <a:moveTo>
                      <a:pt x="0" y="1"/>
                    </a:moveTo>
                    <a:lnTo>
                      <a:pt x="0" y="54"/>
                    </a:lnTo>
                    <a:cubicBezTo>
                      <a:pt x="41" y="524"/>
                      <a:pt x="54" y="980"/>
                      <a:pt x="54" y="1449"/>
                    </a:cubicBezTo>
                    <a:lnTo>
                      <a:pt x="81" y="1449"/>
                    </a:lnTo>
                    <a:lnTo>
                      <a:pt x="81" y="1489"/>
                    </a:lnTo>
                    <a:lnTo>
                      <a:pt x="54" y="1489"/>
                    </a:lnTo>
                    <a:cubicBezTo>
                      <a:pt x="54" y="1758"/>
                      <a:pt x="54" y="2026"/>
                      <a:pt x="41" y="2294"/>
                    </a:cubicBezTo>
                    <a:lnTo>
                      <a:pt x="54" y="2294"/>
                    </a:lnTo>
                    <a:lnTo>
                      <a:pt x="54" y="2334"/>
                    </a:lnTo>
                    <a:lnTo>
                      <a:pt x="41" y="2334"/>
                    </a:lnTo>
                    <a:cubicBezTo>
                      <a:pt x="27" y="2522"/>
                      <a:pt x="14" y="2710"/>
                      <a:pt x="0" y="2898"/>
                    </a:cubicBezTo>
                    <a:lnTo>
                      <a:pt x="0" y="2951"/>
                    </a:lnTo>
                    <a:lnTo>
                      <a:pt x="54" y="2938"/>
                    </a:lnTo>
                    <a:cubicBezTo>
                      <a:pt x="282" y="2911"/>
                      <a:pt x="523" y="2857"/>
                      <a:pt x="738" y="2790"/>
                    </a:cubicBezTo>
                    <a:cubicBezTo>
                      <a:pt x="939" y="2737"/>
                      <a:pt x="1073" y="2549"/>
                      <a:pt x="1060" y="2361"/>
                    </a:cubicBezTo>
                    <a:cubicBezTo>
                      <a:pt x="1020" y="1771"/>
                      <a:pt x="1020" y="1181"/>
                      <a:pt x="1060" y="591"/>
                    </a:cubicBezTo>
                    <a:lnTo>
                      <a:pt x="1060" y="564"/>
                    </a:lnTo>
                    <a:cubicBezTo>
                      <a:pt x="1060" y="390"/>
                      <a:pt x="926" y="215"/>
                      <a:pt x="738" y="162"/>
                    </a:cubicBezTo>
                    <a:cubicBezTo>
                      <a:pt x="523" y="95"/>
                      <a:pt x="282" y="54"/>
                      <a:pt x="54" y="14"/>
                    </a:cubicBez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8"/>
              <p:cNvSpPr/>
              <p:nvPr/>
            </p:nvSpPr>
            <p:spPr>
              <a:xfrm>
                <a:off x="6792400" y="3776713"/>
                <a:ext cx="14775" cy="32200"/>
              </a:xfrm>
              <a:custGeom>
                <a:rect b="b" l="l" r="r" t="t"/>
                <a:pathLst>
                  <a:path extrusionOk="0" h="1288" w="591">
                    <a:moveTo>
                      <a:pt x="430" y="94"/>
                    </a:moveTo>
                    <a:cubicBezTo>
                      <a:pt x="484" y="456"/>
                      <a:pt x="510" y="832"/>
                      <a:pt x="510" y="1207"/>
                    </a:cubicBezTo>
                    <a:lnTo>
                      <a:pt x="175" y="1207"/>
                    </a:lnTo>
                    <a:cubicBezTo>
                      <a:pt x="175" y="832"/>
                      <a:pt x="148" y="456"/>
                      <a:pt x="95" y="94"/>
                    </a:cubicBezTo>
                    <a:close/>
                    <a:moveTo>
                      <a:pt x="470" y="0"/>
                    </a:moveTo>
                    <a:cubicBezTo>
                      <a:pt x="309" y="0"/>
                      <a:pt x="175" y="14"/>
                      <a:pt x="54" y="14"/>
                    </a:cubicBezTo>
                    <a:lnTo>
                      <a:pt x="1" y="27"/>
                    </a:lnTo>
                    <a:lnTo>
                      <a:pt x="14" y="67"/>
                    </a:lnTo>
                    <a:lnTo>
                      <a:pt x="14" y="81"/>
                    </a:lnTo>
                    <a:cubicBezTo>
                      <a:pt x="14" y="81"/>
                      <a:pt x="14" y="94"/>
                      <a:pt x="14" y="94"/>
                    </a:cubicBezTo>
                    <a:cubicBezTo>
                      <a:pt x="68" y="470"/>
                      <a:pt x="95" y="859"/>
                      <a:pt x="81" y="1248"/>
                    </a:cubicBezTo>
                    <a:lnTo>
                      <a:pt x="81" y="1288"/>
                    </a:lnTo>
                    <a:lnTo>
                      <a:pt x="591" y="1288"/>
                    </a:lnTo>
                    <a:lnTo>
                      <a:pt x="591" y="1248"/>
                    </a:lnTo>
                    <a:cubicBezTo>
                      <a:pt x="591" y="859"/>
                      <a:pt x="577" y="456"/>
                      <a:pt x="524" y="81"/>
                    </a:cubicBezTo>
                    <a:cubicBezTo>
                      <a:pt x="524" y="67"/>
                      <a:pt x="524" y="67"/>
                      <a:pt x="510" y="67"/>
                    </a:cubicBezTo>
                    <a:cubicBezTo>
                      <a:pt x="510" y="54"/>
                      <a:pt x="510" y="41"/>
                      <a:pt x="510" y="41"/>
                    </a:cubicBezTo>
                    <a:lnTo>
                      <a:pt x="5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8"/>
              <p:cNvSpPr/>
              <p:nvPr/>
            </p:nvSpPr>
            <p:spPr>
              <a:xfrm>
                <a:off x="6764250" y="3781413"/>
                <a:ext cx="3025" cy="63375"/>
              </a:xfrm>
              <a:custGeom>
                <a:rect b="b" l="l" r="r" t="t"/>
                <a:pathLst>
                  <a:path extrusionOk="0" h="2535" w="121">
                    <a:moveTo>
                      <a:pt x="0" y="0"/>
                    </a:moveTo>
                    <a:cubicBezTo>
                      <a:pt x="0" y="27"/>
                      <a:pt x="0" y="54"/>
                      <a:pt x="0" y="107"/>
                    </a:cubicBezTo>
                    <a:cubicBezTo>
                      <a:pt x="27" y="523"/>
                      <a:pt x="67" y="1770"/>
                      <a:pt x="0" y="2508"/>
                    </a:cubicBezTo>
                    <a:cubicBezTo>
                      <a:pt x="0" y="2508"/>
                      <a:pt x="0" y="2521"/>
                      <a:pt x="0" y="2535"/>
                    </a:cubicBezTo>
                    <a:lnTo>
                      <a:pt x="40" y="2535"/>
                    </a:lnTo>
                    <a:cubicBezTo>
                      <a:pt x="121" y="1784"/>
                      <a:pt x="67" y="470"/>
                      <a:pt x="40" y="67"/>
                    </a:cubicBezTo>
                    <a:cubicBezTo>
                      <a:pt x="40" y="40"/>
                      <a:pt x="40" y="14"/>
                      <a:pt x="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8"/>
              <p:cNvSpPr/>
              <p:nvPr/>
            </p:nvSpPr>
            <p:spPr>
              <a:xfrm>
                <a:off x="6779675" y="3777388"/>
                <a:ext cx="46275" cy="36900"/>
              </a:xfrm>
              <a:custGeom>
                <a:rect b="b" l="l" r="r" t="t"/>
                <a:pathLst>
                  <a:path extrusionOk="0" h="1476" w="1851">
                    <a:moveTo>
                      <a:pt x="0" y="0"/>
                    </a:moveTo>
                    <a:lnTo>
                      <a:pt x="0" y="107"/>
                    </a:lnTo>
                    <a:lnTo>
                      <a:pt x="0" y="1154"/>
                    </a:lnTo>
                    <a:cubicBezTo>
                      <a:pt x="0" y="1328"/>
                      <a:pt x="161" y="1475"/>
                      <a:pt x="349" y="1475"/>
                    </a:cubicBezTo>
                    <a:lnTo>
                      <a:pt x="1851" y="1475"/>
                    </a:lnTo>
                    <a:lnTo>
                      <a:pt x="1851" y="1435"/>
                    </a:lnTo>
                    <a:lnTo>
                      <a:pt x="349" y="1435"/>
                    </a:lnTo>
                    <a:cubicBezTo>
                      <a:pt x="188" y="1435"/>
                      <a:pt x="54" y="1314"/>
                      <a:pt x="54" y="1154"/>
                    </a:cubicBez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8"/>
              <p:cNvSpPr/>
              <p:nvPr/>
            </p:nvSpPr>
            <p:spPr>
              <a:xfrm>
                <a:off x="6825925" y="3789113"/>
                <a:ext cx="12775" cy="56350"/>
              </a:xfrm>
              <a:custGeom>
                <a:rect b="b" l="l" r="r" t="t"/>
                <a:pathLst>
                  <a:path extrusionOk="0" h="2254" w="511">
                    <a:moveTo>
                      <a:pt x="1" y="1"/>
                    </a:moveTo>
                    <a:lnTo>
                      <a:pt x="1" y="54"/>
                    </a:lnTo>
                    <a:lnTo>
                      <a:pt x="309" y="54"/>
                    </a:lnTo>
                    <a:cubicBezTo>
                      <a:pt x="403" y="54"/>
                      <a:pt x="470" y="108"/>
                      <a:pt x="470" y="188"/>
                    </a:cubicBezTo>
                    <a:lnTo>
                      <a:pt x="470" y="2254"/>
                    </a:lnTo>
                    <a:lnTo>
                      <a:pt x="510" y="2254"/>
                    </a:lnTo>
                    <a:lnTo>
                      <a:pt x="510" y="188"/>
                    </a:lnTo>
                    <a:cubicBezTo>
                      <a:pt x="510" y="94"/>
                      <a:pt x="417"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8"/>
              <p:cNvSpPr/>
              <p:nvPr/>
            </p:nvSpPr>
            <p:spPr>
              <a:xfrm>
                <a:off x="6855450" y="3789113"/>
                <a:ext cx="6050" cy="47625"/>
              </a:xfrm>
              <a:custGeom>
                <a:rect b="b" l="l" r="r" t="t"/>
                <a:pathLst>
                  <a:path extrusionOk="0" h="1905" w="242">
                    <a:moveTo>
                      <a:pt x="188" y="1"/>
                    </a:moveTo>
                    <a:lnTo>
                      <a:pt x="188" y="94"/>
                    </a:lnTo>
                    <a:lnTo>
                      <a:pt x="188" y="631"/>
                    </a:lnTo>
                    <a:lnTo>
                      <a:pt x="0" y="631"/>
                    </a:lnTo>
                    <a:lnTo>
                      <a:pt x="0" y="1167"/>
                    </a:lnTo>
                    <a:lnTo>
                      <a:pt x="201" y="1167"/>
                    </a:lnTo>
                    <a:lnTo>
                      <a:pt x="201" y="1905"/>
                    </a:lnTo>
                    <a:lnTo>
                      <a:pt x="241" y="1905"/>
                    </a:lnTo>
                    <a:lnTo>
                      <a:pt x="241" y="1127"/>
                    </a:lnTo>
                    <a:lnTo>
                      <a:pt x="54" y="1127"/>
                    </a:lnTo>
                    <a:lnTo>
                      <a:pt x="54" y="671"/>
                    </a:lnTo>
                    <a:lnTo>
                      <a:pt x="228" y="671"/>
                    </a:lnTo>
                    <a:lnTo>
                      <a:pt x="228" y="94"/>
                    </a:lnTo>
                    <a:lnTo>
                      <a:pt x="2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8"/>
              <p:cNvSpPr/>
              <p:nvPr/>
            </p:nvSpPr>
            <p:spPr>
              <a:xfrm>
                <a:off x="6873200" y="3798838"/>
                <a:ext cx="21500" cy="30525"/>
              </a:xfrm>
              <a:custGeom>
                <a:rect b="b" l="l" r="r" t="t"/>
                <a:pathLst>
                  <a:path extrusionOk="0" h="1221" w="860">
                    <a:moveTo>
                      <a:pt x="1" y="1"/>
                    </a:moveTo>
                    <a:lnTo>
                      <a:pt x="1" y="41"/>
                    </a:lnTo>
                    <a:lnTo>
                      <a:pt x="41" y="41"/>
                    </a:lnTo>
                    <a:lnTo>
                      <a:pt x="819" y="54"/>
                    </a:lnTo>
                    <a:lnTo>
                      <a:pt x="819" y="1221"/>
                    </a:lnTo>
                    <a:lnTo>
                      <a:pt x="859" y="1221"/>
                    </a:lnTo>
                    <a:lnTo>
                      <a:pt x="859"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8"/>
              <p:cNvSpPr/>
              <p:nvPr/>
            </p:nvSpPr>
            <p:spPr>
              <a:xfrm>
                <a:off x="6806500" y="3834388"/>
                <a:ext cx="18800" cy="15100"/>
              </a:xfrm>
              <a:custGeom>
                <a:rect b="b" l="l" r="r" t="t"/>
                <a:pathLst>
                  <a:path extrusionOk="0" h="604" w="752">
                    <a:moveTo>
                      <a:pt x="188" y="0"/>
                    </a:moveTo>
                    <a:cubicBezTo>
                      <a:pt x="94" y="0"/>
                      <a:pt x="0" y="81"/>
                      <a:pt x="0" y="174"/>
                    </a:cubicBezTo>
                    <a:lnTo>
                      <a:pt x="0" y="604"/>
                    </a:lnTo>
                    <a:lnTo>
                      <a:pt x="54" y="604"/>
                    </a:lnTo>
                    <a:lnTo>
                      <a:pt x="54" y="174"/>
                    </a:lnTo>
                    <a:cubicBezTo>
                      <a:pt x="54" y="107"/>
                      <a:pt x="107" y="40"/>
                      <a:pt x="188" y="40"/>
                    </a:cubicBezTo>
                    <a:lnTo>
                      <a:pt x="751" y="40"/>
                    </a:lnTo>
                    <a:lnTo>
                      <a:pt x="7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8"/>
              <p:cNvSpPr/>
              <p:nvPr/>
            </p:nvSpPr>
            <p:spPr>
              <a:xfrm>
                <a:off x="6954675" y="3692563"/>
                <a:ext cx="31875" cy="4375"/>
              </a:xfrm>
              <a:custGeom>
                <a:rect b="b" l="l" r="r" t="t"/>
                <a:pathLst>
                  <a:path extrusionOk="0" h="175" w="1275">
                    <a:moveTo>
                      <a:pt x="1" y="0"/>
                    </a:moveTo>
                    <a:cubicBezTo>
                      <a:pt x="28" y="54"/>
                      <a:pt x="54" y="108"/>
                      <a:pt x="54" y="175"/>
                    </a:cubicBezTo>
                    <a:lnTo>
                      <a:pt x="1261" y="175"/>
                    </a:lnTo>
                    <a:lnTo>
                      <a:pt x="12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8"/>
              <p:cNvSpPr/>
              <p:nvPr/>
            </p:nvSpPr>
            <p:spPr>
              <a:xfrm>
                <a:off x="7005300" y="3692563"/>
                <a:ext cx="205225" cy="4375"/>
              </a:xfrm>
              <a:custGeom>
                <a:rect b="b" l="l" r="r" t="t"/>
                <a:pathLst>
                  <a:path extrusionOk="0" h="175" w="8209">
                    <a:moveTo>
                      <a:pt x="1" y="0"/>
                    </a:moveTo>
                    <a:lnTo>
                      <a:pt x="1" y="175"/>
                    </a:lnTo>
                    <a:lnTo>
                      <a:pt x="8208" y="175"/>
                    </a:lnTo>
                    <a:lnTo>
                      <a:pt x="82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8"/>
              <p:cNvSpPr/>
              <p:nvPr/>
            </p:nvSpPr>
            <p:spPr>
              <a:xfrm>
                <a:off x="7025100" y="3692888"/>
                <a:ext cx="262875" cy="40250"/>
              </a:xfrm>
              <a:custGeom>
                <a:rect b="b" l="l" r="r" t="t"/>
                <a:pathLst>
                  <a:path extrusionOk="0" h="1610" w="10515">
                    <a:moveTo>
                      <a:pt x="8181" y="1"/>
                    </a:moveTo>
                    <a:lnTo>
                      <a:pt x="8181" y="162"/>
                    </a:lnTo>
                    <a:lnTo>
                      <a:pt x="9884" y="162"/>
                    </a:lnTo>
                    <a:lnTo>
                      <a:pt x="9897" y="175"/>
                    </a:lnTo>
                    <a:cubicBezTo>
                      <a:pt x="10152" y="215"/>
                      <a:pt x="10353" y="430"/>
                      <a:pt x="10353" y="698"/>
                    </a:cubicBezTo>
                    <a:lnTo>
                      <a:pt x="10353" y="913"/>
                    </a:lnTo>
                    <a:cubicBezTo>
                      <a:pt x="10353" y="1208"/>
                      <a:pt x="10112" y="1449"/>
                      <a:pt x="9817" y="1449"/>
                    </a:cubicBezTo>
                    <a:lnTo>
                      <a:pt x="0" y="1449"/>
                    </a:lnTo>
                    <a:lnTo>
                      <a:pt x="590" y="1610"/>
                    </a:lnTo>
                    <a:lnTo>
                      <a:pt x="9817" y="1610"/>
                    </a:lnTo>
                    <a:cubicBezTo>
                      <a:pt x="10206" y="1610"/>
                      <a:pt x="10514" y="1302"/>
                      <a:pt x="10514" y="913"/>
                    </a:cubicBezTo>
                    <a:lnTo>
                      <a:pt x="10514" y="698"/>
                    </a:lnTo>
                    <a:cubicBezTo>
                      <a:pt x="10514" y="309"/>
                      <a:pt x="10206" y="1"/>
                      <a:pt x="98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8"/>
              <p:cNvSpPr/>
              <p:nvPr/>
            </p:nvSpPr>
            <p:spPr>
              <a:xfrm>
                <a:off x="7210150" y="3681163"/>
                <a:ext cx="19475" cy="29850"/>
              </a:xfrm>
              <a:custGeom>
                <a:rect b="b" l="l" r="r" t="t"/>
                <a:pathLst>
                  <a:path extrusionOk="0" h="1194" w="779">
                    <a:moveTo>
                      <a:pt x="457" y="67"/>
                    </a:moveTo>
                    <a:cubicBezTo>
                      <a:pt x="591" y="81"/>
                      <a:pt x="698" y="188"/>
                      <a:pt x="698" y="322"/>
                    </a:cubicBezTo>
                    <a:lnTo>
                      <a:pt x="685" y="859"/>
                    </a:lnTo>
                    <a:cubicBezTo>
                      <a:pt x="685" y="993"/>
                      <a:pt x="578" y="1100"/>
                      <a:pt x="444" y="1100"/>
                    </a:cubicBezTo>
                    <a:lnTo>
                      <a:pt x="444" y="1154"/>
                    </a:lnTo>
                    <a:lnTo>
                      <a:pt x="430" y="1113"/>
                    </a:lnTo>
                    <a:lnTo>
                      <a:pt x="336" y="1113"/>
                    </a:lnTo>
                    <a:cubicBezTo>
                      <a:pt x="269" y="1100"/>
                      <a:pt x="202" y="1073"/>
                      <a:pt x="162" y="1033"/>
                    </a:cubicBezTo>
                    <a:cubicBezTo>
                      <a:pt x="108" y="979"/>
                      <a:pt x="95" y="912"/>
                      <a:pt x="95" y="859"/>
                    </a:cubicBezTo>
                    <a:lnTo>
                      <a:pt x="108" y="309"/>
                    </a:lnTo>
                    <a:cubicBezTo>
                      <a:pt x="108" y="188"/>
                      <a:pt x="216" y="67"/>
                      <a:pt x="350" y="67"/>
                    </a:cubicBezTo>
                    <a:close/>
                    <a:moveTo>
                      <a:pt x="350" y="0"/>
                    </a:moveTo>
                    <a:cubicBezTo>
                      <a:pt x="175" y="0"/>
                      <a:pt x="28" y="134"/>
                      <a:pt x="14" y="322"/>
                    </a:cubicBezTo>
                    <a:lnTo>
                      <a:pt x="14" y="470"/>
                    </a:lnTo>
                    <a:lnTo>
                      <a:pt x="14" y="631"/>
                    </a:lnTo>
                    <a:lnTo>
                      <a:pt x="1" y="859"/>
                    </a:lnTo>
                    <a:cubicBezTo>
                      <a:pt x="1" y="939"/>
                      <a:pt x="41" y="1019"/>
                      <a:pt x="95" y="1087"/>
                    </a:cubicBezTo>
                    <a:cubicBezTo>
                      <a:pt x="162" y="1154"/>
                      <a:pt x="242" y="1194"/>
                      <a:pt x="323" y="1194"/>
                    </a:cubicBezTo>
                    <a:lnTo>
                      <a:pt x="444" y="1194"/>
                    </a:lnTo>
                    <a:cubicBezTo>
                      <a:pt x="618" y="1194"/>
                      <a:pt x="765" y="1046"/>
                      <a:pt x="765" y="872"/>
                    </a:cubicBezTo>
                    <a:lnTo>
                      <a:pt x="779" y="631"/>
                    </a:lnTo>
                    <a:lnTo>
                      <a:pt x="779" y="470"/>
                    </a:lnTo>
                    <a:lnTo>
                      <a:pt x="779" y="336"/>
                    </a:lnTo>
                    <a:cubicBezTo>
                      <a:pt x="779" y="148"/>
                      <a:pt x="645" y="0"/>
                      <a:pt x="4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8"/>
              <p:cNvSpPr/>
              <p:nvPr/>
            </p:nvSpPr>
            <p:spPr>
              <a:xfrm>
                <a:off x="6986200" y="3681138"/>
                <a:ext cx="19475" cy="27200"/>
              </a:xfrm>
              <a:custGeom>
                <a:rect b="b" l="l" r="r" t="t"/>
                <a:pathLst>
                  <a:path extrusionOk="0" h="1088" w="779">
                    <a:moveTo>
                      <a:pt x="314" y="0"/>
                    </a:moveTo>
                    <a:cubicBezTo>
                      <a:pt x="149" y="0"/>
                      <a:pt x="14" y="143"/>
                      <a:pt x="14" y="310"/>
                    </a:cubicBezTo>
                    <a:lnTo>
                      <a:pt x="0" y="457"/>
                    </a:lnTo>
                    <a:lnTo>
                      <a:pt x="0" y="632"/>
                    </a:lnTo>
                    <a:lnTo>
                      <a:pt x="0" y="860"/>
                    </a:lnTo>
                    <a:cubicBezTo>
                      <a:pt x="0" y="940"/>
                      <a:pt x="27" y="1020"/>
                      <a:pt x="81" y="1088"/>
                    </a:cubicBezTo>
                    <a:lnTo>
                      <a:pt x="228" y="1088"/>
                    </a:lnTo>
                    <a:cubicBezTo>
                      <a:pt x="134" y="1047"/>
                      <a:pt x="81" y="953"/>
                      <a:pt x="81" y="860"/>
                    </a:cubicBezTo>
                    <a:lnTo>
                      <a:pt x="94" y="323"/>
                    </a:lnTo>
                    <a:cubicBezTo>
                      <a:pt x="94" y="189"/>
                      <a:pt x="202" y="82"/>
                      <a:pt x="349" y="82"/>
                    </a:cubicBezTo>
                    <a:lnTo>
                      <a:pt x="443" y="82"/>
                    </a:lnTo>
                    <a:cubicBezTo>
                      <a:pt x="577" y="82"/>
                      <a:pt x="684" y="189"/>
                      <a:pt x="684" y="323"/>
                    </a:cubicBezTo>
                    <a:lnTo>
                      <a:pt x="684" y="860"/>
                    </a:lnTo>
                    <a:cubicBezTo>
                      <a:pt x="671" y="967"/>
                      <a:pt x="617" y="1047"/>
                      <a:pt x="537" y="1088"/>
                    </a:cubicBezTo>
                    <a:lnTo>
                      <a:pt x="671" y="1088"/>
                    </a:lnTo>
                    <a:cubicBezTo>
                      <a:pt x="725" y="1020"/>
                      <a:pt x="765" y="953"/>
                      <a:pt x="765" y="873"/>
                    </a:cubicBezTo>
                    <a:lnTo>
                      <a:pt x="765" y="632"/>
                    </a:lnTo>
                    <a:lnTo>
                      <a:pt x="765" y="457"/>
                    </a:lnTo>
                    <a:lnTo>
                      <a:pt x="778" y="337"/>
                    </a:lnTo>
                    <a:cubicBezTo>
                      <a:pt x="778" y="149"/>
                      <a:pt x="631" y="1"/>
                      <a:pt x="456" y="1"/>
                    </a:cubicBezTo>
                    <a:lnTo>
                      <a:pt x="336" y="1"/>
                    </a:lnTo>
                    <a:cubicBezTo>
                      <a:pt x="328" y="1"/>
                      <a:pt x="321" y="0"/>
                      <a:pt x="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8"/>
              <p:cNvSpPr/>
              <p:nvPr/>
            </p:nvSpPr>
            <p:spPr>
              <a:xfrm>
                <a:off x="6379350" y="3657688"/>
                <a:ext cx="439900" cy="38925"/>
              </a:xfrm>
              <a:custGeom>
                <a:rect b="b" l="l" r="r" t="t"/>
                <a:pathLst>
                  <a:path extrusionOk="0" h="1557" w="17596">
                    <a:moveTo>
                      <a:pt x="17565" y="676"/>
                    </a:moveTo>
                    <a:cubicBezTo>
                      <a:pt x="17574" y="681"/>
                      <a:pt x="17584" y="684"/>
                      <a:pt x="17596" y="684"/>
                    </a:cubicBezTo>
                    <a:lnTo>
                      <a:pt x="17565" y="676"/>
                    </a:lnTo>
                    <a:close/>
                    <a:moveTo>
                      <a:pt x="765" y="0"/>
                    </a:moveTo>
                    <a:cubicBezTo>
                      <a:pt x="617" y="0"/>
                      <a:pt x="497" y="41"/>
                      <a:pt x="376" y="121"/>
                    </a:cubicBezTo>
                    <a:cubicBezTo>
                      <a:pt x="161" y="269"/>
                      <a:pt x="0" y="550"/>
                      <a:pt x="0" y="886"/>
                    </a:cubicBezTo>
                    <a:lnTo>
                      <a:pt x="27" y="1556"/>
                    </a:lnTo>
                    <a:cubicBezTo>
                      <a:pt x="27" y="1529"/>
                      <a:pt x="41" y="1503"/>
                      <a:pt x="54" y="1489"/>
                    </a:cubicBezTo>
                    <a:cubicBezTo>
                      <a:pt x="73" y="1480"/>
                      <a:pt x="92" y="1470"/>
                      <a:pt x="106" y="1470"/>
                    </a:cubicBezTo>
                    <a:cubicBezTo>
                      <a:pt x="112" y="1470"/>
                      <a:pt x="117" y="1472"/>
                      <a:pt x="121" y="1476"/>
                    </a:cubicBezTo>
                    <a:lnTo>
                      <a:pt x="201" y="1476"/>
                    </a:lnTo>
                    <a:lnTo>
                      <a:pt x="175" y="872"/>
                    </a:lnTo>
                    <a:cubicBezTo>
                      <a:pt x="175" y="711"/>
                      <a:pt x="215" y="564"/>
                      <a:pt x="295" y="443"/>
                    </a:cubicBezTo>
                    <a:lnTo>
                      <a:pt x="282" y="443"/>
                    </a:lnTo>
                    <a:lnTo>
                      <a:pt x="295" y="389"/>
                    </a:lnTo>
                    <a:lnTo>
                      <a:pt x="322" y="403"/>
                    </a:lnTo>
                    <a:cubicBezTo>
                      <a:pt x="429" y="255"/>
                      <a:pt x="590" y="161"/>
                      <a:pt x="765" y="161"/>
                    </a:cubicBezTo>
                    <a:lnTo>
                      <a:pt x="5700" y="161"/>
                    </a:lnTo>
                    <a:lnTo>
                      <a:pt x="5646" y="148"/>
                    </a:lnTo>
                    <a:lnTo>
                      <a:pt x="5660" y="108"/>
                    </a:lnTo>
                    <a:lnTo>
                      <a:pt x="5861" y="161"/>
                    </a:lnTo>
                    <a:lnTo>
                      <a:pt x="14028" y="161"/>
                    </a:lnTo>
                    <a:lnTo>
                      <a:pt x="13934" y="135"/>
                    </a:lnTo>
                    <a:lnTo>
                      <a:pt x="13948" y="94"/>
                    </a:lnTo>
                    <a:lnTo>
                      <a:pt x="14189" y="161"/>
                    </a:lnTo>
                    <a:lnTo>
                      <a:pt x="15732" y="161"/>
                    </a:lnTo>
                    <a:lnTo>
                      <a:pt x="17565" y="676"/>
                    </a:lnTo>
                    <a:lnTo>
                      <a:pt x="17565" y="676"/>
                    </a:lnTo>
                    <a:cubicBezTo>
                      <a:pt x="17543" y="662"/>
                      <a:pt x="17529" y="633"/>
                      <a:pt x="17529" y="604"/>
                    </a:cubicBezTo>
                    <a:lnTo>
                      <a:pt x="17529" y="591"/>
                    </a:lnTo>
                    <a:cubicBezTo>
                      <a:pt x="17529" y="550"/>
                      <a:pt x="17555" y="524"/>
                      <a:pt x="17582" y="510"/>
                    </a:cubicBezTo>
                    <a:lnTo>
                      <a:pt x="16201" y="121"/>
                    </a:lnTo>
                    <a:lnTo>
                      <a:pt x="157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8"/>
              <p:cNvSpPr/>
              <p:nvPr/>
            </p:nvSpPr>
            <p:spPr>
              <a:xfrm>
                <a:off x="6998275" y="3725738"/>
                <a:ext cx="162625" cy="53675"/>
              </a:xfrm>
              <a:custGeom>
                <a:rect b="b" l="l" r="r" t="t"/>
                <a:pathLst>
                  <a:path extrusionOk="0" h="2147" w="6505">
                    <a:moveTo>
                      <a:pt x="0" y="1"/>
                    </a:moveTo>
                    <a:lnTo>
                      <a:pt x="698" y="202"/>
                    </a:lnTo>
                    <a:lnTo>
                      <a:pt x="707" y="202"/>
                    </a:lnTo>
                    <a:lnTo>
                      <a:pt x="0" y="1"/>
                    </a:lnTo>
                    <a:close/>
                    <a:moveTo>
                      <a:pt x="858" y="68"/>
                    </a:moveTo>
                    <a:cubicBezTo>
                      <a:pt x="845" y="108"/>
                      <a:pt x="818" y="148"/>
                      <a:pt x="791" y="175"/>
                    </a:cubicBezTo>
                    <a:cubicBezTo>
                      <a:pt x="778" y="189"/>
                      <a:pt x="751" y="202"/>
                      <a:pt x="724" y="202"/>
                    </a:cubicBezTo>
                    <a:lnTo>
                      <a:pt x="707" y="202"/>
                    </a:lnTo>
                    <a:lnTo>
                      <a:pt x="6223" y="1771"/>
                    </a:lnTo>
                    <a:cubicBezTo>
                      <a:pt x="6250" y="1771"/>
                      <a:pt x="6277" y="1798"/>
                      <a:pt x="6303" y="1825"/>
                    </a:cubicBezTo>
                    <a:lnTo>
                      <a:pt x="6330" y="1825"/>
                    </a:lnTo>
                    <a:lnTo>
                      <a:pt x="6330" y="1865"/>
                    </a:lnTo>
                    <a:lnTo>
                      <a:pt x="6317" y="1865"/>
                    </a:lnTo>
                    <a:cubicBezTo>
                      <a:pt x="6330" y="1892"/>
                      <a:pt x="6330" y="1905"/>
                      <a:pt x="6330" y="1932"/>
                    </a:cubicBezTo>
                    <a:lnTo>
                      <a:pt x="6330" y="1946"/>
                    </a:lnTo>
                    <a:cubicBezTo>
                      <a:pt x="6330" y="1972"/>
                      <a:pt x="6330" y="2026"/>
                      <a:pt x="6317" y="2080"/>
                    </a:cubicBezTo>
                    <a:cubicBezTo>
                      <a:pt x="6330" y="2066"/>
                      <a:pt x="6344" y="2066"/>
                      <a:pt x="6344" y="2053"/>
                    </a:cubicBezTo>
                    <a:cubicBezTo>
                      <a:pt x="6355" y="2047"/>
                      <a:pt x="6368" y="2044"/>
                      <a:pt x="6382" y="2044"/>
                    </a:cubicBezTo>
                    <a:cubicBezTo>
                      <a:pt x="6401" y="2044"/>
                      <a:pt x="6422" y="2050"/>
                      <a:pt x="6437" y="2066"/>
                    </a:cubicBezTo>
                    <a:cubicBezTo>
                      <a:pt x="6464" y="2080"/>
                      <a:pt x="6478" y="2120"/>
                      <a:pt x="6478" y="2147"/>
                    </a:cubicBezTo>
                    <a:cubicBezTo>
                      <a:pt x="6478" y="2106"/>
                      <a:pt x="6505" y="2013"/>
                      <a:pt x="6505" y="1946"/>
                    </a:cubicBezTo>
                    <a:lnTo>
                      <a:pt x="6505" y="1919"/>
                    </a:lnTo>
                    <a:cubicBezTo>
                      <a:pt x="6491" y="1771"/>
                      <a:pt x="6397" y="1637"/>
                      <a:pt x="6263" y="1610"/>
                    </a:cubicBezTo>
                    <a:lnTo>
                      <a:pt x="1663" y="296"/>
                    </a:lnTo>
                    <a:lnTo>
                      <a:pt x="1073" y="135"/>
                    </a:lnTo>
                    <a:lnTo>
                      <a:pt x="858" y="6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8"/>
              <p:cNvSpPr/>
              <p:nvPr/>
            </p:nvSpPr>
            <p:spPr>
              <a:xfrm>
                <a:off x="6932225" y="3706963"/>
                <a:ext cx="20475" cy="5725"/>
              </a:xfrm>
              <a:custGeom>
                <a:rect b="b" l="l" r="r" t="t"/>
                <a:pathLst>
                  <a:path extrusionOk="0" h="229" w="819">
                    <a:moveTo>
                      <a:pt x="0" y="1"/>
                    </a:moveTo>
                    <a:lnTo>
                      <a:pt x="671" y="189"/>
                    </a:lnTo>
                    <a:cubicBezTo>
                      <a:pt x="684" y="202"/>
                      <a:pt x="698" y="202"/>
                      <a:pt x="698" y="202"/>
                    </a:cubicBezTo>
                    <a:cubicBezTo>
                      <a:pt x="703" y="202"/>
                      <a:pt x="709" y="201"/>
                      <a:pt x="715" y="200"/>
                    </a:cubicBezTo>
                    <a:lnTo>
                      <a:pt x="715" y="200"/>
                    </a:lnTo>
                    <a:lnTo>
                      <a:pt x="796" y="223"/>
                    </a:lnTo>
                    <a:lnTo>
                      <a:pt x="796" y="223"/>
                    </a:lnTo>
                    <a:cubicBezTo>
                      <a:pt x="778" y="213"/>
                      <a:pt x="765" y="191"/>
                      <a:pt x="765" y="162"/>
                    </a:cubicBezTo>
                    <a:cubicBezTo>
                      <a:pt x="754" y="183"/>
                      <a:pt x="736" y="196"/>
                      <a:pt x="715" y="200"/>
                    </a:cubicBezTo>
                    <a:lnTo>
                      <a:pt x="715" y="200"/>
                    </a:lnTo>
                    <a:lnTo>
                      <a:pt x="0" y="1"/>
                    </a:lnTo>
                    <a:close/>
                    <a:moveTo>
                      <a:pt x="796" y="223"/>
                    </a:moveTo>
                    <a:lnTo>
                      <a:pt x="796" y="223"/>
                    </a:lnTo>
                    <a:cubicBezTo>
                      <a:pt x="803" y="227"/>
                      <a:pt x="811" y="229"/>
                      <a:pt x="818" y="229"/>
                    </a:cubicBezTo>
                    <a:lnTo>
                      <a:pt x="796" y="22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8"/>
              <p:cNvSpPr/>
              <p:nvPr/>
            </p:nvSpPr>
            <p:spPr>
              <a:xfrm>
                <a:off x="6864150" y="3687538"/>
                <a:ext cx="21825" cy="6375"/>
              </a:xfrm>
              <a:custGeom>
                <a:rect b="b" l="l" r="r" t="t"/>
                <a:pathLst>
                  <a:path extrusionOk="0" h="255" w="873">
                    <a:moveTo>
                      <a:pt x="1" y="0"/>
                    </a:moveTo>
                    <a:lnTo>
                      <a:pt x="725" y="215"/>
                    </a:lnTo>
                    <a:lnTo>
                      <a:pt x="735" y="215"/>
                    </a:lnTo>
                    <a:lnTo>
                      <a:pt x="1" y="0"/>
                    </a:lnTo>
                    <a:close/>
                    <a:moveTo>
                      <a:pt x="819" y="188"/>
                    </a:moveTo>
                    <a:cubicBezTo>
                      <a:pt x="792" y="201"/>
                      <a:pt x="779" y="215"/>
                      <a:pt x="752" y="215"/>
                    </a:cubicBezTo>
                    <a:lnTo>
                      <a:pt x="735" y="215"/>
                    </a:lnTo>
                    <a:lnTo>
                      <a:pt x="872" y="255"/>
                    </a:lnTo>
                    <a:cubicBezTo>
                      <a:pt x="846" y="241"/>
                      <a:pt x="819" y="215"/>
                      <a:pt x="819" y="18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8"/>
              <p:cNvSpPr/>
              <p:nvPr/>
            </p:nvSpPr>
            <p:spPr>
              <a:xfrm>
                <a:off x="6380025" y="3694438"/>
                <a:ext cx="780200" cy="104750"/>
              </a:xfrm>
              <a:custGeom>
                <a:rect b="b" l="l" r="r" t="t"/>
                <a:pathLst>
                  <a:path extrusionOk="0" h="4190" w="31208">
                    <a:moveTo>
                      <a:pt x="188" y="180"/>
                    </a:moveTo>
                    <a:lnTo>
                      <a:pt x="1609" y="381"/>
                    </a:lnTo>
                    <a:lnTo>
                      <a:pt x="1609" y="314"/>
                    </a:lnTo>
                    <a:lnTo>
                      <a:pt x="1650" y="314"/>
                    </a:lnTo>
                    <a:lnTo>
                      <a:pt x="1650" y="395"/>
                    </a:lnTo>
                    <a:lnTo>
                      <a:pt x="16952" y="2527"/>
                    </a:lnTo>
                    <a:lnTo>
                      <a:pt x="16952" y="2500"/>
                    </a:lnTo>
                    <a:lnTo>
                      <a:pt x="16992" y="2500"/>
                    </a:lnTo>
                    <a:lnTo>
                      <a:pt x="16992" y="2527"/>
                    </a:lnTo>
                    <a:lnTo>
                      <a:pt x="26085" y="3801"/>
                    </a:lnTo>
                    <a:lnTo>
                      <a:pt x="29786" y="3801"/>
                    </a:lnTo>
                    <a:cubicBezTo>
                      <a:pt x="30188" y="3801"/>
                      <a:pt x="30577" y="3721"/>
                      <a:pt x="30940" y="3573"/>
                    </a:cubicBezTo>
                    <a:lnTo>
                      <a:pt x="30940" y="3573"/>
                    </a:lnTo>
                    <a:cubicBezTo>
                      <a:pt x="30913" y="3600"/>
                      <a:pt x="30886" y="3627"/>
                      <a:pt x="30859" y="3667"/>
                    </a:cubicBezTo>
                    <a:cubicBezTo>
                      <a:pt x="30644" y="3895"/>
                      <a:pt x="30349" y="4016"/>
                      <a:pt x="30028" y="4016"/>
                    </a:cubicBezTo>
                    <a:lnTo>
                      <a:pt x="26098" y="4016"/>
                    </a:lnTo>
                    <a:lnTo>
                      <a:pt x="858" y="784"/>
                    </a:lnTo>
                    <a:lnTo>
                      <a:pt x="845" y="784"/>
                    </a:lnTo>
                    <a:cubicBezTo>
                      <a:pt x="550" y="743"/>
                      <a:pt x="295" y="542"/>
                      <a:pt x="215" y="274"/>
                    </a:cubicBezTo>
                    <a:cubicBezTo>
                      <a:pt x="201" y="247"/>
                      <a:pt x="188" y="207"/>
                      <a:pt x="188" y="180"/>
                    </a:cubicBezTo>
                    <a:close/>
                    <a:moveTo>
                      <a:pt x="79" y="0"/>
                    </a:moveTo>
                    <a:cubicBezTo>
                      <a:pt x="65" y="0"/>
                      <a:pt x="46" y="10"/>
                      <a:pt x="27" y="19"/>
                    </a:cubicBezTo>
                    <a:cubicBezTo>
                      <a:pt x="14" y="33"/>
                      <a:pt x="0" y="59"/>
                      <a:pt x="0" y="86"/>
                    </a:cubicBezTo>
                    <a:cubicBezTo>
                      <a:pt x="0" y="153"/>
                      <a:pt x="14" y="234"/>
                      <a:pt x="54" y="328"/>
                    </a:cubicBezTo>
                    <a:cubicBezTo>
                      <a:pt x="161" y="663"/>
                      <a:pt x="470" y="904"/>
                      <a:pt x="832" y="958"/>
                    </a:cubicBezTo>
                    <a:lnTo>
                      <a:pt x="2682" y="1186"/>
                    </a:lnTo>
                    <a:lnTo>
                      <a:pt x="2803" y="1213"/>
                    </a:lnTo>
                    <a:lnTo>
                      <a:pt x="3286" y="1266"/>
                    </a:lnTo>
                    <a:lnTo>
                      <a:pt x="3407" y="1280"/>
                    </a:lnTo>
                    <a:lnTo>
                      <a:pt x="9535" y="2071"/>
                    </a:lnTo>
                    <a:lnTo>
                      <a:pt x="9670" y="2084"/>
                    </a:lnTo>
                    <a:lnTo>
                      <a:pt x="10139" y="2151"/>
                    </a:lnTo>
                    <a:lnTo>
                      <a:pt x="10273" y="2165"/>
                    </a:lnTo>
                    <a:lnTo>
                      <a:pt x="16402" y="2956"/>
                    </a:lnTo>
                    <a:lnTo>
                      <a:pt x="16751" y="2996"/>
                    </a:lnTo>
                    <a:lnTo>
                      <a:pt x="17005" y="3023"/>
                    </a:lnTo>
                    <a:lnTo>
                      <a:pt x="17126" y="3050"/>
                    </a:lnTo>
                    <a:lnTo>
                      <a:pt x="23228" y="3828"/>
                    </a:lnTo>
                    <a:lnTo>
                      <a:pt x="24234" y="3962"/>
                    </a:lnTo>
                    <a:lnTo>
                      <a:pt x="26085" y="4190"/>
                    </a:lnTo>
                    <a:lnTo>
                      <a:pt x="30028" y="4190"/>
                    </a:lnTo>
                    <a:cubicBezTo>
                      <a:pt x="30390" y="4190"/>
                      <a:pt x="30738" y="4042"/>
                      <a:pt x="30980" y="3774"/>
                    </a:cubicBezTo>
                    <a:cubicBezTo>
                      <a:pt x="31060" y="3694"/>
                      <a:pt x="31114" y="3613"/>
                      <a:pt x="31181" y="3493"/>
                    </a:cubicBezTo>
                    <a:cubicBezTo>
                      <a:pt x="31194" y="3466"/>
                      <a:pt x="31194" y="3439"/>
                      <a:pt x="31208" y="3399"/>
                    </a:cubicBezTo>
                    <a:cubicBezTo>
                      <a:pt x="31208" y="3372"/>
                      <a:pt x="31208" y="3332"/>
                      <a:pt x="31167" y="3318"/>
                    </a:cubicBezTo>
                    <a:cubicBezTo>
                      <a:pt x="31152" y="3302"/>
                      <a:pt x="31136" y="3296"/>
                      <a:pt x="31118" y="3296"/>
                    </a:cubicBezTo>
                    <a:cubicBezTo>
                      <a:pt x="31105" y="3296"/>
                      <a:pt x="31090" y="3299"/>
                      <a:pt x="31074" y="3305"/>
                    </a:cubicBezTo>
                    <a:cubicBezTo>
                      <a:pt x="31074" y="3318"/>
                      <a:pt x="31060" y="3318"/>
                      <a:pt x="31047" y="3332"/>
                    </a:cubicBezTo>
                    <a:cubicBezTo>
                      <a:pt x="31033" y="3332"/>
                      <a:pt x="31007" y="3345"/>
                      <a:pt x="30980" y="3358"/>
                    </a:cubicBezTo>
                    <a:cubicBezTo>
                      <a:pt x="30618" y="3546"/>
                      <a:pt x="30202" y="3627"/>
                      <a:pt x="29786" y="3627"/>
                    </a:cubicBezTo>
                    <a:lnTo>
                      <a:pt x="26098" y="3627"/>
                    </a:lnTo>
                    <a:lnTo>
                      <a:pt x="161" y="6"/>
                    </a:lnTo>
                    <a:lnTo>
                      <a:pt x="94" y="6"/>
                    </a:lnTo>
                    <a:cubicBezTo>
                      <a:pt x="90" y="2"/>
                      <a:pt x="85" y="0"/>
                      <a:pt x="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8"/>
              <p:cNvSpPr/>
              <p:nvPr/>
            </p:nvSpPr>
            <p:spPr>
              <a:xfrm>
                <a:off x="6817550" y="3670438"/>
                <a:ext cx="71775" cy="22475"/>
              </a:xfrm>
              <a:custGeom>
                <a:rect b="b" l="l" r="r" t="t"/>
                <a:pathLst>
                  <a:path extrusionOk="0" h="899" w="2871">
                    <a:moveTo>
                      <a:pt x="2576" y="161"/>
                    </a:moveTo>
                    <a:cubicBezTo>
                      <a:pt x="2589" y="161"/>
                      <a:pt x="2602" y="174"/>
                      <a:pt x="2616" y="174"/>
                    </a:cubicBezTo>
                    <a:lnTo>
                      <a:pt x="2629" y="174"/>
                    </a:lnTo>
                    <a:lnTo>
                      <a:pt x="2656" y="201"/>
                    </a:lnTo>
                    <a:cubicBezTo>
                      <a:pt x="2683" y="228"/>
                      <a:pt x="2696" y="282"/>
                      <a:pt x="2696" y="335"/>
                    </a:cubicBezTo>
                    <a:cubicBezTo>
                      <a:pt x="2696" y="469"/>
                      <a:pt x="2656" y="604"/>
                      <a:pt x="2589" y="724"/>
                    </a:cubicBezTo>
                    <a:lnTo>
                      <a:pt x="2348" y="657"/>
                    </a:lnTo>
                    <a:lnTo>
                      <a:pt x="2348" y="738"/>
                    </a:lnTo>
                    <a:lnTo>
                      <a:pt x="2307" y="738"/>
                    </a:lnTo>
                    <a:lnTo>
                      <a:pt x="2307" y="644"/>
                    </a:lnTo>
                    <a:lnTo>
                      <a:pt x="1503" y="416"/>
                    </a:lnTo>
                    <a:lnTo>
                      <a:pt x="1234" y="416"/>
                    </a:lnTo>
                    <a:lnTo>
                      <a:pt x="1234" y="376"/>
                    </a:lnTo>
                    <a:lnTo>
                      <a:pt x="1355" y="376"/>
                    </a:lnTo>
                    <a:lnTo>
                      <a:pt x="617" y="161"/>
                    </a:lnTo>
                    <a:close/>
                    <a:moveTo>
                      <a:pt x="54" y="0"/>
                    </a:moveTo>
                    <a:cubicBezTo>
                      <a:pt x="27" y="14"/>
                      <a:pt x="1" y="40"/>
                      <a:pt x="1" y="81"/>
                    </a:cubicBezTo>
                    <a:lnTo>
                      <a:pt x="1" y="94"/>
                    </a:lnTo>
                    <a:cubicBezTo>
                      <a:pt x="1" y="134"/>
                      <a:pt x="27" y="161"/>
                      <a:pt x="68" y="174"/>
                    </a:cubicBezTo>
                    <a:lnTo>
                      <a:pt x="1865" y="684"/>
                    </a:lnTo>
                    <a:lnTo>
                      <a:pt x="2589" y="899"/>
                    </a:lnTo>
                    <a:lnTo>
                      <a:pt x="2616" y="899"/>
                    </a:lnTo>
                    <a:cubicBezTo>
                      <a:pt x="2643" y="899"/>
                      <a:pt x="2656" y="885"/>
                      <a:pt x="2683" y="872"/>
                    </a:cubicBezTo>
                    <a:cubicBezTo>
                      <a:pt x="2683" y="872"/>
                      <a:pt x="2669" y="858"/>
                      <a:pt x="2669" y="858"/>
                    </a:cubicBezTo>
                    <a:lnTo>
                      <a:pt x="2669" y="845"/>
                    </a:lnTo>
                    <a:cubicBezTo>
                      <a:pt x="2669" y="791"/>
                      <a:pt x="2710" y="751"/>
                      <a:pt x="2750" y="751"/>
                    </a:cubicBezTo>
                    <a:cubicBezTo>
                      <a:pt x="2830" y="630"/>
                      <a:pt x="2871" y="483"/>
                      <a:pt x="2871" y="335"/>
                    </a:cubicBezTo>
                    <a:cubicBezTo>
                      <a:pt x="2871" y="148"/>
                      <a:pt x="2736" y="0"/>
                      <a:pt x="2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8"/>
              <p:cNvSpPr/>
              <p:nvPr/>
            </p:nvSpPr>
            <p:spPr>
              <a:xfrm>
                <a:off x="6884275" y="3689213"/>
                <a:ext cx="71775" cy="22825"/>
              </a:xfrm>
              <a:custGeom>
                <a:rect b="b" l="l" r="r" t="t"/>
                <a:pathLst>
                  <a:path extrusionOk="0" h="913" w="2871">
                    <a:moveTo>
                      <a:pt x="2575" y="174"/>
                    </a:moveTo>
                    <a:cubicBezTo>
                      <a:pt x="2602" y="174"/>
                      <a:pt x="2616" y="174"/>
                      <a:pt x="2629" y="188"/>
                    </a:cubicBezTo>
                    <a:lnTo>
                      <a:pt x="2642" y="188"/>
                    </a:lnTo>
                    <a:lnTo>
                      <a:pt x="2656" y="215"/>
                    </a:lnTo>
                    <a:cubicBezTo>
                      <a:pt x="2683" y="242"/>
                      <a:pt x="2709" y="282"/>
                      <a:pt x="2709" y="335"/>
                    </a:cubicBezTo>
                    <a:cubicBezTo>
                      <a:pt x="2709" y="483"/>
                      <a:pt x="2669" y="617"/>
                      <a:pt x="2589" y="724"/>
                    </a:cubicBezTo>
                    <a:lnTo>
                      <a:pt x="2361" y="657"/>
                    </a:lnTo>
                    <a:lnTo>
                      <a:pt x="2361" y="751"/>
                    </a:lnTo>
                    <a:lnTo>
                      <a:pt x="2321" y="751"/>
                    </a:lnTo>
                    <a:lnTo>
                      <a:pt x="2321" y="657"/>
                    </a:lnTo>
                    <a:lnTo>
                      <a:pt x="1543" y="429"/>
                    </a:lnTo>
                    <a:lnTo>
                      <a:pt x="1248" y="429"/>
                    </a:lnTo>
                    <a:lnTo>
                      <a:pt x="1248" y="389"/>
                    </a:lnTo>
                    <a:lnTo>
                      <a:pt x="1395" y="389"/>
                    </a:lnTo>
                    <a:lnTo>
                      <a:pt x="631" y="174"/>
                    </a:lnTo>
                    <a:close/>
                    <a:moveTo>
                      <a:pt x="94" y="0"/>
                    </a:moveTo>
                    <a:cubicBezTo>
                      <a:pt x="41" y="0"/>
                      <a:pt x="0" y="40"/>
                      <a:pt x="0" y="81"/>
                    </a:cubicBezTo>
                    <a:lnTo>
                      <a:pt x="0" y="94"/>
                    </a:lnTo>
                    <a:lnTo>
                      <a:pt x="0" y="107"/>
                    </a:lnTo>
                    <a:cubicBezTo>
                      <a:pt x="0" y="107"/>
                      <a:pt x="14" y="121"/>
                      <a:pt x="14" y="121"/>
                    </a:cubicBezTo>
                    <a:cubicBezTo>
                      <a:pt x="14" y="148"/>
                      <a:pt x="41" y="174"/>
                      <a:pt x="67" y="188"/>
                    </a:cubicBezTo>
                    <a:lnTo>
                      <a:pt x="1918" y="711"/>
                    </a:lnTo>
                    <a:lnTo>
                      <a:pt x="2589" y="899"/>
                    </a:lnTo>
                    <a:cubicBezTo>
                      <a:pt x="2589" y="899"/>
                      <a:pt x="2602" y="912"/>
                      <a:pt x="2616" y="912"/>
                    </a:cubicBezTo>
                    <a:cubicBezTo>
                      <a:pt x="2642" y="912"/>
                      <a:pt x="2669" y="899"/>
                      <a:pt x="2683" y="872"/>
                    </a:cubicBezTo>
                    <a:cubicBezTo>
                      <a:pt x="2683" y="872"/>
                      <a:pt x="2683" y="872"/>
                      <a:pt x="2683" y="858"/>
                    </a:cubicBezTo>
                    <a:lnTo>
                      <a:pt x="2683" y="845"/>
                    </a:lnTo>
                    <a:cubicBezTo>
                      <a:pt x="2683" y="805"/>
                      <a:pt x="2709" y="765"/>
                      <a:pt x="2763" y="765"/>
                    </a:cubicBezTo>
                    <a:cubicBezTo>
                      <a:pt x="2830" y="630"/>
                      <a:pt x="2870" y="483"/>
                      <a:pt x="2870" y="335"/>
                    </a:cubicBezTo>
                    <a:cubicBezTo>
                      <a:pt x="2870" y="322"/>
                      <a:pt x="2870" y="322"/>
                      <a:pt x="2870" y="309"/>
                    </a:cubicBezTo>
                    <a:cubicBezTo>
                      <a:pt x="2870" y="242"/>
                      <a:pt x="2844" y="188"/>
                      <a:pt x="2817" y="148"/>
                    </a:cubicBezTo>
                    <a:cubicBezTo>
                      <a:pt x="2763" y="54"/>
                      <a:pt x="2683" y="0"/>
                      <a:pt x="25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8"/>
              <p:cNvSpPr/>
              <p:nvPr/>
            </p:nvSpPr>
            <p:spPr>
              <a:xfrm>
                <a:off x="6951325" y="3708313"/>
                <a:ext cx="71450" cy="22500"/>
              </a:xfrm>
              <a:custGeom>
                <a:rect b="b" l="l" r="r" t="t"/>
                <a:pathLst>
                  <a:path extrusionOk="0" h="900" w="2858">
                    <a:moveTo>
                      <a:pt x="2562" y="161"/>
                    </a:moveTo>
                    <a:cubicBezTo>
                      <a:pt x="2589" y="161"/>
                      <a:pt x="2616" y="175"/>
                      <a:pt x="2643" y="202"/>
                    </a:cubicBezTo>
                    <a:cubicBezTo>
                      <a:pt x="2669" y="229"/>
                      <a:pt x="2696" y="282"/>
                      <a:pt x="2696" y="336"/>
                    </a:cubicBezTo>
                    <a:cubicBezTo>
                      <a:pt x="2696" y="470"/>
                      <a:pt x="2656" y="617"/>
                      <a:pt x="2576" y="725"/>
                    </a:cubicBezTo>
                    <a:lnTo>
                      <a:pt x="2361" y="658"/>
                    </a:lnTo>
                    <a:lnTo>
                      <a:pt x="2361" y="765"/>
                    </a:lnTo>
                    <a:lnTo>
                      <a:pt x="2321" y="765"/>
                    </a:lnTo>
                    <a:lnTo>
                      <a:pt x="2321" y="644"/>
                    </a:lnTo>
                    <a:lnTo>
                      <a:pt x="1597" y="443"/>
                    </a:lnTo>
                    <a:lnTo>
                      <a:pt x="1248" y="443"/>
                    </a:lnTo>
                    <a:lnTo>
                      <a:pt x="1248" y="403"/>
                    </a:lnTo>
                    <a:lnTo>
                      <a:pt x="1449" y="403"/>
                    </a:lnTo>
                    <a:lnTo>
                      <a:pt x="618" y="161"/>
                    </a:lnTo>
                    <a:close/>
                    <a:moveTo>
                      <a:pt x="81" y="1"/>
                    </a:moveTo>
                    <a:cubicBezTo>
                      <a:pt x="27" y="1"/>
                      <a:pt x="1" y="41"/>
                      <a:pt x="1" y="81"/>
                    </a:cubicBezTo>
                    <a:lnTo>
                      <a:pt x="1" y="94"/>
                    </a:lnTo>
                    <a:cubicBezTo>
                      <a:pt x="1" y="94"/>
                      <a:pt x="1" y="108"/>
                      <a:pt x="1" y="108"/>
                    </a:cubicBezTo>
                    <a:cubicBezTo>
                      <a:pt x="1" y="148"/>
                      <a:pt x="27" y="175"/>
                      <a:pt x="54" y="175"/>
                    </a:cubicBezTo>
                    <a:lnTo>
                      <a:pt x="792" y="389"/>
                    </a:lnTo>
                    <a:lnTo>
                      <a:pt x="1074" y="389"/>
                    </a:lnTo>
                    <a:lnTo>
                      <a:pt x="1074" y="430"/>
                    </a:lnTo>
                    <a:lnTo>
                      <a:pt x="939" y="430"/>
                    </a:lnTo>
                    <a:lnTo>
                      <a:pt x="1878" y="698"/>
                    </a:lnTo>
                    <a:lnTo>
                      <a:pt x="2589" y="899"/>
                    </a:lnTo>
                    <a:lnTo>
                      <a:pt x="2602" y="899"/>
                    </a:lnTo>
                    <a:cubicBezTo>
                      <a:pt x="2629" y="899"/>
                      <a:pt x="2656" y="886"/>
                      <a:pt x="2669" y="872"/>
                    </a:cubicBezTo>
                    <a:cubicBezTo>
                      <a:pt x="2696" y="845"/>
                      <a:pt x="2723" y="805"/>
                      <a:pt x="2736" y="765"/>
                    </a:cubicBezTo>
                    <a:cubicBezTo>
                      <a:pt x="2804" y="658"/>
                      <a:pt x="2844" y="537"/>
                      <a:pt x="2857" y="403"/>
                    </a:cubicBezTo>
                    <a:lnTo>
                      <a:pt x="2817" y="403"/>
                    </a:lnTo>
                    <a:lnTo>
                      <a:pt x="2817" y="363"/>
                    </a:lnTo>
                    <a:lnTo>
                      <a:pt x="2857" y="363"/>
                    </a:lnTo>
                    <a:cubicBezTo>
                      <a:pt x="2857" y="349"/>
                      <a:pt x="2857" y="336"/>
                      <a:pt x="2857" y="336"/>
                    </a:cubicBezTo>
                    <a:cubicBezTo>
                      <a:pt x="2857" y="148"/>
                      <a:pt x="2723" y="1"/>
                      <a:pt x="25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8"/>
              <p:cNvSpPr/>
              <p:nvPr/>
            </p:nvSpPr>
            <p:spPr>
              <a:xfrm>
                <a:off x="7105550" y="3733113"/>
                <a:ext cx="357100" cy="109675"/>
              </a:xfrm>
              <a:custGeom>
                <a:rect b="b" l="l" r="r" t="t"/>
                <a:pathLst>
                  <a:path extrusionOk="0" h="4387" w="14284">
                    <a:moveTo>
                      <a:pt x="9603" y="1"/>
                    </a:moveTo>
                    <a:cubicBezTo>
                      <a:pt x="9295" y="1"/>
                      <a:pt x="8986" y="68"/>
                      <a:pt x="8718" y="189"/>
                    </a:cubicBezTo>
                    <a:lnTo>
                      <a:pt x="2629" y="3032"/>
                    </a:lnTo>
                    <a:lnTo>
                      <a:pt x="2535" y="3072"/>
                    </a:lnTo>
                    <a:lnTo>
                      <a:pt x="148" y="4185"/>
                    </a:lnTo>
                    <a:lnTo>
                      <a:pt x="54" y="4225"/>
                    </a:lnTo>
                    <a:cubicBezTo>
                      <a:pt x="14" y="4239"/>
                      <a:pt x="1" y="4292"/>
                      <a:pt x="14" y="4333"/>
                    </a:cubicBezTo>
                    <a:cubicBezTo>
                      <a:pt x="28" y="4346"/>
                      <a:pt x="28" y="4360"/>
                      <a:pt x="41" y="4360"/>
                    </a:cubicBezTo>
                    <a:cubicBezTo>
                      <a:pt x="54" y="4373"/>
                      <a:pt x="68" y="4386"/>
                      <a:pt x="95" y="4386"/>
                    </a:cubicBezTo>
                    <a:cubicBezTo>
                      <a:pt x="108" y="4386"/>
                      <a:pt x="121" y="4386"/>
                      <a:pt x="121" y="4373"/>
                    </a:cubicBezTo>
                    <a:lnTo>
                      <a:pt x="188" y="4346"/>
                    </a:lnTo>
                    <a:lnTo>
                      <a:pt x="658" y="4132"/>
                    </a:lnTo>
                    <a:lnTo>
                      <a:pt x="8785" y="350"/>
                    </a:lnTo>
                    <a:cubicBezTo>
                      <a:pt x="9040" y="229"/>
                      <a:pt x="9321" y="162"/>
                      <a:pt x="9603" y="162"/>
                    </a:cubicBezTo>
                    <a:lnTo>
                      <a:pt x="14203" y="162"/>
                    </a:lnTo>
                    <a:cubicBezTo>
                      <a:pt x="14230" y="162"/>
                      <a:pt x="14243" y="148"/>
                      <a:pt x="14257" y="135"/>
                    </a:cubicBezTo>
                    <a:cubicBezTo>
                      <a:pt x="14270" y="122"/>
                      <a:pt x="14284" y="95"/>
                      <a:pt x="14284" y="81"/>
                    </a:cubicBezTo>
                    <a:cubicBezTo>
                      <a:pt x="14284" y="28"/>
                      <a:pt x="14243" y="1"/>
                      <a:pt x="14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8"/>
              <p:cNvSpPr/>
              <p:nvPr/>
            </p:nvSpPr>
            <p:spPr>
              <a:xfrm>
                <a:off x="5980375" y="3677138"/>
                <a:ext cx="29525" cy="22150"/>
              </a:xfrm>
              <a:custGeom>
                <a:rect b="b" l="l" r="r" t="t"/>
                <a:pathLst>
                  <a:path extrusionOk="0" h="886" w="1181">
                    <a:moveTo>
                      <a:pt x="443" y="0"/>
                    </a:moveTo>
                    <a:lnTo>
                      <a:pt x="0" y="832"/>
                    </a:lnTo>
                    <a:lnTo>
                      <a:pt x="1180" y="885"/>
                    </a:lnTo>
                    <a:lnTo>
                      <a:pt x="1073" y="14"/>
                    </a:lnTo>
                    <a:lnTo>
                      <a:pt x="4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8"/>
              <p:cNvSpPr/>
              <p:nvPr/>
            </p:nvSpPr>
            <p:spPr>
              <a:xfrm>
                <a:off x="6011200" y="3677813"/>
                <a:ext cx="17800" cy="24150"/>
              </a:xfrm>
              <a:custGeom>
                <a:rect b="b" l="l" r="r" t="t"/>
                <a:pathLst>
                  <a:path extrusionOk="0" h="966" w="712">
                    <a:moveTo>
                      <a:pt x="1" y="0"/>
                    </a:moveTo>
                    <a:lnTo>
                      <a:pt x="122" y="872"/>
                    </a:lnTo>
                    <a:lnTo>
                      <a:pt x="591" y="885"/>
                    </a:lnTo>
                    <a:lnTo>
                      <a:pt x="604" y="966"/>
                    </a:lnTo>
                    <a:lnTo>
                      <a:pt x="604" y="885"/>
                    </a:lnTo>
                    <a:cubicBezTo>
                      <a:pt x="631" y="885"/>
                      <a:pt x="671" y="872"/>
                      <a:pt x="685" y="845"/>
                    </a:cubicBezTo>
                    <a:cubicBezTo>
                      <a:pt x="698" y="832"/>
                      <a:pt x="712" y="805"/>
                      <a:pt x="712" y="765"/>
                    </a:cubicBezTo>
                    <a:lnTo>
                      <a:pt x="578" y="161"/>
                    </a:lnTo>
                    <a:cubicBezTo>
                      <a:pt x="564" y="67"/>
                      <a:pt x="470"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8"/>
              <p:cNvSpPr/>
              <p:nvPr/>
            </p:nvSpPr>
            <p:spPr>
              <a:xfrm>
                <a:off x="5959250" y="3676788"/>
                <a:ext cx="27500" cy="20825"/>
              </a:xfrm>
              <a:custGeom>
                <a:rect b="b" l="l" r="r" t="t"/>
                <a:pathLst>
                  <a:path extrusionOk="0" h="833" w="1100">
                    <a:moveTo>
                      <a:pt x="617" y="1"/>
                    </a:moveTo>
                    <a:lnTo>
                      <a:pt x="496" y="95"/>
                    </a:lnTo>
                    <a:lnTo>
                      <a:pt x="483" y="108"/>
                    </a:lnTo>
                    <a:cubicBezTo>
                      <a:pt x="282" y="309"/>
                      <a:pt x="121" y="537"/>
                      <a:pt x="0" y="806"/>
                    </a:cubicBezTo>
                    <a:lnTo>
                      <a:pt x="671" y="832"/>
                    </a:lnTo>
                    <a:lnTo>
                      <a:pt x="1100" y="14"/>
                    </a:lnTo>
                    <a:lnTo>
                      <a:pt x="6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8"/>
              <p:cNvSpPr/>
              <p:nvPr/>
            </p:nvSpPr>
            <p:spPr>
              <a:xfrm>
                <a:off x="5943475" y="3672763"/>
                <a:ext cx="89900" cy="31550"/>
              </a:xfrm>
              <a:custGeom>
                <a:rect b="b" l="l" r="r" t="t"/>
                <a:pathLst>
                  <a:path extrusionOk="0" h="1262" w="3596">
                    <a:moveTo>
                      <a:pt x="1771" y="95"/>
                    </a:moveTo>
                    <a:lnTo>
                      <a:pt x="1919" y="175"/>
                    </a:lnTo>
                    <a:lnTo>
                      <a:pt x="1919" y="189"/>
                    </a:lnTo>
                    <a:lnTo>
                      <a:pt x="2536" y="202"/>
                    </a:lnTo>
                    <a:lnTo>
                      <a:pt x="2536" y="122"/>
                    </a:lnTo>
                    <a:lnTo>
                      <a:pt x="2697" y="108"/>
                    </a:lnTo>
                    <a:lnTo>
                      <a:pt x="2710" y="202"/>
                    </a:lnTo>
                    <a:lnTo>
                      <a:pt x="3085" y="202"/>
                    </a:lnTo>
                    <a:cubicBezTo>
                      <a:pt x="3179" y="202"/>
                      <a:pt x="3273" y="269"/>
                      <a:pt x="3287" y="363"/>
                    </a:cubicBezTo>
                    <a:lnTo>
                      <a:pt x="3421" y="967"/>
                    </a:lnTo>
                    <a:cubicBezTo>
                      <a:pt x="3421" y="1007"/>
                      <a:pt x="3407" y="1034"/>
                      <a:pt x="3394" y="1047"/>
                    </a:cubicBezTo>
                    <a:cubicBezTo>
                      <a:pt x="3380" y="1074"/>
                      <a:pt x="3340" y="1087"/>
                      <a:pt x="3313" y="1087"/>
                    </a:cubicBezTo>
                    <a:lnTo>
                      <a:pt x="3313" y="1168"/>
                    </a:lnTo>
                    <a:lnTo>
                      <a:pt x="3300" y="1087"/>
                    </a:lnTo>
                    <a:lnTo>
                      <a:pt x="2831" y="1074"/>
                    </a:lnTo>
                    <a:lnTo>
                      <a:pt x="2831" y="1074"/>
                    </a:lnTo>
                    <a:lnTo>
                      <a:pt x="2844" y="1154"/>
                    </a:lnTo>
                    <a:lnTo>
                      <a:pt x="2670" y="1168"/>
                    </a:lnTo>
                    <a:lnTo>
                      <a:pt x="2656" y="1060"/>
                    </a:lnTo>
                    <a:lnTo>
                      <a:pt x="1476" y="1007"/>
                    </a:lnTo>
                    <a:lnTo>
                      <a:pt x="1409" y="1127"/>
                    </a:lnTo>
                    <a:lnTo>
                      <a:pt x="1262" y="1060"/>
                    </a:lnTo>
                    <a:lnTo>
                      <a:pt x="1302" y="993"/>
                    </a:lnTo>
                    <a:lnTo>
                      <a:pt x="631" y="967"/>
                    </a:lnTo>
                    <a:cubicBezTo>
                      <a:pt x="752" y="712"/>
                      <a:pt x="913" y="470"/>
                      <a:pt x="1114" y="269"/>
                    </a:cubicBezTo>
                    <a:lnTo>
                      <a:pt x="1127" y="256"/>
                    </a:lnTo>
                    <a:lnTo>
                      <a:pt x="1248" y="175"/>
                    </a:lnTo>
                    <a:lnTo>
                      <a:pt x="1731" y="175"/>
                    </a:lnTo>
                    <a:lnTo>
                      <a:pt x="1771" y="95"/>
                    </a:lnTo>
                    <a:close/>
                    <a:moveTo>
                      <a:pt x="1194" y="1"/>
                    </a:moveTo>
                    <a:lnTo>
                      <a:pt x="1020" y="135"/>
                    </a:lnTo>
                    <a:lnTo>
                      <a:pt x="1007" y="148"/>
                    </a:lnTo>
                    <a:cubicBezTo>
                      <a:pt x="792" y="350"/>
                      <a:pt x="618" y="604"/>
                      <a:pt x="484" y="873"/>
                    </a:cubicBezTo>
                    <a:lnTo>
                      <a:pt x="1" y="1114"/>
                    </a:lnTo>
                    <a:lnTo>
                      <a:pt x="350" y="1127"/>
                    </a:lnTo>
                    <a:lnTo>
                      <a:pt x="3287" y="1262"/>
                    </a:lnTo>
                    <a:lnTo>
                      <a:pt x="3313" y="1262"/>
                    </a:lnTo>
                    <a:cubicBezTo>
                      <a:pt x="3394" y="1262"/>
                      <a:pt x="3474" y="1221"/>
                      <a:pt x="3528" y="1154"/>
                    </a:cubicBezTo>
                    <a:cubicBezTo>
                      <a:pt x="3582" y="1087"/>
                      <a:pt x="3595" y="1007"/>
                      <a:pt x="3582" y="940"/>
                    </a:cubicBezTo>
                    <a:lnTo>
                      <a:pt x="3448" y="323"/>
                    </a:lnTo>
                    <a:cubicBezTo>
                      <a:pt x="3421" y="162"/>
                      <a:pt x="3260" y="41"/>
                      <a:pt x="3099" y="41"/>
                    </a:cubicBezTo>
                    <a:lnTo>
                      <a:pt x="14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8"/>
              <p:cNvSpPr/>
              <p:nvPr/>
            </p:nvSpPr>
            <p:spPr>
              <a:xfrm>
                <a:off x="5975000" y="3675113"/>
                <a:ext cx="16450" cy="25850"/>
              </a:xfrm>
              <a:custGeom>
                <a:rect b="b" l="l" r="r" t="t"/>
                <a:pathLst>
                  <a:path extrusionOk="0" h="1034" w="658">
                    <a:moveTo>
                      <a:pt x="510" y="1"/>
                    </a:moveTo>
                    <a:lnTo>
                      <a:pt x="470" y="81"/>
                    </a:lnTo>
                    <a:lnTo>
                      <a:pt x="41" y="899"/>
                    </a:lnTo>
                    <a:lnTo>
                      <a:pt x="1" y="966"/>
                    </a:lnTo>
                    <a:lnTo>
                      <a:pt x="148" y="1033"/>
                    </a:lnTo>
                    <a:lnTo>
                      <a:pt x="215" y="913"/>
                    </a:lnTo>
                    <a:lnTo>
                      <a:pt x="658" y="81"/>
                    </a:lnTo>
                    <a:lnTo>
                      <a:pt x="5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8"/>
              <p:cNvSpPr/>
              <p:nvPr/>
            </p:nvSpPr>
            <p:spPr>
              <a:xfrm>
                <a:off x="6006850" y="3675113"/>
                <a:ext cx="7750" cy="26850"/>
              </a:xfrm>
              <a:custGeom>
                <a:rect b="b" l="l" r="r" t="t"/>
                <a:pathLst>
                  <a:path extrusionOk="0" h="1074" w="310">
                    <a:moveTo>
                      <a:pt x="162" y="1"/>
                    </a:moveTo>
                    <a:lnTo>
                      <a:pt x="1" y="28"/>
                    </a:lnTo>
                    <a:lnTo>
                      <a:pt x="14" y="95"/>
                    </a:lnTo>
                    <a:lnTo>
                      <a:pt x="121" y="966"/>
                    </a:lnTo>
                    <a:lnTo>
                      <a:pt x="135" y="1074"/>
                    </a:lnTo>
                    <a:lnTo>
                      <a:pt x="309" y="1060"/>
                    </a:lnTo>
                    <a:lnTo>
                      <a:pt x="296" y="980"/>
                    </a:lnTo>
                    <a:lnTo>
                      <a:pt x="175" y="108"/>
                    </a:lnTo>
                    <a:lnTo>
                      <a:pt x="1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8"/>
              <p:cNvSpPr/>
              <p:nvPr/>
            </p:nvSpPr>
            <p:spPr>
              <a:xfrm>
                <a:off x="6076925" y="3754913"/>
                <a:ext cx="41275" cy="72450"/>
              </a:xfrm>
              <a:custGeom>
                <a:rect b="b" l="l" r="r" t="t"/>
                <a:pathLst>
                  <a:path extrusionOk="0" h="2898" w="1651">
                    <a:moveTo>
                      <a:pt x="1248" y="175"/>
                    </a:moveTo>
                    <a:cubicBezTo>
                      <a:pt x="1382" y="175"/>
                      <a:pt x="1476" y="282"/>
                      <a:pt x="1476" y="403"/>
                    </a:cubicBezTo>
                    <a:lnTo>
                      <a:pt x="1476" y="2495"/>
                    </a:lnTo>
                    <a:cubicBezTo>
                      <a:pt x="1476" y="2629"/>
                      <a:pt x="1382" y="2723"/>
                      <a:pt x="1248" y="2723"/>
                    </a:cubicBezTo>
                    <a:lnTo>
                      <a:pt x="389" y="2723"/>
                    </a:lnTo>
                    <a:cubicBezTo>
                      <a:pt x="269" y="2723"/>
                      <a:pt x="161" y="2629"/>
                      <a:pt x="161" y="2495"/>
                    </a:cubicBezTo>
                    <a:lnTo>
                      <a:pt x="161" y="403"/>
                    </a:lnTo>
                    <a:cubicBezTo>
                      <a:pt x="161" y="282"/>
                      <a:pt x="269" y="175"/>
                      <a:pt x="389" y="175"/>
                    </a:cubicBezTo>
                    <a:close/>
                    <a:moveTo>
                      <a:pt x="389" y="1"/>
                    </a:moveTo>
                    <a:cubicBezTo>
                      <a:pt x="175" y="1"/>
                      <a:pt x="1" y="188"/>
                      <a:pt x="1" y="403"/>
                    </a:cubicBezTo>
                    <a:lnTo>
                      <a:pt x="1" y="2495"/>
                    </a:lnTo>
                    <a:cubicBezTo>
                      <a:pt x="1" y="2710"/>
                      <a:pt x="175" y="2897"/>
                      <a:pt x="389" y="2897"/>
                    </a:cubicBezTo>
                    <a:lnTo>
                      <a:pt x="1248" y="2897"/>
                    </a:lnTo>
                    <a:cubicBezTo>
                      <a:pt x="1476" y="2897"/>
                      <a:pt x="1650" y="2710"/>
                      <a:pt x="1650" y="2495"/>
                    </a:cubicBezTo>
                    <a:lnTo>
                      <a:pt x="1650" y="403"/>
                    </a:lnTo>
                    <a:cubicBezTo>
                      <a:pt x="1650" y="188"/>
                      <a:pt x="1462" y="1"/>
                      <a:pt x="1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8"/>
              <p:cNvSpPr/>
              <p:nvPr/>
            </p:nvSpPr>
            <p:spPr>
              <a:xfrm>
                <a:off x="6848400" y="3679813"/>
                <a:ext cx="27850" cy="9075"/>
              </a:xfrm>
              <a:custGeom>
                <a:rect b="b" l="l" r="r" t="t"/>
                <a:pathLst>
                  <a:path extrusionOk="0" h="363" w="1114">
                    <a:moveTo>
                      <a:pt x="0" y="1"/>
                    </a:moveTo>
                    <a:lnTo>
                      <a:pt x="0" y="41"/>
                    </a:lnTo>
                    <a:lnTo>
                      <a:pt x="1073" y="41"/>
                    </a:lnTo>
                    <a:lnTo>
                      <a:pt x="1073" y="269"/>
                    </a:lnTo>
                    <a:lnTo>
                      <a:pt x="1073" y="363"/>
                    </a:lnTo>
                    <a:lnTo>
                      <a:pt x="1114" y="363"/>
                    </a:lnTo>
                    <a:lnTo>
                      <a:pt x="1114" y="282"/>
                    </a:lnTo>
                    <a:lnTo>
                      <a:pt x="1114" y="27"/>
                    </a:lnTo>
                    <a:lnTo>
                      <a:pt x="1100" y="27"/>
                    </a:lnTo>
                    <a:lnTo>
                      <a:pt x="10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8"/>
              <p:cNvSpPr/>
              <p:nvPr/>
            </p:nvSpPr>
            <p:spPr>
              <a:xfrm>
                <a:off x="6875550" y="3674788"/>
                <a:ext cx="8400" cy="5725"/>
              </a:xfrm>
              <a:custGeom>
                <a:rect b="b" l="l" r="r" t="t"/>
                <a:pathLst>
                  <a:path extrusionOk="0" h="229" w="336">
                    <a:moveTo>
                      <a:pt x="296" y="0"/>
                    </a:moveTo>
                    <a:lnTo>
                      <a:pt x="1" y="202"/>
                    </a:lnTo>
                    <a:lnTo>
                      <a:pt x="14" y="228"/>
                    </a:lnTo>
                    <a:lnTo>
                      <a:pt x="28" y="228"/>
                    </a:lnTo>
                    <a:lnTo>
                      <a:pt x="336" y="27"/>
                    </a:lnTo>
                    <a:lnTo>
                      <a:pt x="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8"/>
              <p:cNvSpPr/>
              <p:nvPr/>
            </p:nvSpPr>
            <p:spPr>
              <a:xfrm>
                <a:off x="6915450" y="3698938"/>
                <a:ext cx="27850" cy="9075"/>
              </a:xfrm>
              <a:custGeom>
                <a:rect b="b" l="l" r="r" t="t"/>
                <a:pathLst>
                  <a:path extrusionOk="0" h="363" w="1114">
                    <a:moveTo>
                      <a:pt x="1" y="0"/>
                    </a:moveTo>
                    <a:lnTo>
                      <a:pt x="1" y="40"/>
                    </a:lnTo>
                    <a:lnTo>
                      <a:pt x="1074" y="40"/>
                    </a:lnTo>
                    <a:lnTo>
                      <a:pt x="1074" y="255"/>
                    </a:lnTo>
                    <a:lnTo>
                      <a:pt x="1074" y="362"/>
                    </a:lnTo>
                    <a:lnTo>
                      <a:pt x="1114" y="362"/>
                    </a:lnTo>
                    <a:lnTo>
                      <a:pt x="1114" y="268"/>
                    </a:lnTo>
                    <a:lnTo>
                      <a:pt x="1114" y="27"/>
                    </a:lnTo>
                    <a:lnTo>
                      <a:pt x="1100" y="40"/>
                    </a:lnTo>
                    <a:lnTo>
                      <a:pt x="10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8"/>
              <p:cNvSpPr/>
              <p:nvPr/>
            </p:nvSpPr>
            <p:spPr>
              <a:xfrm>
                <a:off x="6942275" y="3693888"/>
                <a:ext cx="8400" cy="6075"/>
              </a:xfrm>
              <a:custGeom>
                <a:rect b="b" l="l" r="r" t="t"/>
                <a:pathLst>
                  <a:path extrusionOk="0" h="243" w="336">
                    <a:moveTo>
                      <a:pt x="309" y="1"/>
                    </a:moveTo>
                    <a:lnTo>
                      <a:pt x="14" y="202"/>
                    </a:lnTo>
                    <a:lnTo>
                      <a:pt x="1" y="202"/>
                    </a:lnTo>
                    <a:lnTo>
                      <a:pt x="27" y="242"/>
                    </a:lnTo>
                    <a:lnTo>
                      <a:pt x="41" y="229"/>
                    </a:lnTo>
                    <a:lnTo>
                      <a:pt x="336" y="41"/>
                    </a:lnTo>
                    <a:lnTo>
                      <a:pt x="336" y="14"/>
                    </a:lnTo>
                    <a:lnTo>
                      <a:pt x="3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8"/>
              <p:cNvSpPr/>
              <p:nvPr/>
            </p:nvSpPr>
            <p:spPr>
              <a:xfrm>
                <a:off x="6982500" y="3718363"/>
                <a:ext cx="27850" cy="9075"/>
              </a:xfrm>
              <a:custGeom>
                <a:rect b="b" l="l" r="r" t="t"/>
                <a:pathLst>
                  <a:path extrusionOk="0" h="363" w="1114">
                    <a:moveTo>
                      <a:pt x="1" y="1"/>
                    </a:moveTo>
                    <a:lnTo>
                      <a:pt x="1" y="41"/>
                    </a:lnTo>
                    <a:lnTo>
                      <a:pt x="1074" y="41"/>
                    </a:lnTo>
                    <a:lnTo>
                      <a:pt x="1074" y="242"/>
                    </a:lnTo>
                    <a:lnTo>
                      <a:pt x="1074" y="363"/>
                    </a:lnTo>
                    <a:lnTo>
                      <a:pt x="1114" y="363"/>
                    </a:lnTo>
                    <a:lnTo>
                      <a:pt x="1114" y="256"/>
                    </a:lnTo>
                    <a:lnTo>
                      <a:pt x="1114" y="28"/>
                    </a:lnTo>
                    <a:lnTo>
                      <a:pt x="1101" y="41"/>
                    </a:lnTo>
                    <a:lnTo>
                      <a:pt x="10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8"/>
              <p:cNvSpPr/>
              <p:nvPr/>
            </p:nvSpPr>
            <p:spPr>
              <a:xfrm>
                <a:off x="7009675" y="3713338"/>
                <a:ext cx="8400" cy="6075"/>
              </a:xfrm>
              <a:custGeom>
                <a:rect b="b" l="l" r="r" t="t"/>
                <a:pathLst>
                  <a:path extrusionOk="0" h="243" w="336">
                    <a:moveTo>
                      <a:pt x="309" y="1"/>
                    </a:moveTo>
                    <a:lnTo>
                      <a:pt x="0" y="202"/>
                    </a:lnTo>
                    <a:lnTo>
                      <a:pt x="14" y="242"/>
                    </a:lnTo>
                    <a:lnTo>
                      <a:pt x="27" y="229"/>
                    </a:lnTo>
                    <a:lnTo>
                      <a:pt x="335" y="28"/>
                    </a:lnTo>
                    <a:lnTo>
                      <a:pt x="3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8"/>
              <p:cNvSpPr/>
              <p:nvPr/>
            </p:nvSpPr>
            <p:spPr>
              <a:xfrm>
                <a:off x="6420250" y="3702288"/>
                <a:ext cx="384575" cy="60375"/>
              </a:xfrm>
              <a:custGeom>
                <a:rect b="b" l="l" r="r" t="t"/>
                <a:pathLst>
                  <a:path extrusionOk="0" h="2415" w="15383">
                    <a:moveTo>
                      <a:pt x="0" y="0"/>
                    </a:moveTo>
                    <a:lnTo>
                      <a:pt x="0" y="67"/>
                    </a:lnTo>
                    <a:lnTo>
                      <a:pt x="0" y="389"/>
                    </a:lnTo>
                    <a:lnTo>
                      <a:pt x="15356" y="2414"/>
                    </a:lnTo>
                    <a:lnTo>
                      <a:pt x="15383" y="2414"/>
                    </a:lnTo>
                    <a:lnTo>
                      <a:pt x="15383" y="2213"/>
                    </a:lnTo>
                    <a:lnTo>
                      <a:pt x="15383" y="2186"/>
                    </a:lnTo>
                    <a:lnTo>
                      <a:pt x="15343" y="2186"/>
                    </a:lnTo>
                    <a:lnTo>
                      <a:pt x="15343" y="2213"/>
                    </a:lnTo>
                    <a:lnTo>
                      <a:pt x="15343" y="2374"/>
                    </a:lnTo>
                    <a:lnTo>
                      <a:pt x="41" y="349"/>
                    </a:lnTo>
                    <a:lnTo>
                      <a:pt x="41" y="67"/>
                    </a:ln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8"/>
              <p:cNvSpPr/>
              <p:nvPr/>
            </p:nvSpPr>
            <p:spPr>
              <a:xfrm>
                <a:off x="6506750" y="3793813"/>
                <a:ext cx="40925" cy="65400"/>
              </a:xfrm>
              <a:custGeom>
                <a:rect b="b" l="l" r="r" t="t"/>
                <a:pathLst>
                  <a:path extrusionOk="0" h="2616" w="1637">
                    <a:moveTo>
                      <a:pt x="27" y="0"/>
                    </a:moveTo>
                    <a:lnTo>
                      <a:pt x="1" y="27"/>
                    </a:lnTo>
                    <a:lnTo>
                      <a:pt x="14" y="41"/>
                    </a:lnTo>
                    <a:lnTo>
                      <a:pt x="41" y="54"/>
                    </a:lnTo>
                    <a:lnTo>
                      <a:pt x="54" y="67"/>
                    </a:lnTo>
                    <a:lnTo>
                      <a:pt x="1596" y="1248"/>
                    </a:lnTo>
                    <a:lnTo>
                      <a:pt x="1596" y="2589"/>
                    </a:lnTo>
                    <a:lnTo>
                      <a:pt x="1596" y="2615"/>
                    </a:lnTo>
                    <a:lnTo>
                      <a:pt x="1637" y="2615"/>
                    </a:lnTo>
                    <a:lnTo>
                      <a:pt x="1637" y="2589"/>
                    </a:lnTo>
                    <a:lnTo>
                      <a:pt x="1637" y="1248"/>
                    </a:lnTo>
                    <a:lnTo>
                      <a:pt x="1637" y="1221"/>
                    </a:lnTo>
                    <a:lnTo>
                      <a:pt x="1623" y="1207"/>
                    </a:lnTo>
                    <a:lnTo>
                      <a:pt x="121" y="67"/>
                    </a:lnTo>
                    <a:lnTo>
                      <a:pt x="41" y="14"/>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8"/>
              <p:cNvSpPr/>
              <p:nvPr/>
            </p:nvSpPr>
            <p:spPr>
              <a:xfrm>
                <a:off x="6386375" y="3667413"/>
                <a:ext cx="466400" cy="51650"/>
              </a:xfrm>
              <a:custGeom>
                <a:rect b="b" l="l" r="r" t="t"/>
                <a:pathLst>
                  <a:path extrusionOk="0" h="2066" w="18656">
                    <a:moveTo>
                      <a:pt x="14" y="0"/>
                    </a:moveTo>
                    <a:lnTo>
                      <a:pt x="1" y="41"/>
                    </a:lnTo>
                    <a:lnTo>
                      <a:pt x="14" y="54"/>
                    </a:lnTo>
                    <a:lnTo>
                      <a:pt x="12621" y="2066"/>
                    </a:lnTo>
                    <a:lnTo>
                      <a:pt x="18656" y="2066"/>
                    </a:lnTo>
                    <a:lnTo>
                      <a:pt x="18522" y="2025"/>
                    </a:lnTo>
                    <a:lnTo>
                      <a:pt x="12621" y="2025"/>
                    </a:lnTo>
                    <a:lnTo>
                      <a:pt x="41" y="14"/>
                    </a:ln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8"/>
              <p:cNvSpPr/>
              <p:nvPr/>
            </p:nvSpPr>
            <p:spPr>
              <a:xfrm>
                <a:off x="6908075" y="3718038"/>
                <a:ext cx="70100" cy="1025"/>
              </a:xfrm>
              <a:custGeom>
                <a:rect b="b" l="l" r="r" t="t"/>
                <a:pathLst>
                  <a:path extrusionOk="0" h="41" w="2804">
                    <a:moveTo>
                      <a:pt x="1" y="0"/>
                    </a:moveTo>
                    <a:lnTo>
                      <a:pt x="148" y="41"/>
                    </a:lnTo>
                    <a:lnTo>
                      <a:pt x="2804" y="41"/>
                    </a:lnTo>
                    <a:lnTo>
                      <a:pt x="28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8"/>
              <p:cNvSpPr/>
              <p:nvPr/>
            </p:nvSpPr>
            <p:spPr>
              <a:xfrm>
                <a:off x="6853100" y="3718038"/>
                <a:ext cx="55000" cy="1025"/>
              </a:xfrm>
              <a:custGeom>
                <a:rect b="b" l="l" r="r" t="t"/>
                <a:pathLst>
                  <a:path extrusionOk="0" h="41" w="2200">
                    <a:moveTo>
                      <a:pt x="14" y="0"/>
                    </a:moveTo>
                    <a:lnTo>
                      <a:pt x="0" y="41"/>
                    </a:lnTo>
                    <a:lnTo>
                      <a:pt x="2200" y="41"/>
                    </a:lnTo>
                    <a:lnTo>
                      <a:pt x="2159" y="27"/>
                    </a:lnTo>
                    <a:lnTo>
                      <a:pt x="21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8"/>
              <p:cNvSpPr/>
              <p:nvPr/>
            </p:nvSpPr>
            <p:spPr>
              <a:xfrm>
                <a:off x="6700200" y="3674463"/>
                <a:ext cx="153250" cy="44600"/>
              </a:xfrm>
              <a:custGeom>
                <a:rect b="b" l="l" r="r" t="t"/>
                <a:pathLst>
                  <a:path extrusionOk="0" h="1784" w="6130">
                    <a:moveTo>
                      <a:pt x="1" y="0"/>
                    </a:moveTo>
                    <a:lnTo>
                      <a:pt x="5969" y="1743"/>
                    </a:lnTo>
                    <a:lnTo>
                      <a:pt x="6103" y="1784"/>
                    </a:lnTo>
                    <a:lnTo>
                      <a:pt x="6116" y="1784"/>
                    </a:lnTo>
                    <a:lnTo>
                      <a:pt x="6130" y="1743"/>
                    </a:lnTo>
                    <a:lnTo>
                      <a:pt x="6116" y="1743"/>
                    </a:lnTo>
                    <a:lnTo>
                      <a:pt x="1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8"/>
              <p:cNvSpPr/>
              <p:nvPr/>
            </p:nvSpPr>
            <p:spPr>
              <a:xfrm>
                <a:off x="6520500" y="3660038"/>
                <a:ext cx="261525" cy="14450"/>
              </a:xfrm>
              <a:custGeom>
                <a:rect b="b" l="l" r="r" t="t"/>
                <a:pathLst>
                  <a:path extrusionOk="0" h="578" w="10461">
                    <a:moveTo>
                      <a:pt x="8302" y="0"/>
                    </a:moveTo>
                    <a:lnTo>
                      <a:pt x="8288" y="41"/>
                    </a:lnTo>
                    <a:lnTo>
                      <a:pt x="8369" y="67"/>
                    </a:lnTo>
                    <a:lnTo>
                      <a:pt x="10139" y="537"/>
                    </a:lnTo>
                    <a:lnTo>
                      <a:pt x="1958" y="537"/>
                    </a:lnTo>
                    <a:lnTo>
                      <a:pt x="215" y="67"/>
                    </a:lnTo>
                    <a:lnTo>
                      <a:pt x="0" y="14"/>
                    </a:lnTo>
                    <a:lnTo>
                      <a:pt x="0" y="54"/>
                    </a:lnTo>
                    <a:lnTo>
                      <a:pt x="54" y="67"/>
                    </a:lnTo>
                    <a:lnTo>
                      <a:pt x="1958" y="577"/>
                    </a:lnTo>
                    <a:lnTo>
                      <a:pt x="10461" y="577"/>
                    </a:lnTo>
                    <a:lnTo>
                      <a:pt x="8543" y="67"/>
                    </a:lnTo>
                    <a:lnTo>
                      <a:pt x="83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8"/>
              <p:cNvSpPr/>
              <p:nvPr/>
            </p:nvSpPr>
            <p:spPr>
              <a:xfrm>
                <a:off x="7540075" y="3628863"/>
                <a:ext cx="148550" cy="19125"/>
              </a:xfrm>
              <a:custGeom>
                <a:rect b="b" l="l" r="r" t="t"/>
                <a:pathLst>
                  <a:path extrusionOk="0" h="765" w="5942">
                    <a:moveTo>
                      <a:pt x="5915" y="0"/>
                    </a:moveTo>
                    <a:lnTo>
                      <a:pt x="5888" y="40"/>
                    </a:lnTo>
                    <a:lnTo>
                      <a:pt x="5499" y="496"/>
                    </a:lnTo>
                    <a:lnTo>
                      <a:pt x="54" y="724"/>
                    </a:lnTo>
                    <a:lnTo>
                      <a:pt x="0" y="724"/>
                    </a:lnTo>
                    <a:lnTo>
                      <a:pt x="0" y="765"/>
                    </a:lnTo>
                    <a:lnTo>
                      <a:pt x="14" y="765"/>
                    </a:lnTo>
                    <a:lnTo>
                      <a:pt x="5499" y="537"/>
                    </a:lnTo>
                    <a:lnTo>
                      <a:pt x="5512" y="537"/>
                    </a:lnTo>
                    <a:lnTo>
                      <a:pt x="5928" y="54"/>
                    </a:lnTo>
                    <a:lnTo>
                      <a:pt x="5942" y="27"/>
                    </a:lnTo>
                    <a:lnTo>
                      <a:pt x="59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8"/>
              <p:cNvSpPr/>
              <p:nvPr/>
            </p:nvSpPr>
            <p:spPr>
              <a:xfrm>
                <a:off x="7603450" y="3448138"/>
                <a:ext cx="21800" cy="31200"/>
              </a:xfrm>
              <a:custGeom>
                <a:rect b="b" l="l" r="r" t="t"/>
                <a:pathLst>
                  <a:path extrusionOk="0" h="1248" w="872">
                    <a:moveTo>
                      <a:pt x="40" y="1"/>
                    </a:moveTo>
                    <a:lnTo>
                      <a:pt x="0" y="27"/>
                    </a:lnTo>
                    <a:lnTo>
                      <a:pt x="54" y="108"/>
                    </a:lnTo>
                    <a:lnTo>
                      <a:pt x="832" y="1234"/>
                    </a:lnTo>
                    <a:lnTo>
                      <a:pt x="845" y="1248"/>
                    </a:lnTo>
                    <a:lnTo>
                      <a:pt x="872" y="1221"/>
                    </a:lnTo>
                    <a:lnTo>
                      <a:pt x="858" y="1208"/>
                    </a:lnTo>
                    <a:lnTo>
                      <a:pt x="107" y="94"/>
                    </a:ln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8"/>
              <p:cNvSpPr/>
              <p:nvPr/>
            </p:nvSpPr>
            <p:spPr>
              <a:xfrm>
                <a:off x="7438825" y="3648288"/>
                <a:ext cx="184075" cy="78825"/>
              </a:xfrm>
              <a:custGeom>
                <a:rect b="b" l="l" r="r" t="t"/>
                <a:pathLst>
                  <a:path extrusionOk="0" h="3153" w="7363">
                    <a:moveTo>
                      <a:pt x="0" y="1"/>
                    </a:moveTo>
                    <a:lnTo>
                      <a:pt x="0" y="41"/>
                    </a:lnTo>
                    <a:lnTo>
                      <a:pt x="1999" y="41"/>
                    </a:lnTo>
                    <a:lnTo>
                      <a:pt x="4346" y="3153"/>
                    </a:lnTo>
                    <a:lnTo>
                      <a:pt x="7363" y="3153"/>
                    </a:lnTo>
                    <a:lnTo>
                      <a:pt x="7363" y="3112"/>
                    </a:lnTo>
                    <a:lnTo>
                      <a:pt x="4372" y="3112"/>
                    </a:lnTo>
                    <a:lnTo>
                      <a:pt x="20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8"/>
              <p:cNvSpPr/>
              <p:nvPr/>
            </p:nvSpPr>
            <p:spPr>
              <a:xfrm>
                <a:off x="7347950" y="3655338"/>
                <a:ext cx="105650" cy="32875"/>
              </a:xfrm>
              <a:custGeom>
                <a:rect b="b" l="l" r="r" t="t"/>
                <a:pathLst>
                  <a:path extrusionOk="0" h="1315" w="4226">
                    <a:moveTo>
                      <a:pt x="4225" y="1"/>
                    </a:moveTo>
                    <a:lnTo>
                      <a:pt x="4158" y="14"/>
                    </a:lnTo>
                    <a:lnTo>
                      <a:pt x="148" y="993"/>
                    </a:lnTo>
                    <a:lnTo>
                      <a:pt x="148" y="1006"/>
                    </a:lnTo>
                    <a:lnTo>
                      <a:pt x="122" y="1033"/>
                    </a:lnTo>
                    <a:lnTo>
                      <a:pt x="108" y="1033"/>
                    </a:lnTo>
                    <a:lnTo>
                      <a:pt x="28" y="1234"/>
                    </a:lnTo>
                    <a:lnTo>
                      <a:pt x="1" y="1301"/>
                    </a:lnTo>
                    <a:lnTo>
                      <a:pt x="41" y="1315"/>
                    </a:lnTo>
                    <a:lnTo>
                      <a:pt x="81" y="1221"/>
                    </a:lnTo>
                    <a:lnTo>
                      <a:pt x="148" y="1033"/>
                    </a:lnTo>
                    <a:lnTo>
                      <a:pt x="4185" y="54"/>
                    </a:lnTo>
                    <a:lnTo>
                      <a:pt x="4225" y="41"/>
                    </a:lnTo>
                    <a:lnTo>
                      <a:pt x="42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8"/>
              <p:cNvSpPr/>
              <p:nvPr/>
            </p:nvSpPr>
            <p:spPr>
              <a:xfrm>
                <a:off x="7346275" y="3677138"/>
                <a:ext cx="5400" cy="4050"/>
              </a:xfrm>
              <a:custGeom>
                <a:rect b="b" l="l" r="r" t="t"/>
                <a:pathLst>
                  <a:path extrusionOk="0" h="162" w="216">
                    <a:moveTo>
                      <a:pt x="28" y="0"/>
                    </a:moveTo>
                    <a:lnTo>
                      <a:pt x="1" y="41"/>
                    </a:lnTo>
                    <a:lnTo>
                      <a:pt x="175" y="161"/>
                    </a:lnTo>
                    <a:lnTo>
                      <a:pt x="189" y="161"/>
                    </a:lnTo>
                    <a:lnTo>
                      <a:pt x="215" y="134"/>
                    </a:lnTo>
                    <a:lnTo>
                      <a:pt x="215" y="121"/>
                    </a:lnTo>
                    <a:lnTo>
                      <a:pt x="55" y="27"/>
                    </a:lnTo>
                    <a:lnTo>
                      <a:pt x="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8"/>
              <p:cNvSpPr/>
              <p:nvPr/>
            </p:nvSpPr>
            <p:spPr>
              <a:xfrm>
                <a:off x="7386850" y="3671763"/>
                <a:ext cx="81500" cy="29525"/>
              </a:xfrm>
              <a:custGeom>
                <a:rect b="b" l="l" r="r" t="t"/>
                <a:pathLst>
                  <a:path extrusionOk="0" h="1181" w="3260">
                    <a:moveTo>
                      <a:pt x="3246" y="1"/>
                    </a:moveTo>
                    <a:lnTo>
                      <a:pt x="3125" y="41"/>
                    </a:lnTo>
                    <a:lnTo>
                      <a:pt x="175" y="725"/>
                    </a:lnTo>
                    <a:cubicBezTo>
                      <a:pt x="94" y="738"/>
                      <a:pt x="41" y="792"/>
                      <a:pt x="27" y="872"/>
                    </a:cubicBezTo>
                    <a:lnTo>
                      <a:pt x="14" y="872"/>
                    </a:lnTo>
                    <a:cubicBezTo>
                      <a:pt x="1" y="940"/>
                      <a:pt x="27" y="1020"/>
                      <a:pt x="81" y="1074"/>
                    </a:cubicBezTo>
                    <a:lnTo>
                      <a:pt x="94" y="1087"/>
                    </a:lnTo>
                    <a:lnTo>
                      <a:pt x="202" y="1181"/>
                    </a:lnTo>
                    <a:lnTo>
                      <a:pt x="242" y="1154"/>
                    </a:lnTo>
                    <a:lnTo>
                      <a:pt x="148" y="1074"/>
                    </a:lnTo>
                    <a:lnTo>
                      <a:pt x="108" y="1047"/>
                    </a:lnTo>
                    <a:cubicBezTo>
                      <a:pt x="68" y="993"/>
                      <a:pt x="41" y="940"/>
                      <a:pt x="68" y="886"/>
                    </a:cubicBezTo>
                    <a:cubicBezTo>
                      <a:pt x="81" y="819"/>
                      <a:pt x="121" y="779"/>
                      <a:pt x="188" y="765"/>
                    </a:cubicBezTo>
                    <a:lnTo>
                      <a:pt x="3152" y="68"/>
                    </a:lnTo>
                    <a:lnTo>
                      <a:pt x="3260" y="41"/>
                    </a:lnTo>
                    <a:lnTo>
                      <a:pt x="32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8"/>
              <p:cNvSpPr/>
              <p:nvPr/>
            </p:nvSpPr>
            <p:spPr>
              <a:xfrm>
                <a:off x="5873400" y="3791463"/>
                <a:ext cx="52675" cy="36900"/>
              </a:xfrm>
              <a:custGeom>
                <a:rect b="b" l="l" r="r" t="t"/>
                <a:pathLst>
                  <a:path extrusionOk="0" h="1476" w="2107">
                    <a:moveTo>
                      <a:pt x="1" y="0"/>
                    </a:moveTo>
                    <a:lnTo>
                      <a:pt x="1" y="41"/>
                    </a:lnTo>
                    <a:lnTo>
                      <a:pt x="1436" y="41"/>
                    </a:lnTo>
                    <a:cubicBezTo>
                      <a:pt x="1677" y="41"/>
                      <a:pt x="1879" y="215"/>
                      <a:pt x="1919" y="456"/>
                    </a:cubicBezTo>
                    <a:lnTo>
                      <a:pt x="2066" y="1462"/>
                    </a:lnTo>
                    <a:lnTo>
                      <a:pt x="2066" y="1476"/>
                    </a:lnTo>
                    <a:lnTo>
                      <a:pt x="2107" y="1462"/>
                    </a:lnTo>
                    <a:lnTo>
                      <a:pt x="1959" y="456"/>
                    </a:lnTo>
                    <a:cubicBezTo>
                      <a:pt x="1919" y="188"/>
                      <a:pt x="1691" y="0"/>
                      <a:pt x="14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8"/>
              <p:cNvSpPr/>
              <p:nvPr/>
            </p:nvSpPr>
            <p:spPr>
              <a:xfrm>
                <a:off x="7150475" y="3744188"/>
                <a:ext cx="289375" cy="91225"/>
              </a:xfrm>
              <a:custGeom>
                <a:rect b="b" l="l" r="r" t="t"/>
                <a:pathLst>
                  <a:path extrusionOk="0" h="3649" w="11575">
                    <a:moveTo>
                      <a:pt x="7524" y="1"/>
                    </a:moveTo>
                    <a:lnTo>
                      <a:pt x="189" y="3514"/>
                    </a:lnTo>
                    <a:lnTo>
                      <a:pt x="1" y="3608"/>
                    </a:lnTo>
                    <a:lnTo>
                      <a:pt x="14" y="3648"/>
                    </a:lnTo>
                    <a:lnTo>
                      <a:pt x="323" y="3501"/>
                    </a:lnTo>
                    <a:lnTo>
                      <a:pt x="7524" y="41"/>
                    </a:lnTo>
                    <a:lnTo>
                      <a:pt x="11199" y="54"/>
                    </a:lnTo>
                    <a:lnTo>
                      <a:pt x="11575" y="54"/>
                    </a:lnTo>
                    <a:lnTo>
                      <a:pt x="11575" y="14"/>
                    </a:lnTo>
                    <a:lnTo>
                      <a:pt x="11306" y="14"/>
                    </a:lnTo>
                    <a:lnTo>
                      <a:pt x="75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8"/>
              <p:cNvSpPr/>
              <p:nvPr/>
            </p:nvSpPr>
            <p:spPr>
              <a:xfrm>
                <a:off x="7021725" y="3696913"/>
                <a:ext cx="251150" cy="21475"/>
              </a:xfrm>
              <a:custGeom>
                <a:rect b="b" l="l" r="r" t="t"/>
                <a:pathLst>
                  <a:path extrusionOk="0" h="859" w="10046">
                    <a:moveTo>
                      <a:pt x="10019" y="1"/>
                    </a:moveTo>
                    <a:lnTo>
                      <a:pt x="10006" y="14"/>
                    </a:lnTo>
                    <a:lnTo>
                      <a:pt x="9201" y="819"/>
                    </a:lnTo>
                    <a:lnTo>
                      <a:pt x="1" y="819"/>
                    </a:lnTo>
                    <a:lnTo>
                      <a:pt x="1" y="859"/>
                    </a:lnTo>
                    <a:lnTo>
                      <a:pt x="9214" y="859"/>
                    </a:lnTo>
                    <a:lnTo>
                      <a:pt x="10046" y="27"/>
                    </a:lnTo>
                    <a:lnTo>
                      <a:pt x="10032" y="14"/>
                    </a:lnTo>
                    <a:lnTo>
                      <a:pt x="100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8"/>
              <p:cNvSpPr/>
              <p:nvPr/>
            </p:nvSpPr>
            <p:spPr>
              <a:xfrm>
                <a:off x="6907075" y="3717713"/>
                <a:ext cx="249800" cy="54675"/>
              </a:xfrm>
              <a:custGeom>
                <a:rect b="b" l="l" r="r" t="t"/>
                <a:pathLst>
                  <a:path extrusionOk="0" h="2187" w="9992">
                    <a:moveTo>
                      <a:pt x="0" y="0"/>
                    </a:moveTo>
                    <a:lnTo>
                      <a:pt x="0" y="13"/>
                    </a:lnTo>
                    <a:lnTo>
                      <a:pt x="0" y="40"/>
                    </a:lnTo>
                    <a:lnTo>
                      <a:pt x="41" y="54"/>
                    </a:lnTo>
                    <a:lnTo>
                      <a:pt x="7363" y="2186"/>
                    </a:lnTo>
                    <a:lnTo>
                      <a:pt x="9992" y="2186"/>
                    </a:lnTo>
                    <a:lnTo>
                      <a:pt x="9992" y="2146"/>
                    </a:lnTo>
                    <a:lnTo>
                      <a:pt x="7363" y="2146"/>
                    </a:lnTo>
                    <a:lnTo>
                      <a:pt x="188" y="54"/>
                    </a:lnTo>
                    <a:lnTo>
                      <a:pt x="41" y="13"/>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8"/>
              <p:cNvSpPr/>
              <p:nvPr/>
            </p:nvSpPr>
            <p:spPr>
              <a:xfrm>
                <a:off x="6064850" y="3660038"/>
                <a:ext cx="64750" cy="185100"/>
              </a:xfrm>
              <a:custGeom>
                <a:rect b="b" l="l" r="r" t="t"/>
                <a:pathLst>
                  <a:path extrusionOk="0" h="7404" w="2590">
                    <a:moveTo>
                      <a:pt x="1" y="0"/>
                    </a:moveTo>
                    <a:lnTo>
                      <a:pt x="1" y="2522"/>
                    </a:lnTo>
                    <a:lnTo>
                      <a:pt x="1" y="2562"/>
                    </a:lnTo>
                    <a:lnTo>
                      <a:pt x="1" y="2911"/>
                    </a:lnTo>
                    <a:cubicBezTo>
                      <a:pt x="1" y="3179"/>
                      <a:pt x="215" y="3393"/>
                      <a:pt x="484" y="3393"/>
                    </a:cubicBezTo>
                    <a:lnTo>
                      <a:pt x="2106" y="3393"/>
                    </a:lnTo>
                    <a:cubicBezTo>
                      <a:pt x="2348" y="3393"/>
                      <a:pt x="2549" y="3595"/>
                      <a:pt x="2549" y="3836"/>
                    </a:cubicBezTo>
                    <a:lnTo>
                      <a:pt x="2549" y="7403"/>
                    </a:lnTo>
                    <a:lnTo>
                      <a:pt x="2589" y="7403"/>
                    </a:lnTo>
                    <a:lnTo>
                      <a:pt x="2589" y="5955"/>
                    </a:lnTo>
                    <a:lnTo>
                      <a:pt x="2589" y="3836"/>
                    </a:lnTo>
                    <a:cubicBezTo>
                      <a:pt x="2589" y="3568"/>
                      <a:pt x="2374" y="3353"/>
                      <a:pt x="2106" y="3353"/>
                    </a:cubicBezTo>
                    <a:lnTo>
                      <a:pt x="484" y="3353"/>
                    </a:lnTo>
                    <a:cubicBezTo>
                      <a:pt x="242" y="3353"/>
                      <a:pt x="41" y="3165"/>
                      <a:pt x="41" y="2911"/>
                    </a:cubicBez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8"/>
              <p:cNvSpPr/>
              <p:nvPr/>
            </p:nvSpPr>
            <p:spPr>
              <a:xfrm>
                <a:off x="6476575" y="3636238"/>
                <a:ext cx="149225" cy="12075"/>
              </a:xfrm>
              <a:custGeom>
                <a:rect b="b" l="l" r="r" t="t"/>
                <a:pathLst>
                  <a:path extrusionOk="0" h="483" w="5969">
                    <a:moveTo>
                      <a:pt x="27" y="0"/>
                    </a:moveTo>
                    <a:lnTo>
                      <a:pt x="1" y="27"/>
                    </a:lnTo>
                    <a:lnTo>
                      <a:pt x="443" y="483"/>
                    </a:lnTo>
                    <a:lnTo>
                      <a:pt x="443" y="470"/>
                    </a:lnTo>
                    <a:lnTo>
                      <a:pt x="483" y="470"/>
                    </a:lnTo>
                    <a:lnTo>
                      <a:pt x="483" y="483"/>
                    </a:lnTo>
                    <a:lnTo>
                      <a:pt x="5968" y="483"/>
                    </a:lnTo>
                    <a:lnTo>
                      <a:pt x="5968" y="443"/>
                    </a:lnTo>
                    <a:lnTo>
                      <a:pt x="470" y="443"/>
                    </a:lnTo>
                    <a:lnTo>
                      <a:pt x="54" y="27"/>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8"/>
              <p:cNvSpPr/>
              <p:nvPr/>
            </p:nvSpPr>
            <p:spPr>
              <a:xfrm>
                <a:off x="6487650" y="3647963"/>
                <a:ext cx="1025" cy="8750"/>
              </a:xfrm>
              <a:custGeom>
                <a:rect b="b" l="l" r="r" t="t"/>
                <a:pathLst>
                  <a:path extrusionOk="0" h="350" w="41">
                    <a:moveTo>
                      <a:pt x="0" y="1"/>
                    </a:moveTo>
                    <a:lnTo>
                      <a:pt x="0" y="14"/>
                    </a:lnTo>
                    <a:lnTo>
                      <a:pt x="0" y="336"/>
                    </a:lnTo>
                    <a:lnTo>
                      <a:pt x="0" y="349"/>
                    </a:lnTo>
                    <a:lnTo>
                      <a:pt x="40" y="349"/>
                    </a:lnTo>
                    <a:lnTo>
                      <a:pt x="40" y="336"/>
                    </a:lnTo>
                    <a:lnTo>
                      <a:pt x="40" y="14"/>
                    </a:ln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8"/>
              <p:cNvSpPr/>
              <p:nvPr/>
            </p:nvSpPr>
            <p:spPr>
              <a:xfrm>
                <a:off x="6143650" y="3707638"/>
                <a:ext cx="25175" cy="36575"/>
              </a:xfrm>
              <a:custGeom>
                <a:rect b="b" l="l" r="r" t="t"/>
                <a:pathLst>
                  <a:path extrusionOk="0" h="1463" w="1007">
                    <a:moveTo>
                      <a:pt x="805" y="121"/>
                    </a:moveTo>
                    <a:cubicBezTo>
                      <a:pt x="845" y="121"/>
                      <a:pt x="885" y="162"/>
                      <a:pt x="885" y="202"/>
                    </a:cubicBezTo>
                    <a:lnTo>
                      <a:pt x="885" y="1261"/>
                    </a:lnTo>
                    <a:cubicBezTo>
                      <a:pt x="885" y="1302"/>
                      <a:pt x="845" y="1342"/>
                      <a:pt x="805" y="1342"/>
                    </a:cubicBezTo>
                    <a:lnTo>
                      <a:pt x="201" y="1342"/>
                    </a:lnTo>
                    <a:cubicBezTo>
                      <a:pt x="161" y="1342"/>
                      <a:pt x="121" y="1302"/>
                      <a:pt x="121" y="1261"/>
                    </a:cubicBezTo>
                    <a:lnTo>
                      <a:pt x="121" y="202"/>
                    </a:lnTo>
                    <a:cubicBezTo>
                      <a:pt x="121" y="162"/>
                      <a:pt x="161" y="121"/>
                      <a:pt x="201" y="121"/>
                    </a:cubicBezTo>
                    <a:close/>
                    <a:moveTo>
                      <a:pt x="201" y="1"/>
                    </a:moveTo>
                    <a:cubicBezTo>
                      <a:pt x="94" y="1"/>
                      <a:pt x="0" y="95"/>
                      <a:pt x="0" y="202"/>
                    </a:cubicBezTo>
                    <a:lnTo>
                      <a:pt x="0" y="1261"/>
                    </a:lnTo>
                    <a:cubicBezTo>
                      <a:pt x="0" y="1369"/>
                      <a:pt x="94" y="1463"/>
                      <a:pt x="201" y="1463"/>
                    </a:cubicBezTo>
                    <a:lnTo>
                      <a:pt x="805" y="1463"/>
                    </a:lnTo>
                    <a:cubicBezTo>
                      <a:pt x="912" y="1463"/>
                      <a:pt x="1006" y="1369"/>
                      <a:pt x="1006" y="1261"/>
                    </a:cubicBezTo>
                    <a:lnTo>
                      <a:pt x="1006" y="202"/>
                    </a:lnTo>
                    <a:cubicBezTo>
                      <a:pt x="1006" y="95"/>
                      <a:pt x="912" y="1"/>
                      <a:pt x="8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8"/>
              <p:cNvSpPr/>
              <p:nvPr/>
            </p:nvSpPr>
            <p:spPr>
              <a:xfrm>
                <a:off x="6237850" y="3707638"/>
                <a:ext cx="25525" cy="36575"/>
              </a:xfrm>
              <a:custGeom>
                <a:rect b="b" l="l" r="r" t="t"/>
                <a:pathLst>
                  <a:path extrusionOk="0" h="1463" w="1021">
                    <a:moveTo>
                      <a:pt x="805" y="121"/>
                    </a:moveTo>
                    <a:cubicBezTo>
                      <a:pt x="859" y="121"/>
                      <a:pt x="886" y="162"/>
                      <a:pt x="886" y="202"/>
                    </a:cubicBezTo>
                    <a:lnTo>
                      <a:pt x="886" y="1261"/>
                    </a:lnTo>
                    <a:cubicBezTo>
                      <a:pt x="886" y="1302"/>
                      <a:pt x="859" y="1342"/>
                      <a:pt x="805" y="1342"/>
                    </a:cubicBezTo>
                    <a:lnTo>
                      <a:pt x="202" y="1342"/>
                    </a:lnTo>
                    <a:cubicBezTo>
                      <a:pt x="162" y="1342"/>
                      <a:pt x="122" y="1302"/>
                      <a:pt x="122" y="1261"/>
                    </a:cubicBezTo>
                    <a:lnTo>
                      <a:pt x="122" y="202"/>
                    </a:lnTo>
                    <a:cubicBezTo>
                      <a:pt x="122" y="162"/>
                      <a:pt x="162" y="121"/>
                      <a:pt x="202" y="121"/>
                    </a:cubicBezTo>
                    <a:close/>
                    <a:moveTo>
                      <a:pt x="202" y="1"/>
                    </a:moveTo>
                    <a:cubicBezTo>
                      <a:pt x="95" y="1"/>
                      <a:pt x="1" y="95"/>
                      <a:pt x="1" y="202"/>
                    </a:cubicBezTo>
                    <a:lnTo>
                      <a:pt x="1" y="1261"/>
                    </a:lnTo>
                    <a:cubicBezTo>
                      <a:pt x="1" y="1369"/>
                      <a:pt x="95" y="1463"/>
                      <a:pt x="202" y="1463"/>
                    </a:cubicBezTo>
                    <a:lnTo>
                      <a:pt x="805" y="1463"/>
                    </a:lnTo>
                    <a:cubicBezTo>
                      <a:pt x="926" y="1463"/>
                      <a:pt x="1020" y="1369"/>
                      <a:pt x="1020" y="1261"/>
                    </a:cubicBezTo>
                    <a:lnTo>
                      <a:pt x="1020" y="202"/>
                    </a:lnTo>
                    <a:cubicBezTo>
                      <a:pt x="1020" y="95"/>
                      <a:pt x="926" y="1"/>
                      <a:pt x="8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8"/>
              <p:cNvSpPr/>
              <p:nvPr/>
            </p:nvSpPr>
            <p:spPr>
              <a:xfrm>
                <a:off x="6332075" y="3707638"/>
                <a:ext cx="25500" cy="36575"/>
              </a:xfrm>
              <a:custGeom>
                <a:rect b="b" l="l" r="r" t="t"/>
                <a:pathLst>
                  <a:path extrusionOk="0" h="1463" w="1020">
                    <a:moveTo>
                      <a:pt x="818" y="121"/>
                    </a:moveTo>
                    <a:cubicBezTo>
                      <a:pt x="859" y="121"/>
                      <a:pt x="899" y="162"/>
                      <a:pt x="899" y="202"/>
                    </a:cubicBezTo>
                    <a:lnTo>
                      <a:pt x="899" y="1261"/>
                    </a:lnTo>
                    <a:cubicBezTo>
                      <a:pt x="899" y="1302"/>
                      <a:pt x="859" y="1342"/>
                      <a:pt x="818" y="1342"/>
                    </a:cubicBezTo>
                    <a:lnTo>
                      <a:pt x="215" y="1342"/>
                    </a:lnTo>
                    <a:cubicBezTo>
                      <a:pt x="175" y="1342"/>
                      <a:pt x="134" y="1302"/>
                      <a:pt x="134" y="1261"/>
                    </a:cubicBezTo>
                    <a:lnTo>
                      <a:pt x="134" y="202"/>
                    </a:lnTo>
                    <a:cubicBezTo>
                      <a:pt x="134" y="162"/>
                      <a:pt x="175" y="121"/>
                      <a:pt x="215" y="121"/>
                    </a:cubicBezTo>
                    <a:close/>
                    <a:moveTo>
                      <a:pt x="215" y="1"/>
                    </a:moveTo>
                    <a:cubicBezTo>
                      <a:pt x="94" y="1"/>
                      <a:pt x="0" y="95"/>
                      <a:pt x="0" y="202"/>
                    </a:cubicBezTo>
                    <a:lnTo>
                      <a:pt x="0" y="1261"/>
                    </a:lnTo>
                    <a:cubicBezTo>
                      <a:pt x="0" y="1369"/>
                      <a:pt x="94" y="1463"/>
                      <a:pt x="215" y="1463"/>
                    </a:cubicBezTo>
                    <a:lnTo>
                      <a:pt x="818" y="1463"/>
                    </a:lnTo>
                    <a:cubicBezTo>
                      <a:pt x="926" y="1463"/>
                      <a:pt x="1020" y="1369"/>
                      <a:pt x="1020" y="1261"/>
                    </a:cubicBezTo>
                    <a:lnTo>
                      <a:pt x="1020" y="202"/>
                    </a:lnTo>
                    <a:cubicBezTo>
                      <a:pt x="1020" y="95"/>
                      <a:pt x="926" y="1"/>
                      <a:pt x="8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8"/>
              <p:cNvSpPr/>
              <p:nvPr/>
            </p:nvSpPr>
            <p:spPr>
              <a:xfrm>
                <a:off x="6104425" y="3658688"/>
                <a:ext cx="246450" cy="30200"/>
              </a:xfrm>
              <a:custGeom>
                <a:rect b="b" l="l" r="r" t="t"/>
                <a:pathLst>
                  <a:path extrusionOk="0" h="1208" w="9858">
                    <a:moveTo>
                      <a:pt x="9817" y="1"/>
                    </a:moveTo>
                    <a:cubicBezTo>
                      <a:pt x="9817" y="28"/>
                      <a:pt x="9817" y="54"/>
                      <a:pt x="9804" y="81"/>
                    </a:cubicBezTo>
                    <a:cubicBezTo>
                      <a:pt x="9763" y="685"/>
                      <a:pt x="9267" y="1167"/>
                      <a:pt x="8650" y="1167"/>
                    </a:cubicBezTo>
                    <a:lnTo>
                      <a:pt x="0" y="1167"/>
                    </a:lnTo>
                    <a:lnTo>
                      <a:pt x="0" y="1208"/>
                    </a:lnTo>
                    <a:lnTo>
                      <a:pt x="8650" y="1208"/>
                    </a:lnTo>
                    <a:cubicBezTo>
                      <a:pt x="9281" y="1208"/>
                      <a:pt x="9804" y="711"/>
                      <a:pt x="9857" y="81"/>
                    </a:cubicBezTo>
                    <a:cubicBezTo>
                      <a:pt x="9857" y="54"/>
                      <a:pt x="9857" y="28"/>
                      <a:pt x="98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8"/>
              <p:cNvSpPr/>
              <p:nvPr/>
            </p:nvSpPr>
            <p:spPr>
              <a:xfrm>
                <a:off x="5868375" y="3723063"/>
                <a:ext cx="196850" cy="19150"/>
              </a:xfrm>
              <a:custGeom>
                <a:rect b="b" l="l" r="r" t="t"/>
                <a:pathLst>
                  <a:path extrusionOk="0" h="766" w="7874">
                    <a:moveTo>
                      <a:pt x="6049" y="1"/>
                    </a:moveTo>
                    <a:lnTo>
                      <a:pt x="6049" y="725"/>
                    </a:lnTo>
                    <a:lnTo>
                      <a:pt x="1" y="725"/>
                    </a:lnTo>
                    <a:lnTo>
                      <a:pt x="1" y="752"/>
                    </a:lnTo>
                    <a:lnTo>
                      <a:pt x="1" y="765"/>
                    </a:lnTo>
                    <a:lnTo>
                      <a:pt x="6103" y="765"/>
                    </a:lnTo>
                    <a:lnTo>
                      <a:pt x="6103" y="41"/>
                    </a:lnTo>
                    <a:lnTo>
                      <a:pt x="7873" y="41"/>
                    </a:lnTo>
                    <a:lnTo>
                      <a:pt x="78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24" name="Google Shape;1324;p38"/>
            <p:cNvCxnSpPr/>
            <p:nvPr/>
          </p:nvCxnSpPr>
          <p:spPr>
            <a:xfrm rot="10800000">
              <a:off x="1869119" y="1339064"/>
              <a:ext cx="196500" cy="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8" name="Shape 1328"/>
        <p:cNvGrpSpPr/>
        <p:nvPr/>
      </p:nvGrpSpPr>
      <p:grpSpPr>
        <a:xfrm>
          <a:off x="0" y="0"/>
          <a:ext cx="0" cy="0"/>
          <a:chOff x="0" y="0"/>
          <a:chExt cx="0" cy="0"/>
        </a:xfrm>
      </p:grpSpPr>
      <p:sp>
        <p:nvSpPr>
          <p:cNvPr id="1329" name="Google Shape;1329;p39"/>
          <p:cNvSpPr txBox="1"/>
          <p:nvPr>
            <p:ph type="title"/>
          </p:nvPr>
        </p:nvSpPr>
        <p:spPr>
          <a:xfrm>
            <a:off x="1768800" y="1715600"/>
            <a:ext cx="5606400" cy="125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10,000,000</a:t>
            </a:r>
            <a:endParaRPr/>
          </a:p>
        </p:txBody>
      </p:sp>
      <p:sp>
        <p:nvSpPr>
          <p:cNvPr id="1330" name="Google Shape;1330;p39"/>
          <p:cNvSpPr txBox="1"/>
          <p:nvPr>
            <p:ph idx="1" type="subTitle"/>
          </p:nvPr>
        </p:nvSpPr>
        <p:spPr>
          <a:xfrm>
            <a:off x="1768800" y="3025650"/>
            <a:ext cx="56064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First-year revenue of the project</a:t>
            </a:r>
            <a:endParaRPr/>
          </a:p>
        </p:txBody>
      </p:sp>
      <p:grpSp>
        <p:nvGrpSpPr>
          <p:cNvPr id="1331" name="Google Shape;1331;p39"/>
          <p:cNvGrpSpPr/>
          <p:nvPr/>
        </p:nvGrpSpPr>
        <p:grpSpPr>
          <a:xfrm>
            <a:off x="-2348863" y="3485062"/>
            <a:ext cx="5362953" cy="3903984"/>
            <a:chOff x="-2348863" y="3485062"/>
            <a:chExt cx="5362953" cy="3903984"/>
          </a:xfrm>
        </p:grpSpPr>
        <p:grpSp>
          <p:nvGrpSpPr>
            <p:cNvPr id="1332" name="Google Shape;1332;p39"/>
            <p:cNvGrpSpPr/>
            <p:nvPr/>
          </p:nvGrpSpPr>
          <p:grpSpPr>
            <a:xfrm flipH="1" rot="10800000">
              <a:off x="-2348863" y="3485062"/>
              <a:ext cx="5362953" cy="3903984"/>
              <a:chOff x="3356825" y="1789863"/>
              <a:chExt cx="1927525" cy="1403150"/>
            </a:xfrm>
          </p:grpSpPr>
          <p:sp>
            <p:nvSpPr>
              <p:cNvPr id="1333" name="Google Shape;1333;p39"/>
              <p:cNvSpPr/>
              <p:nvPr/>
            </p:nvSpPr>
            <p:spPr>
              <a:xfrm>
                <a:off x="4243300" y="1855913"/>
                <a:ext cx="69075" cy="244125"/>
              </a:xfrm>
              <a:custGeom>
                <a:rect b="b" l="l" r="r" t="t"/>
                <a:pathLst>
                  <a:path extrusionOk="0" h="9765" w="2763">
                    <a:moveTo>
                      <a:pt x="1985" y="1"/>
                    </a:moveTo>
                    <a:cubicBezTo>
                      <a:pt x="1248" y="1"/>
                      <a:pt x="631" y="537"/>
                      <a:pt x="537" y="1261"/>
                    </a:cubicBezTo>
                    <a:cubicBezTo>
                      <a:pt x="537" y="1288"/>
                      <a:pt x="523" y="1328"/>
                      <a:pt x="523" y="1355"/>
                    </a:cubicBezTo>
                    <a:lnTo>
                      <a:pt x="161" y="6747"/>
                    </a:lnTo>
                    <a:cubicBezTo>
                      <a:pt x="94" y="7752"/>
                      <a:pt x="41" y="8758"/>
                      <a:pt x="0" y="9751"/>
                    </a:cubicBezTo>
                    <a:lnTo>
                      <a:pt x="14" y="9751"/>
                    </a:lnTo>
                    <a:cubicBezTo>
                      <a:pt x="27" y="9751"/>
                      <a:pt x="41" y="9764"/>
                      <a:pt x="41" y="9764"/>
                    </a:cubicBezTo>
                    <a:lnTo>
                      <a:pt x="54" y="9764"/>
                    </a:lnTo>
                    <a:cubicBezTo>
                      <a:pt x="81" y="9563"/>
                      <a:pt x="134" y="9362"/>
                      <a:pt x="201" y="9174"/>
                    </a:cubicBezTo>
                    <a:cubicBezTo>
                      <a:pt x="228" y="8369"/>
                      <a:pt x="268" y="7565"/>
                      <a:pt x="336" y="6760"/>
                    </a:cubicBezTo>
                    <a:lnTo>
                      <a:pt x="362" y="6304"/>
                    </a:lnTo>
                    <a:lnTo>
                      <a:pt x="309" y="6304"/>
                    </a:lnTo>
                    <a:lnTo>
                      <a:pt x="268" y="6143"/>
                    </a:lnTo>
                    <a:cubicBezTo>
                      <a:pt x="309" y="6143"/>
                      <a:pt x="336" y="6130"/>
                      <a:pt x="376" y="6130"/>
                    </a:cubicBezTo>
                    <a:lnTo>
                      <a:pt x="443" y="5017"/>
                    </a:lnTo>
                    <a:lnTo>
                      <a:pt x="389" y="5017"/>
                    </a:lnTo>
                    <a:lnTo>
                      <a:pt x="376" y="4936"/>
                    </a:lnTo>
                    <a:lnTo>
                      <a:pt x="456" y="4923"/>
                    </a:lnTo>
                    <a:lnTo>
                      <a:pt x="698" y="1369"/>
                    </a:lnTo>
                    <a:cubicBezTo>
                      <a:pt x="698" y="1369"/>
                      <a:pt x="698" y="1355"/>
                      <a:pt x="698" y="1342"/>
                    </a:cubicBezTo>
                    <a:cubicBezTo>
                      <a:pt x="684" y="1342"/>
                      <a:pt x="657" y="1355"/>
                      <a:pt x="644" y="1355"/>
                    </a:cubicBezTo>
                    <a:lnTo>
                      <a:pt x="604" y="1194"/>
                    </a:lnTo>
                    <a:cubicBezTo>
                      <a:pt x="644" y="1181"/>
                      <a:pt x="684" y="1181"/>
                      <a:pt x="724" y="1168"/>
                    </a:cubicBezTo>
                    <a:cubicBezTo>
                      <a:pt x="859" y="591"/>
                      <a:pt x="1382" y="162"/>
                      <a:pt x="1985" y="162"/>
                    </a:cubicBezTo>
                    <a:lnTo>
                      <a:pt x="2763" y="162"/>
                    </a:lnTo>
                    <a:lnTo>
                      <a:pt x="27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9"/>
              <p:cNvSpPr/>
              <p:nvPr/>
            </p:nvSpPr>
            <p:spPr>
              <a:xfrm>
                <a:off x="4244975" y="2118113"/>
                <a:ext cx="2025" cy="7400"/>
              </a:xfrm>
              <a:custGeom>
                <a:rect b="b" l="l" r="r" t="t"/>
                <a:pathLst>
                  <a:path extrusionOk="0" h="296" w="81">
                    <a:moveTo>
                      <a:pt x="14" y="0"/>
                    </a:moveTo>
                    <a:cubicBezTo>
                      <a:pt x="14" y="94"/>
                      <a:pt x="0" y="175"/>
                      <a:pt x="0" y="255"/>
                    </a:cubicBezTo>
                    <a:cubicBezTo>
                      <a:pt x="27" y="268"/>
                      <a:pt x="54" y="282"/>
                      <a:pt x="81" y="295"/>
                    </a:cubicBezTo>
                    <a:cubicBezTo>
                      <a:pt x="81" y="201"/>
                      <a:pt x="81" y="107"/>
                      <a:pt x="81" y="14"/>
                    </a:cubicBezTo>
                    <a:cubicBezTo>
                      <a:pt x="67" y="14"/>
                      <a:pt x="54" y="0"/>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9"/>
              <p:cNvSpPr/>
              <p:nvPr/>
            </p:nvSpPr>
            <p:spPr>
              <a:xfrm>
                <a:off x="4347900" y="3006588"/>
                <a:ext cx="2700" cy="20475"/>
              </a:xfrm>
              <a:custGeom>
                <a:rect b="b" l="l" r="r" t="t"/>
                <a:pathLst>
                  <a:path extrusionOk="0" h="819" w="108">
                    <a:moveTo>
                      <a:pt x="27" y="0"/>
                    </a:moveTo>
                    <a:lnTo>
                      <a:pt x="1" y="818"/>
                    </a:lnTo>
                    <a:cubicBezTo>
                      <a:pt x="27" y="765"/>
                      <a:pt x="41" y="711"/>
                      <a:pt x="54" y="644"/>
                    </a:cubicBezTo>
                    <a:lnTo>
                      <a:pt x="108" y="188"/>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9"/>
              <p:cNvSpPr/>
              <p:nvPr/>
            </p:nvSpPr>
            <p:spPr>
              <a:xfrm>
                <a:off x="4366350" y="2427888"/>
                <a:ext cx="59700" cy="434225"/>
              </a:xfrm>
              <a:custGeom>
                <a:rect b="b" l="l" r="r" t="t"/>
                <a:pathLst>
                  <a:path extrusionOk="0" h="17369" w="2388">
                    <a:moveTo>
                      <a:pt x="2213" y="1"/>
                    </a:moveTo>
                    <a:cubicBezTo>
                      <a:pt x="2133" y="859"/>
                      <a:pt x="2039" y="1718"/>
                      <a:pt x="1931" y="2589"/>
                    </a:cubicBezTo>
                    <a:cubicBezTo>
                      <a:pt x="1958" y="2589"/>
                      <a:pt x="1972" y="2576"/>
                      <a:pt x="1998" y="2576"/>
                    </a:cubicBezTo>
                    <a:lnTo>
                      <a:pt x="2025" y="2737"/>
                    </a:lnTo>
                    <a:cubicBezTo>
                      <a:pt x="1985" y="2750"/>
                      <a:pt x="1945" y="2750"/>
                      <a:pt x="1905" y="2764"/>
                    </a:cubicBezTo>
                    <a:cubicBezTo>
                      <a:pt x="1864" y="3059"/>
                      <a:pt x="1824" y="3367"/>
                      <a:pt x="1784" y="3662"/>
                    </a:cubicBezTo>
                    <a:lnTo>
                      <a:pt x="1153" y="8504"/>
                    </a:lnTo>
                    <a:cubicBezTo>
                      <a:pt x="1180" y="8504"/>
                      <a:pt x="1194" y="8490"/>
                      <a:pt x="1221" y="8490"/>
                    </a:cubicBezTo>
                    <a:lnTo>
                      <a:pt x="1261" y="8651"/>
                    </a:lnTo>
                    <a:cubicBezTo>
                      <a:pt x="1221" y="8664"/>
                      <a:pt x="1180" y="8678"/>
                      <a:pt x="1127" y="8678"/>
                    </a:cubicBezTo>
                    <a:lnTo>
                      <a:pt x="0" y="17341"/>
                    </a:lnTo>
                    <a:lnTo>
                      <a:pt x="161" y="17368"/>
                    </a:lnTo>
                    <a:lnTo>
                      <a:pt x="1958" y="3689"/>
                    </a:lnTo>
                    <a:cubicBezTo>
                      <a:pt x="2119" y="2455"/>
                      <a:pt x="2267" y="1221"/>
                      <a:pt x="2387" y="28"/>
                    </a:cubicBezTo>
                    <a:lnTo>
                      <a:pt x="2280" y="28"/>
                    </a:lnTo>
                    <a:cubicBezTo>
                      <a:pt x="2253" y="28"/>
                      <a:pt x="2240" y="14"/>
                      <a:pt x="2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9"/>
              <p:cNvSpPr/>
              <p:nvPr/>
            </p:nvSpPr>
            <p:spPr>
              <a:xfrm>
                <a:off x="4367350" y="1855913"/>
                <a:ext cx="69100" cy="244125"/>
              </a:xfrm>
              <a:custGeom>
                <a:rect b="b" l="l" r="r" t="t"/>
                <a:pathLst>
                  <a:path extrusionOk="0" h="9765" w="2764">
                    <a:moveTo>
                      <a:pt x="0" y="1"/>
                    </a:moveTo>
                    <a:lnTo>
                      <a:pt x="0" y="162"/>
                    </a:lnTo>
                    <a:lnTo>
                      <a:pt x="818" y="162"/>
                    </a:lnTo>
                    <a:cubicBezTo>
                      <a:pt x="1449" y="162"/>
                      <a:pt x="1999" y="645"/>
                      <a:pt x="2093" y="1261"/>
                    </a:cubicBezTo>
                    <a:cubicBezTo>
                      <a:pt x="2133" y="1275"/>
                      <a:pt x="2173" y="1288"/>
                      <a:pt x="2213" y="1302"/>
                    </a:cubicBezTo>
                    <a:lnTo>
                      <a:pt x="2160" y="1463"/>
                    </a:lnTo>
                    <a:cubicBezTo>
                      <a:pt x="2146" y="1449"/>
                      <a:pt x="2119" y="1449"/>
                      <a:pt x="2106" y="1436"/>
                    </a:cubicBezTo>
                    <a:lnTo>
                      <a:pt x="2106" y="1436"/>
                    </a:lnTo>
                    <a:lnTo>
                      <a:pt x="2334" y="4923"/>
                    </a:lnTo>
                    <a:lnTo>
                      <a:pt x="2428" y="4936"/>
                    </a:lnTo>
                    <a:lnTo>
                      <a:pt x="2414" y="5017"/>
                    </a:lnTo>
                    <a:lnTo>
                      <a:pt x="2334" y="5017"/>
                    </a:lnTo>
                    <a:lnTo>
                      <a:pt x="2414" y="6237"/>
                    </a:lnTo>
                    <a:cubicBezTo>
                      <a:pt x="2455" y="6237"/>
                      <a:pt x="2495" y="6250"/>
                      <a:pt x="2535" y="6264"/>
                    </a:cubicBezTo>
                    <a:lnTo>
                      <a:pt x="2495" y="6425"/>
                    </a:lnTo>
                    <a:cubicBezTo>
                      <a:pt x="2468" y="6411"/>
                      <a:pt x="2441" y="6411"/>
                      <a:pt x="2428" y="6411"/>
                    </a:cubicBezTo>
                    <a:lnTo>
                      <a:pt x="2455" y="6934"/>
                    </a:lnTo>
                    <a:cubicBezTo>
                      <a:pt x="2508" y="7726"/>
                      <a:pt x="2548" y="8503"/>
                      <a:pt x="2575" y="9254"/>
                    </a:cubicBezTo>
                    <a:cubicBezTo>
                      <a:pt x="2642" y="9415"/>
                      <a:pt x="2683" y="9590"/>
                      <a:pt x="2723" y="9764"/>
                    </a:cubicBezTo>
                    <a:lnTo>
                      <a:pt x="2763" y="9764"/>
                    </a:lnTo>
                    <a:cubicBezTo>
                      <a:pt x="2736" y="8852"/>
                      <a:pt x="2696" y="7900"/>
                      <a:pt x="2629" y="6934"/>
                    </a:cubicBezTo>
                    <a:lnTo>
                      <a:pt x="2267" y="1355"/>
                    </a:lnTo>
                    <a:cubicBezTo>
                      <a:pt x="2227" y="591"/>
                      <a:pt x="1583" y="1"/>
                      <a:pt x="8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9"/>
              <p:cNvSpPr/>
              <p:nvPr/>
            </p:nvSpPr>
            <p:spPr>
              <a:xfrm>
                <a:off x="4251350" y="2427888"/>
                <a:ext cx="56000" cy="438575"/>
              </a:xfrm>
              <a:custGeom>
                <a:rect b="b" l="l" r="r" t="t"/>
                <a:pathLst>
                  <a:path extrusionOk="0" h="17543" w="2240">
                    <a:moveTo>
                      <a:pt x="161" y="1"/>
                    </a:moveTo>
                    <a:cubicBezTo>
                      <a:pt x="148" y="14"/>
                      <a:pt x="134" y="28"/>
                      <a:pt x="107" y="28"/>
                    </a:cubicBezTo>
                    <a:lnTo>
                      <a:pt x="0" y="28"/>
                    </a:lnTo>
                    <a:cubicBezTo>
                      <a:pt x="81" y="886"/>
                      <a:pt x="161" y="1771"/>
                      <a:pt x="268" y="2670"/>
                    </a:cubicBezTo>
                    <a:lnTo>
                      <a:pt x="2052" y="17368"/>
                    </a:lnTo>
                    <a:lnTo>
                      <a:pt x="2213" y="17341"/>
                    </a:lnTo>
                    <a:lnTo>
                      <a:pt x="2240" y="17543"/>
                    </a:lnTo>
                    <a:lnTo>
                      <a:pt x="1180" y="8745"/>
                    </a:lnTo>
                    <a:cubicBezTo>
                      <a:pt x="1140" y="8745"/>
                      <a:pt x="1100" y="8732"/>
                      <a:pt x="1060" y="8732"/>
                    </a:cubicBezTo>
                    <a:lnTo>
                      <a:pt x="1100" y="8571"/>
                    </a:lnTo>
                    <a:lnTo>
                      <a:pt x="1153" y="8571"/>
                    </a:lnTo>
                    <a:lnTo>
                      <a:pt x="456" y="2831"/>
                    </a:lnTo>
                    <a:cubicBezTo>
                      <a:pt x="402" y="2831"/>
                      <a:pt x="349" y="2817"/>
                      <a:pt x="295" y="2804"/>
                    </a:cubicBezTo>
                    <a:lnTo>
                      <a:pt x="322" y="2643"/>
                    </a:lnTo>
                    <a:cubicBezTo>
                      <a:pt x="349" y="2656"/>
                      <a:pt x="389" y="2656"/>
                      <a:pt x="429" y="2656"/>
                    </a:cubicBezTo>
                    <a:cubicBezTo>
                      <a:pt x="335" y="1758"/>
                      <a:pt x="242" y="859"/>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9"/>
              <p:cNvSpPr/>
              <p:nvPr/>
            </p:nvSpPr>
            <p:spPr>
              <a:xfrm>
                <a:off x="4321075" y="3008938"/>
                <a:ext cx="2700" cy="18450"/>
              </a:xfrm>
              <a:custGeom>
                <a:rect b="b" l="l" r="r" t="t"/>
                <a:pathLst>
                  <a:path extrusionOk="0" h="738" w="108">
                    <a:moveTo>
                      <a:pt x="81" y="0"/>
                    </a:moveTo>
                    <a:lnTo>
                      <a:pt x="1" y="201"/>
                    </a:lnTo>
                    <a:lnTo>
                      <a:pt x="41" y="550"/>
                    </a:lnTo>
                    <a:cubicBezTo>
                      <a:pt x="54" y="617"/>
                      <a:pt x="68" y="684"/>
                      <a:pt x="108" y="738"/>
                    </a:cubicBez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9"/>
              <p:cNvSpPr/>
              <p:nvPr/>
            </p:nvSpPr>
            <p:spPr>
              <a:xfrm>
                <a:off x="4244300" y="2126813"/>
                <a:ext cx="5400" cy="224000"/>
              </a:xfrm>
              <a:custGeom>
                <a:rect b="b" l="l" r="r" t="t"/>
                <a:pathLst>
                  <a:path extrusionOk="0" h="8960" w="216">
                    <a:moveTo>
                      <a:pt x="27" y="1"/>
                    </a:moveTo>
                    <a:cubicBezTo>
                      <a:pt x="27" y="283"/>
                      <a:pt x="14" y="551"/>
                      <a:pt x="14" y="819"/>
                    </a:cubicBezTo>
                    <a:cubicBezTo>
                      <a:pt x="1" y="1342"/>
                      <a:pt x="1" y="1865"/>
                      <a:pt x="1" y="2375"/>
                    </a:cubicBezTo>
                    <a:cubicBezTo>
                      <a:pt x="1" y="4319"/>
                      <a:pt x="54" y="6277"/>
                      <a:pt x="175" y="8195"/>
                    </a:cubicBezTo>
                    <a:cubicBezTo>
                      <a:pt x="188" y="8450"/>
                      <a:pt x="202" y="8705"/>
                      <a:pt x="215" y="8959"/>
                    </a:cubicBezTo>
                    <a:cubicBezTo>
                      <a:pt x="121" y="7109"/>
                      <a:pt x="54" y="5258"/>
                      <a:pt x="54" y="3421"/>
                    </a:cubicBezTo>
                    <a:lnTo>
                      <a:pt x="54" y="2562"/>
                    </a:lnTo>
                    <a:lnTo>
                      <a:pt x="68" y="2562"/>
                    </a:lnTo>
                    <a:cubicBezTo>
                      <a:pt x="68" y="1731"/>
                      <a:pt x="81" y="873"/>
                      <a:pt x="94" y="28"/>
                    </a:cubicBezTo>
                    <a:cubicBezTo>
                      <a:pt x="68" y="28"/>
                      <a:pt x="54" y="14"/>
                      <a:pt x="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9"/>
              <p:cNvSpPr/>
              <p:nvPr/>
            </p:nvSpPr>
            <p:spPr>
              <a:xfrm>
                <a:off x="4349250" y="2941538"/>
                <a:ext cx="6375" cy="48650"/>
              </a:xfrm>
              <a:custGeom>
                <a:rect b="b" l="l" r="r" t="t"/>
                <a:pathLst>
                  <a:path extrusionOk="0" h="1946" w="255">
                    <a:moveTo>
                      <a:pt x="0" y="1945"/>
                    </a:moveTo>
                    <a:lnTo>
                      <a:pt x="255" y="1"/>
                    </a:lnTo>
                    <a:lnTo>
                      <a:pt x="0" y="194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9"/>
              <p:cNvSpPr/>
              <p:nvPr/>
            </p:nvSpPr>
            <p:spPr>
              <a:xfrm>
                <a:off x="4312350" y="1850563"/>
                <a:ext cx="55025" cy="21475"/>
              </a:xfrm>
              <a:custGeom>
                <a:rect b="b" l="l" r="r" t="t"/>
                <a:pathLst>
                  <a:path extrusionOk="0" h="859" w="2201">
                    <a:moveTo>
                      <a:pt x="1" y="0"/>
                    </a:moveTo>
                    <a:lnTo>
                      <a:pt x="1" y="215"/>
                    </a:lnTo>
                    <a:lnTo>
                      <a:pt x="1" y="376"/>
                    </a:lnTo>
                    <a:lnTo>
                      <a:pt x="1" y="859"/>
                    </a:lnTo>
                    <a:lnTo>
                      <a:pt x="2200" y="859"/>
                    </a:lnTo>
                    <a:lnTo>
                      <a:pt x="2200" y="376"/>
                    </a:lnTo>
                    <a:lnTo>
                      <a:pt x="2200" y="215"/>
                    </a:lnTo>
                    <a:lnTo>
                      <a:pt x="2200" y="0"/>
                    </a:lnTo>
                    <a:lnTo>
                      <a:pt x="2026" y="0"/>
                    </a:lnTo>
                    <a:lnTo>
                      <a:pt x="2026" y="684"/>
                    </a:lnTo>
                    <a:lnTo>
                      <a:pt x="175" y="684"/>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9"/>
              <p:cNvSpPr/>
              <p:nvPr/>
            </p:nvSpPr>
            <p:spPr>
              <a:xfrm>
                <a:off x="4303975" y="1827088"/>
                <a:ext cx="72125" cy="23500"/>
              </a:xfrm>
              <a:custGeom>
                <a:rect b="b" l="l" r="r" t="t"/>
                <a:pathLst>
                  <a:path extrusionOk="0" h="940" w="2885">
                    <a:moveTo>
                      <a:pt x="443" y="0"/>
                    </a:moveTo>
                    <a:lnTo>
                      <a:pt x="28" y="671"/>
                    </a:lnTo>
                    <a:cubicBezTo>
                      <a:pt x="1" y="725"/>
                      <a:pt x="1" y="792"/>
                      <a:pt x="28" y="845"/>
                    </a:cubicBezTo>
                    <a:cubicBezTo>
                      <a:pt x="54" y="899"/>
                      <a:pt x="121" y="939"/>
                      <a:pt x="175" y="939"/>
                    </a:cubicBezTo>
                    <a:lnTo>
                      <a:pt x="2696" y="939"/>
                    </a:lnTo>
                    <a:cubicBezTo>
                      <a:pt x="2763" y="939"/>
                      <a:pt x="2817" y="912"/>
                      <a:pt x="2844" y="845"/>
                    </a:cubicBezTo>
                    <a:cubicBezTo>
                      <a:pt x="2884" y="792"/>
                      <a:pt x="2884" y="725"/>
                      <a:pt x="2844" y="671"/>
                    </a:cubicBezTo>
                    <a:lnTo>
                      <a:pt x="2455" y="0"/>
                    </a:lnTo>
                    <a:lnTo>
                      <a:pt x="2254" y="0"/>
                    </a:lnTo>
                    <a:lnTo>
                      <a:pt x="2710" y="765"/>
                    </a:lnTo>
                    <a:lnTo>
                      <a:pt x="175" y="765"/>
                    </a:lnTo>
                    <a:lnTo>
                      <a:pt x="6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9"/>
              <p:cNvSpPr/>
              <p:nvPr/>
            </p:nvSpPr>
            <p:spPr>
              <a:xfrm>
                <a:off x="4323750" y="1789863"/>
                <a:ext cx="33225" cy="23175"/>
              </a:xfrm>
              <a:custGeom>
                <a:rect b="b" l="l" r="r" t="t"/>
                <a:pathLst>
                  <a:path extrusionOk="0" h="927" w="1329">
                    <a:moveTo>
                      <a:pt x="677" y="1"/>
                    </a:moveTo>
                    <a:cubicBezTo>
                      <a:pt x="618" y="1"/>
                      <a:pt x="557" y="28"/>
                      <a:pt x="524" y="81"/>
                    </a:cubicBezTo>
                    <a:lnTo>
                      <a:pt x="1" y="926"/>
                    </a:lnTo>
                    <a:lnTo>
                      <a:pt x="202" y="926"/>
                    </a:lnTo>
                    <a:lnTo>
                      <a:pt x="685" y="162"/>
                    </a:lnTo>
                    <a:lnTo>
                      <a:pt x="1127" y="926"/>
                    </a:lnTo>
                    <a:lnTo>
                      <a:pt x="1329" y="926"/>
                    </a:lnTo>
                    <a:lnTo>
                      <a:pt x="819" y="81"/>
                    </a:lnTo>
                    <a:cubicBezTo>
                      <a:pt x="792" y="28"/>
                      <a:pt x="735" y="1"/>
                      <a:pt x="6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9"/>
              <p:cNvSpPr/>
              <p:nvPr/>
            </p:nvSpPr>
            <p:spPr>
              <a:xfrm>
                <a:off x="4345225" y="1813013"/>
                <a:ext cx="37225" cy="14425"/>
              </a:xfrm>
              <a:custGeom>
                <a:rect b="b" l="l" r="r" t="t"/>
                <a:pathLst>
                  <a:path extrusionOk="0" h="577" w="1489">
                    <a:moveTo>
                      <a:pt x="0" y="0"/>
                    </a:moveTo>
                    <a:lnTo>
                      <a:pt x="201" y="577"/>
                    </a:lnTo>
                    <a:lnTo>
                      <a:pt x="1221" y="577"/>
                    </a:lnTo>
                    <a:cubicBezTo>
                      <a:pt x="1341" y="577"/>
                      <a:pt x="1449" y="496"/>
                      <a:pt x="1489" y="389"/>
                    </a:cubicBezTo>
                    <a:lnTo>
                      <a:pt x="1288" y="389"/>
                    </a:lnTo>
                    <a:cubicBezTo>
                      <a:pt x="1261" y="403"/>
                      <a:pt x="1247" y="403"/>
                      <a:pt x="1221" y="403"/>
                    </a:cubicBezTo>
                    <a:lnTo>
                      <a:pt x="322" y="403"/>
                    </a:lnTo>
                    <a:lnTo>
                      <a:pt x="242" y="175"/>
                    </a:lnTo>
                    <a:lnTo>
                      <a:pt x="1221" y="175"/>
                    </a:lnTo>
                    <a:cubicBezTo>
                      <a:pt x="1247" y="175"/>
                      <a:pt x="1261" y="175"/>
                      <a:pt x="1288" y="188"/>
                    </a:cubicBezTo>
                    <a:lnTo>
                      <a:pt x="1489" y="188"/>
                    </a:lnTo>
                    <a:cubicBezTo>
                      <a:pt x="1449" y="81"/>
                      <a:pt x="1341" y="0"/>
                      <a:pt x="12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9"/>
              <p:cNvSpPr/>
              <p:nvPr/>
            </p:nvSpPr>
            <p:spPr>
              <a:xfrm>
                <a:off x="4297275" y="1813013"/>
                <a:ext cx="37250" cy="14425"/>
              </a:xfrm>
              <a:custGeom>
                <a:rect b="b" l="l" r="r" t="t"/>
                <a:pathLst>
                  <a:path extrusionOk="0" h="577" w="1490">
                    <a:moveTo>
                      <a:pt x="269" y="0"/>
                    </a:moveTo>
                    <a:cubicBezTo>
                      <a:pt x="148" y="0"/>
                      <a:pt x="41" y="81"/>
                      <a:pt x="0" y="188"/>
                    </a:cubicBezTo>
                    <a:lnTo>
                      <a:pt x="215" y="188"/>
                    </a:lnTo>
                    <a:cubicBezTo>
                      <a:pt x="228" y="175"/>
                      <a:pt x="242" y="175"/>
                      <a:pt x="269" y="175"/>
                    </a:cubicBezTo>
                    <a:lnTo>
                      <a:pt x="1248" y="175"/>
                    </a:lnTo>
                    <a:lnTo>
                      <a:pt x="1167" y="403"/>
                    </a:lnTo>
                    <a:lnTo>
                      <a:pt x="269" y="403"/>
                    </a:lnTo>
                    <a:cubicBezTo>
                      <a:pt x="242" y="403"/>
                      <a:pt x="228" y="403"/>
                      <a:pt x="215" y="389"/>
                    </a:cubicBezTo>
                    <a:lnTo>
                      <a:pt x="0" y="389"/>
                    </a:lnTo>
                    <a:cubicBezTo>
                      <a:pt x="41" y="496"/>
                      <a:pt x="148" y="577"/>
                      <a:pt x="269" y="577"/>
                    </a:cubicBezTo>
                    <a:lnTo>
                      <a:pt x="1288" y="577"/>
                    </a:lnTo>
                    <a:lnTo>
                      <a:pt x="14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9"/>
              <p:cNvSpPr/>
              <p:nvPr/>
            </p:nvSpPr>
            <p:spPr>
              <a:xfrm>
                <a:off x="4372700" y="1817688"/>
                <a:ext cx="165675" cy="5075"/>
              </a:xfrm>
              <a:custGeom>
                <a:rect b="b" l="l" r="r" t="t"/>
                <a:pathLst>
                  <a:path extrusionOk="0" h="203" w="6627">
                    <a:moveTo>
                      <a:pt x="6546" y="81"/>
                    </a:moveTo>
                    <a:lnTo>
                      <a:pt x="6546" y="122"/>
                    </a:lnTo>
                    <a:lnTo>
                      <a:pt x="81" y="122"/>
                    </a:lnTo>
                    <a:lnTo>
                      <a:pt x="81" y="81"/>
                    </a:lnTo>
                    <a:close/>
                    <a:moveTo>
                      <a:pt x="1" y="1"/>
                    </a:moveTo>
                    <a:lnTo>
                      <a:pt x="1" y="202"/>
                    </a:lnTo>
                    <a:lnTo>
                      <a:pt x="6626" y="202"/>
                    </a:lnTo>
                    <a:lnTo>
                      <a:pt x="66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9"/>
              <p:cNvSpPr/>
              <p:nvPr/>
            </p:nvSpPr>
            <p:spPr>
              <a:xfrm>
                <a:off x="4141375" y="1817688"/>
                <a:ext cx="165650" cy="5075"/>
              </a:xfrm>
              <a:custGeom>
                <a:rect b="b" l="l" r="r" t="t"/>
                <a:pathLst>
                  <a:path extrusionOk="0" h="203" w="6626">
                    <a:moveTo>
                      <a:pt x="6545" y="81"/>
                    </a:moveTo>
                    <a:lnTo>
                      <a:pt x="6545" y="122"/>
                    </a:lnTo>
                    <a:lnTo>
                      <a:pt x="94" y="122"/>
                    </a:lnTo>
                    <a:lnTo>
                      <a:pt x="94" y="81"/>
                    </a:lnTo>
                    <a:close/>
                    <a:moveTo>
                      <a:pt x="0" y="1"/>
                    </a:moveTo>
                    <a:lnTo>
                      <a:pt x="0" y="202"/>
                    </a:lnTo>
                    <a:lnTo>
                      <a:pt x="6625" y="202"/>
                    </a:lnTo>
                    <a:lnTo>
                      <a:pt x="66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9"/>
              <p:cNvSpPr/>
              <p:nvPr/>
            </p:nvSpPr>
            <p:spPr>
              <a:xfrm>
                <a:off x="4334825" y="2119113"/>
                <a:ext cx="1025" cy="4375"/>
              </a:xfrm>
              <a:custGeom>
                <a:rect b="b" l="l" r="r" t="t"/>
                <a:pathLst>
                  <a:path extrusionOk="0" h="175" w="41">
                    <a:moveTo>
                      <a:pt x="1" y="0"/>
                    </a:moveTo>
                    <a:lnTo>
                      <a:pt x="1" y="175"/>
                    </a:lnTo>
                    <a:lnTo>
                      <a:pt x="41" y="175"/>
                    </a:ln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9"/>
              <p:cNvSpPr/>
              <p:nvPr/>
            </p:nvSpPr>
            <p:spPr>
              <a:xfrm>
                <a:off x="4340200" y="2118113"/>
                <a:ext cx="46275" cy="1350"/>
              </a:xfrm>
              <a:custGeom>
                <a:rect b="b" l="l" r="r" t="t"/>
                <a:pathLst>
                  <a:path extrusionOk="0" h="54" w="1851">
                    <a:moveTo>
                      <a:pt x="1851" y="0"/>
                    </a:moveTo>
                    <a:cubicBezTo>
                      <a:pt x="1247" y="27"/>
                      <a:pt x="630" y="40"/>
                      <a:pt x="0" y="40"/>
                    </a:cubicBezTo>
                    <a:lnTo>
                      <a:pt x="0" y="54"/>
                    </a:lnTo>
                    <a:cubicBezTo>
                      <a:pt x="630" y="54"/>
                      <a:pt x="1247" y="27"/>
                      <a:pt x="1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9"/>
              <p:cNvSpPr/>
              <p:nvPr/>
            </p:nvSpPr>
            <p:spPr>
              <a:xfrm>
                <a:off x="4286875" y="2117438"/>
                <a:ext cx="43950" cy="2025"/>
              </a:xfrm>
              <a:custGeom>
                <a:rect b="b" l="l" r="r" t="t"/>
                <a:pathLst>
                  <a:path extrusionOk="0" h="81" w="1758">
                    <a:moveTo>
                      <a:pt x="1" y="0"/>
                    </a:moveTo>
                    <a:cubicBezTo>
                      <a:pt x="564" y="41"/>
                      <a:pt x="1154" y="67"/>
                      <a:pt x="1758" y="81"/>
                    </a:cubicBezTo>
                    <a:lnTo>
                      <a:pt x="1758" y="67"/>
                    </a:lnTo>
                    <a:cubicBezTo>
                      <a:pt x="1154" y="67"/>
                      <a:pt x="577" y="4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9"/>
              <p:cNvSpPr/>
              <p:nvPr/>
            </p:nvSpPr>
            <p:spPr>
              <a:xfrm>
                <a:off x="4387125" y="2112063"/>
                <a:ext cx="44950" cy="10100"/>
              </a:xfrm>
              <a:custGeom>
                <a:rect b="b" l="l" r="r" t="t"/>
                <a:pathLst>
                  <a:path extrusionOk="0" h="404" w="1798">
                    <a:moveTo>
                      <a:pt x="1798" y="1"/>
                    </a:moveTo>
                    <a:cubicBezTo>
                      <a:pt x="1798" y="28"/>
                      <a:pt x="1798" y="54"/>
                      <a:pt x="1784" y="81"/>
                    </a:cubicBezTo>
                    <a:cubicBezTo>
                      <a:pt x="1744" y="81"/>
                      <a:pt x="1704" y="81"/>
                      <a:pt x="1664" y="95"/>
                    </a:cubicBezTo>
                    <a:cubicBezTo>
                      <a:pt x="1664" y="122"/>
                      <a:pt x="1664" y="148"/>
                      <a:pt x="1664" y="189"/>
                    </a:cubicBezTo>
                    <a:lnTo>
                      <a:pt x="1650" y="256"/>
                    </a:lnTo>
                    <a:lnTo>
                      <a:pt x="1583" y="256"/>
                    </a:lnTo>
                    <a:cubicBezTo>
                      <a:pt x="1383" y="282"/>
                      <a:pt x="1180" y="306"/>
                      <a:pt x="975" y="328"/>
                    </a:cubicBezTo>
                    <a:lnTo>
                      <a:pt x="975" y="328"/>
                    </a:lnTo>
                    <a:cubicBezTo>
                      <a:pt x="1254" y="302"/>
                      <a:pt x="1527" y="274"/>
                      <a:pt x="1798" y="242"/>
                    </a:cubicBezTo>
                    <a:cubicBezTo>
                      <a:pt x="1798" y="162"/>
                      <a:pt x="1798" y="81"/>
                      <a:pt x="1798" y="1"/>
                    </a:cubicBezTo>
                    <a:close/>
                    <a:moveTo>
                      <a:pt x="975" y="328"/>
                    </a:moveTo>
                    <a:cubicBezTo>
                      <a:pt x="659" y="357"/>
                      <a:pt x="335" y="382"/>
                      <a:pt x="1" y="403"/>
                    </a:cubicBezTo>
                    <a:cubicBezTo>
                      <a:pt x="334" y="387"/>
                      <a:pt x="658" y="361"/>
                      <a:pt x="975" y="3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9"/>
              <p:cNvSpPr/>
              <p:nvPr/>
            </p:nvSpPr>
            <p:spPr>
              <a:xfrm>
                <a:off x="4244625" y="2028913"/>
                <a:ext cx="190800" cy="93250"/>
              </a:xfrm>
              <a:custGeom>
                <a:rect b="b" l="l" r="r" t="t"/>
                <a:pathLst>
                  <a:path extrusionOk="0" h="3730" w="7632">
                    <a:moveTo>
                      <a:pt x="3609" y="1"/>
                    </a:moveTo>
                    <a:cubicBezTo>
                      <a:pt x="2026" y="1"/>
                      <a:pt x="631" y="966"/>
                      <a:pt x="148" y="2267"/>
                    </a:cubicBezTo>
                    <a:cubicBezTo>
                      <a:pt x="81" y="2455"/>
                      <a:pt x="28" y="2643"/>
                      <a:pt x="1" y="2844"/>
                    </a:cubicBezTo>
                    <a:cubicBezTo>
                      <a:pt x="1" y="2857"/>
                      <a:pt x="14" y="2857"/>
                      <a:pt x="28" y="2871"/>
                    </a:cubicBezTo>
                    <a:cubicBezTo>
                      <a:pt x="41" y="2884"/>
                      <a:pt x="41" y="2911"/>
                      <a:pt x="41" y="2924"/>
                    </a:cubicBezTo>
                    <a:cubicBezTo>
                      <a:pt x="41" y="3152"/>
                      <a:pt x="28" y="3367"/>
                      <a:pt x="28" y="3568"/>
                    </a:cubicBezTo>
                    <a:lnTo>
                      <a:pt x="55" y="3568"/>
                    </a:lnTo>
                    <a:cubicBezTo>
                      <a:pt x="68" y="3582"/>
                      <a:pt x="81" y="3582"/>
                      <a:pt x="95" y="3582"/>
                    </a:cubicBezTo>
                    <a:cubicBezTo>
                      <a:pt x="658" y="3649"/>
                      <a:pt x="1221" y="3689"/>
                      <a:pt x="1811" y="3729"/>
                    </a:cubicBezTo>
                    <a:cubicBezTo>
                      <a:pt x="1315" y="3689"/>
                      <a:pt x="819" y="3649"/>
                      <a:pt x="350" y="3595"/>
                    </a:cubicBezTo>
                    <a:lnTo>
                      <a:pt x="283" y="3582"/>
                    </a:lnTo>
                    <a:lnTo>
                      <a:pt x="269" y="3515"/>
                    </a:lnTo>
                    <a:cubicBezTo>
                      <a:pt x="269" y="3488"/>
                      <a:pt x="269" y="3461"/>
                      <a:pt x="269" y="3421"/>
                    </a:cubicBezTo>
                    <a:cubicBezTo>
                      <a:pt x="229" y="3421"/>
                      <a:pt x="175" y="3421"/>
                      <a:pt x="135" y="3407"/>
                    </a:cubicBezTo>
                    <a:cubicBezTo>
                      <a:pt x="135" y="3367"/>
                      <a:pt x="135" y="3313"/>
                      <a:pt x="135" y="3260"/>
                    </a:cubicBezTo>
                    <a:cubicBezTo>
                      <a:pt x="135" y="1583"/>
                      <a:pt x="1731" y="162"/>
                      <a:pt x="3609" y="162"/>
                    </a:cubicBezTo>
                    <a:cubicBezTo>
                      <a:pt x="5620" y="162"/>
                      <a:pt x="7337" y="1463"/>
                      <a:pt x="7484" y="3032"/>
                    </a:cubicBezTo>
                    <a:cubicBezTo>
                      <a:pt x="7484" y="2992"/>
                      <a:pt x="7484" y="2965"/>
                      <a:pt x="7484" y="2924"/>
                    </a:cubicBezTo>
                    <a:cubicBezTo>
                      <a:pt x="7484" y="2911"/>
                      <a:pt x="7484" y="2884"/>
                      <a:pt x="7498" y="2871"/>
                    </a:cubicBezTo>
                    <a:cubicBezTo>
                      <a:pt x="7525" y="2844"/>
                      <a:pt x="7538" y="2844"/>
                      <a:pt x="7565" y="2844"/>
                    </a:cubicBezTo>
                    <a:lnTo>
                      <a:pt x="7632" y="2844"/>
                    </a:lnTo>
                    <a:cubicBezTo>
                      <a:pt x="7605" y="2670"/>
                      <a:pt x="7551" y="2495"/>
                      <a:pt x="7484" y="2334"/>
                    </a:cubicBezTo>
                    <a:cubicBezTo>
                      <a:pt x="6975" y="1007"/>
                      <a:pt x="5406" y="1"/>
                      <a:pt x="36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9"/>
              <p:cNvSpPr/>
              <p:nvPr/>
            </p:nvSpPr>
            <p:spPr>
              <a:xfrm>
                <a:off x="4251000" y="2035963"/>
                <a:ext cx="83850" cy="87525"/>
              </a:xfrm>
              <a:custGeom>
                <a:rect b="b" l="l" r="r" t="t"/>
                <a:pathLst>
                  <a:path extrusionOk="0" h="3501" w="3354">
                    <a:moveTo>
                      <a:pt x="3179" y="175"/>
                    </a:moveTo>
                    <a:lnTo>
                      <a:pt x="3179" y="3340"/>
                    </a:lnTo>
                    <a:cubicBezTo>
                      <a:pt x="2589" y="3326"/>
                      <a:pt x="1999" y="3313"/>
                      <a:pt x="1436" y="3273"/>
                    </a:cubicBezTo>
                    <a:cubicBezTo>
                      <a:pt x="1007" y="3233"/>
                      <a:pt x="577" y="3206"/>
                      <a:pt x="175" y="3152"/>
                    </a:cubicBezTo>
                    <a:cubicBezTo>
                      <a:pt x="175" y="3112"/>
                      <a:pt x="162" y="3058"/>
                      <a:pt x="162" y="3018"/>
                    </a:cubicBezTo>
                    <a:cubicBezTo>
                      <a:pt x="162" y="1570"/>
                      <a:pt x="1570" y="269"/>
                      <a:pt x="3179" y="175"/>
                    </a:cubicBezTo>
                    <a:close/>
                    <a:moveTo>
                      <a:pt x="3273" y="1"/>
                    </a:moveTo>
                    <a:cubicBezTo>
                      <a:pt x="1530" y="54"/>
                      <a:pt x="1" y="1462"/>
                      <a:pt x="1" y="3018"/>
                    </a:cubicBezTo>
                    <a:cubicBezTo>
                      <a:pt x="1" y="3058"/>
                      <a:pt x="1" y="3098"/>
                      <a:pt x="1" y="3139"/>
                    </a:cubicBezTo>
                    <a:cubicBezTo>
                      <a:pt x="1" y="3179"/>
                      <a:pt x="14" y="3206"/>
                      <a:pt x="14" y="3233"/>
                    </a:cubicBezTo>
                    <a:lnTo>
                      <a:pt x="14" y="3300"/>
                    </a:lnTo>
                    <a:lnTo>
                      <a:pt x="81" y="3313"/>
                    </a:lnTo>
                    <a:cubicBezTo>
                      <a:pt x="564" y="3367"/>
                      <a:pt x="1047" y="3407"/>
                      <a:pt x="1556" y="3447"/>
                    </a:cubicBezTo>
                    <a:cubicBezTo>
                      <a:pt x="2120" y="3474"/>
                      <a:pt x="2683" y="3501"/>
                      <a:pt x="3273" y="3501"/>
                    </a:cubicBezTo>
                    <a:lnTo>
                      <a:pt x="3354" y="3501"/>
                    </a:lnTo>
                    <a:lnTo>
                      <a:pt x="3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9"/>
              <p:cNvSpPr/>
              <p:nvPr/>
            </p:nvSpPr>
            <p:spPr>
              <a:xfrm>
                <a:off x="4335825" y="2035963"/>
                <a:ext cx="92900" cy="87525"/>
              </a:xfrm>
              <a:custGeom>
                <a:rect b="b" l="l" r="r" t="t"/>
                <a:pathLst>
                  <a:path extrusionOk="0" h="3501" w="3716">
                    <a:moveTo>
                      <a:pt x="175" y="175"/>
                    </a:moveTo>
                    <a:cubicBezTo>
                      <a:pt x="2012" y="269"/>
                      <a:pt x="3555" y="1556"/>
                      <a:pt x="3555" y="3018"/>
                    </a:cubicBezTo>
                    <a:cubicBezTo>
                      <a:pt x="3555" y="3058"/>
                      <a:pt x="3555" y="3098"/>
                      <a:pt x="3555" y="3152"/>
                    </a:cubicBezTo>
                    <a:cubicBezTo>
                      <a:pt x="3058" y="3206"/>
                      <a:pt x="2549" y="3246"/>
                      <a:pt x="2026" y="3286"/>
                    </a:cubicBezTo>
                    <a:cubicBezTo>
                      <a:pt x="1422" y="3313"/>
                      <a:pt x="805" y="3340"/>
                      <a:pt x="175" y="3340"/>
                    </a:cubicBezTo>
                    <a:lnTo>
                      <a:pt x="175" y="175"/>
                    </a:lnTo>
                    <a:close/>
                    <a:moveTo>
                      <a:pt x="1" y="1"/>
                    </a:moveTo>
                    <a:lnTo>
                      <a:pt x="1" y="3501"/>
                    </a:lnTo>
                    <a:lnTo>
                      <a:pt x="135" y="3501"/>
                    </a:lnTo>
                    <a:cubicBezTo>
                      <a:pt x="792" y="3501"/>
                      <a:pt x="1436" y="3487"/>
                      <a:pt x="2053" y="3447"/>
                    </a:cubicBezTo>
                    <a:cubicBezTo>
                      <a:pt x="2602" y="3407"/>
                      <a:pt x="3126" y="3367"/>
                      <a:pt x="3635" y="3300"/>
                    </a:cubicBezTo>
                    <a:lnTo>
                      <a:pt x="3702" y="3300"/>
                    </a:lnTo>
                    <a:lnTo>
                      <a:pt x="3716" y="3233"/>
                    </a:lnTo>
                    <a:cubicBezTo>
                      <a:pt x="3716" y="3192"/>
                      <a:pt x="3716" y="3166"/>
                      <a:pt x="3716" y="3139"/>
                    </a:cubicBezTo>
                    <a:cubicBezTo>
                      <a:pt x="3716" y="3085"/>
                      <a:pt x="3716" y="3045"/>
                      <a:pt x="3716" y="3018"/>
                    </a:cubicBezTo>
                    <a:cubicBezTo>
                      <a:pt x="3716" y="1435"/>
                      <a:pt x="2053" y="54"/>
                      <a:pt x="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9"/>
              <p:cNvSpPr/>
              <p:nvPr/>
            </p:nvSpPr>
            <p:spPr>
              <a:xfrm>
                <a:off x="4277825" y="2642138"/>
                <a:ext cx="51000" cy="9750"/>
              </a:xfrm>
              <a:custGeom>
                <a:rect b="b" l="l" r="r" t="t"/>
                <a:pathLst>
                  <a:path extrusionOk="0" h="390" w="2040">
                    <a:moveTo>
                      <a:pt x="41" y="1"/>
                    </a:moveTo>
                    <a:lnTo>
                      <a:pt x="1" y="162"/>
                    </a:lnTo>
                    <a:cubicBezTo>
                      <a:pt x="41" y="162"/>
                      <a:pt x="81" y="175"/>
                      <a:pt x="108" y="175"/>
                    </a:cubicBezTo>
                    <a:cubicBezTo>
                      <a:pt x="698" y="309"/>
                      <a:pt x="1355" y="376"/>
                      <a:pt x="2026" y="390"/>
                    </a:cubicBezTo>
                    <a:lnTo>
                      <a:pt x="2026" y="229"/>
                    </a:lnTo>
                    <a:lnTo>
                      <a:pt x="2039" y="229"/>
                    </a:lnTo>
                    <a:cubicBezTo>
                      <a:pt x="1342" y="215"/>
                      <a:pt x="685" y="135"/>
                      <a:pt x="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9"/>
              <p:cNvSpPr/>
              <p:nvPr/>
            </p:nvSpPr>
            <p:spPr>
              <a:xfrm>
                <a:off x="4344875" y="2640138"/>
                <a:ext cx="53000" cy="11750"/>
              </a:xfrm>
              <a:custGeom>
                <a:rect b="b" l="l" r="r" t="t"/>
                <a:pathLst>
                  <a:path extrusionOk="0" h="470" w="2120">
                    <a:moveTo>
                      <a:pt x="2080" y="0"/>
                    </a:moveTo>
                    <a:cubicBezTo>
                      <a:pt x="2053" y="0"/>
                      <a:pt x="2039" y="14"/>
                      <a:pt x="2012" y="14"/>
                    </a:cubicBezTo>
                    <a:cubicBezTo>
                      <a:pt x="1409" y="174"/>
                      <a:pt x="725" y="268"/>
                      <a:pt x="1" y="295"/>
                    </a:cubicBezTo>
                    <a:lnTo>
                      <a:pt x="1" y="470"/>
                    </a:lnTo>
                    <a:cubicBezTo>
                      <a:pt x="712" y="443"/>
                      <a:pt x="1396" y="349"/>
                      <a:pt x="1986" y="201"/>
                    </a:cubicBezTo>
                    <a:cubicBezTo>
                      <a:pt x="2039" y="188"/>
                      <a:pt x="2080" y="174"/>
                      <a:pt x="2120" y="161"/>
                    </a:cubicBezTo>
                    <a:lnTo>
                      <a:pt x="20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9"/>
              <p:cNvSpPr/>
              <p:nvPr/>
            </p:nvSpPr>
            <p:spPr>
              <a:xfrm>
                <a:off x="4323100" y="2530163"/>
                <a:ext cx="26500" cy="362450"/>
              </a:xfrm>
              <a:custGeom>
                <a:rect b="b" l="l" r="r" t="t"/>
                <a:pathLst>
                  <a:path extrusionOk="0" h="14498" w="1060">
                    <a:moveTo>
                      <a:pt x="550" y="0"/>
                    </a:moveTo>
                    <a:cubicBezTo>
                      <a:pt x="429" y="0"/>
                      <a:pt x="335" y="94"/>
                      <a:pt x="322" y="215"/>
                    </a:cubicBezTo>
                    <a:lnTo>
                      <a:pt x="228" y="4708"/>
                    </a:lnTo>
                    <a:lnTo>
                      <a:pt x="215" y="4869"/>
                    </a:lnTo>
                    <a:lnTo>
                      <a:pt x="0" y="14498"/>
                    </a:lnTo>
                    <a:cubicBezTo>
                      <a:pt x="40" y="14417"/>
                      <a:pt x="94" y="14363"/>
                      <a:pt x="161" y="14310"/>
                    </a:cubicBezTo>
                    <a:lnTo>
                      <a:pt x="496" y="228"/>
                    </a:lnTo>
                    <a:lnTo>
                      <a:pt x="496" y="215"/>
                    </a:lnTo>
                    <a:lnTo>
                      <a:pt x="496" y="14"/>
                    </a:lnTo>
                    <a:lnTo>
                      <a:pt x="577" y="14"/>
                    </a:lnTo>
                    <a:lnTo>
                      <a:pt x="577" y="175"/>
                    </a:lnTo>
                    <a:cubicBezTo>
                      <a:pt x="604" y="188"/>
                      <a:pt x="617" y="201"/>
                      <a:pt x="617" y="215"/>
                    </a:cubicBezTo>
                    <a:lnTo>
                      <a:pt x="885" y="14296"/>
                    </a:lnTo>
                    <a:cubicBezTo>
                      <a:pt x="952" y="14337"/>
                      <a:pt x="1019" y="14390"/>
                      <a:pt x="1060" y="14457"/>
                    </a:cubicBezTo>
                    <a:lnTo>
                      <a:pt x="872" y="4869"/>
                    </a:lnTo>
                    <a:lnTo>
                      <a:pt x="872" y="4694"/>
                    </a:lnTo>
                    <a:lnTo>
                      <a:pt x="778" y="215"/>
                    </a:lnTo>
                    <a:cubicBezTo>
                      <a:pt x="778" y="94"/>
                      <a:pt x="684" y="0"/>
                      <a:pt x="5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9"/>
              <p:cNvSpPr/>
              <p:nvPr/>
            </p:nvSpPr>
            <p:spPr>
              <a:xfrm>
                <a:off x="4258375" y="1877713"/>
                <a:ext cx="163975" cy="14775"/>
              </a:xfrm>
              <a:custGeom>
                <a:rect b="b" l="l" r="r" t="t"/>
                <a:pathLst>
                  <a:path extrusionOk="0" h="591" w="6559">
                    <a:moveTo>
                      <a:pt x="3072" y="1"/>
                    </a:moveTo>
                    <a:cubicBezTo>
                      <a:pt x="2039" y="1"/>
                      <a:pt x="1020" y="94"/>
                      <a:pt x="121" y="296"/>
                    </a:cubicBezTo>
                    <a:cubicBezTo>
                      <a:pt x="81" y="309"/>
                      <a:pt x="41" y="309"/>
                      <a:pt x="1" y="322"/>
                    </a:cubicBezTo>
                    <a:lnTo>
                      <a:pt x="28" y="483"/>
                    </a:lnTo>
                    <a:cubicBezTo>
                      <a:pt x="54" y="483"/>
                      <a:pt x="68" y="483"/>
                      <a:pt x="95" y="470"/>
                    </a:cubicBezTo>
                    <a:cubicBezTo>
                      <a:pt x="618" y="363"/>
                      <a:pt x="1181" y="269"/>
                      <a:pt x="1771" y="215"/>
                    </a:cubicBezTo>
                    <a:lnTo>
                      <a:pt x="1811" y="215"/>
                    </a:lnTo>
                    <a:cubicBezTo>
                      <a:pt x="2227" y="175"/>
                      <a:pt x="2656" y="161"/>
                      <a:pt x="3072" y="161"/>
                    </a:cubicBezTo>
                    <a:lnTo>
                      <a:pt x="3166" y="161"/>
                    </a:lnTo>
                    <a:lnTo>
                      <a:pt x="3166" y="108"/>
                    </a:lnTo>
                    <a:lnTo>
                      <a:pt x="3246" y="108"/>
                    </a:lnTo>
                    <a:lnTo>
                      <a:pt x="3246" y="161"/>
                    </a:lnTo>
                    <a:cubicBezTo>
                      <a:pt x="3756" y="175"/>
                      <a:pt x="4239" y="202"/>
                      <a:pt x="4708" y="255"/>
                    </a:cubicBezTo>
                    <a:lnTo>
                      <a:pt x="4708" y="215"/>
                    </a:lnTo>
                    <a:lnTo>
                      <a:pt x="4789" y="215"/>
                    </a:lnTo>
                    <a:lnTo>
                      <a:pt x="4789" y="255"/>
                    </a:lnTo>
                    <a:cubicBezTo>
                      <a:pt x="5379" y="322"/>
                      <a:pt x="5942" y="430"/>
                      <a:pt x="6465" y="577"/>
                    </a:cubicBezTo>
                    <a:cubicBezTo>
                      <a:pt x="6478" y="577"/>
                      <a:pt x="6505" y="577"/>
                      <a:pt x="6519" y="591"/>
                    </a:cubicBezTo>
                    <a:lnTo>
                      <a:pt x="6559" y="430"/>
                    </a:lnTo>
                    <a:cubicBezTo>
                      <a:pt x="6532" y="416"/>
                      <a:pt x="6478" y="403"/>
                      <a:pt x="6452" y="389"/>
                    </a:cubicBezTo>
                    <a:cubicBezTo>
                      <a:pt x="5446" y="135"/>
                      <a:pt x="4292"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9"/>
              <p:cNvSpPr/>
              <p:nvPr/>
            </p:nvSpPr>
            <p:spPr>
              <a:xfrm>
                <a:off x="4250000" y="2000413"/>
                <a:ext cx="180750" cy="16125"/>
              </a:xfrm>
              <a:custGeom>
                <a:rect b="b" l="l" r="r" t="t"/>
                <a:pathLst>
                  <a:path extrusionOk="0" h="645" w="7230">
                    <a:moveTo>
                      <a:pt x="3394" y="1"/>
                    </a:moveTo>
                    <a:cubicBezTo>
                      <a:pt x="2240" y="1"/>
                      <a:pt x="1100" y="122"/>
                      <a:pt x="108" y="350"/>
                    </a:cubicBezTo>
                    <a:cubicBezTo>
                      <a:pt x="68" y="350"/>
                      <a:pt x="41" y="363"/>
                      <a:pt x="0" y="376"/>
                    </a:cubicBezTo>
                    <a:lnTo>
                      <a:pt x="41" y="537"/>
                    </a:lnTo>
                    <a:cubicBezTo>
                      <a:pt x="68" y="524"/>
                      <a:pt x="81" y="524"/>
                      <a:pt x="94" y="524"/>
                    </a:cubicBezTo>
                    <a:cubicBezTo>
                      <a:pt x="1087" y="296"/>
                      <a:pt x="2227" y="175"/>
                      <a:pt x="3394" y="175"/>
                    </a:cubicBezTo>
                    <a:cubicBezTo>
                      <a:pt x="4735" y="175"/>
                      <a:pt x="6022" y="323"/>
                      <a:pt x="7122" y="631"/>
                    </a:cubicBezTo>
                    <a:cubicBezTo>
                      <a:pt x="7135" y="631"/>
                      <a:pt x="7162" y="645"/>
                      <a:pt x="7189" y="645"/>
                    </a:cubicBezTo>
                    <a:lnTo>
                      <a:pt x="7229" y="484"/>
                    </a:lnTo>
                    <a:cubicBezTo>
                      <a:pt x="7189" y="470"/>
                      <a:pt x="7149" y="457"/>
                      <a:pt x="7108" y="457"/>
                    </a:cubicBezTo>
                    <a:cubicBezTo>
                      <a:pt x="6062" y="175"/>
                      <a:pt x="4855" y="14"/>
                      <a:pt x="3581" y="1"/>
                    </a:cubicBezTo>
                    <a:lnTo>
                      <a:pt x="3581" y="68"/>
                    </a:lnTo>
                    <a:lnTo>
                      <a:pt x="3501" y="68"/>
                    </a:lnTo>
                    <a:lnTo>
                      <a:pt x="35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9"/>
              <p:cNvSpPr/>
              <p:nvPr/>
            </p:nvSpPr>
            <p:spPr>
              <a:xfrm>
                <a:off x="4258725" y="2492263"/>
                <a:ext cx="158275" cy="11100"/>
              </a:xfrm>
              <a:custGeom>
                <a:rect b="b" l="l" r="r" t="t"/>
                <a:pathLst>
                  <a:path extrusionOk="0" h="444" w="6331">
                    <a:moveTo>
                      <a:pt x="6303" y="1"/>
                    </a:moveTo>
                    <a:cubicBezTo>
                      <a:pt x="6277" y="14"/>
                      <a:pt x="6263" y="14"/>
                      <a:pt x="6236" y="14"/>
                    </a:cubicBezTo>
                    <a:cubicBezTo>
                      <a:pt x="5271" y="189"/>
                      <a:pt x="4144" y="283"/>
                      <a:pt x="2964" y="283"/>
                    </a:cubicBezTo>
                    <a:cubicBezTo>
                      <a:pt x="1972" y="283"/>
                      <a:pt x="993" y="215"/>
                      <a:pt x="134" y="81"/>
                    </a:cubicBezTo>
                    <a:cubicBezTo>
                      <a:pt x="94" y="81"/>
                      <a:pt x="54" y="68"/>
                      <a:pt x="14" y="68"/>
                    </a:cubicBezTo>
                    <a:lnTo>
                      <a:pt x="0" y="229"/>
                    </a:lnTo>
                    <a:cubicBezTo>
                      <a:pt x="54" y="242"/>
                      <a:pt x="107" y="242"/>
                      <a:pt x="161" y="256"/>
                    </a:cubicBezTo>
                    <a:cubicBezTo>
                      <a:pt x="1019" y="376"/>
                      <a:pt x="1985" y="443"/>
                      <a:pt x="2964" y="443"/>
                    </a:cubicBezTo>
                    <a:cubicBezTo>
                      <a:pt x="4131" y="443"/>
                      <a:pt x="5257" y="350"/>
                      <a:pt x="6210" y="189"/>
                    </a:cubicBezTo>
                    <a:cubicBezTo>
                      <a:pt x="6250" y="175"/>
                      <a:pt x="6290" y="175"/>
                      <a:pt x="6330" y="162"/>
                    </a:cubicBezTo>
                    <a:lnTo>
                      <a:pt x="63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9"/>
              <p:cNvSpPr/>
              <p:nvPr/>
            </p:nvSpPr>
            <p:spPr>
              <a:xfrm>
                <a:off x="4261075" y="2374463"/>
                <a:ext cx="68400" cy="110800"/>
              </a:xfrm>
              <a:custGeom>
                <a:rect b="b" l="l" r="r" t="t"/>
                <a:pathLst>
                  <a:path extrusionOk="0" h="4432" w="2736">
                    <a:moveTo>
                      <a:pt x="858" y="220"/>
                    </a:moveTo>
                    <a:cubicBezTo>
                      <a:pt x="1180" y="462"/>
                      <a:pt x="1770" y="797"/>
                      <a:pt x="2575" y="891"/>
                    </a:cubicBezTo>
                    <a:lnTo>
                      <a:pt x="2575" y="4243"/>
                    </a:lnTo>
                    <a:lnTo>
                      <a:pt x="2575" y="4257"/>
                    </a:lnTo>
                    <a:cubicBezTo>
                      <a:pt x="1046" y="4016"/>
                      <a:pt x="335" y="2540"/>
                      <a:pt x="174" y="2165"/>
                    </a:cubicBezTo>
                    <a:lnTo>
                      <a:pt x="858" y="220"/>
                    </a:lnTo>
                    <a:close/>
                    <a:moveTo>
                      <a:pt x="828" y="0"/>
                    </a:moveTo>
                    <a:cubicBezTo>
                      <a:pt x="820" y="0"/>
                      <a:pt x="813" y="2"/>
                      <a:pt x="805" y="6"/>
                    </a:cubicBezTo>
                    <a:cubicBezTo>
                      <a:pt x="778" y="6"/>
                      <a:pt x="751" y="32"/>
                      <a:pt x="738" y="59"/>
                    </a:cubicBezTo>
                    <a:lnTo>
                      <a:pt x="13" y="2138"/>
                    </a:lnTo>
                    <a:cubicBezTo>
                      <a:pt x="0" y="2165"/>
                      <a:pt x="0" y="2178"/>
                      <a:pt x="13" y="2205"/>
                    </a:cubicBezTo>
                    <a:cubicBezTo>
                      <a:pt x="148" y="2527"/>
                      <a:pt x="899" y="4203"/>
                      <a:pt x="2629" y="4431"/>
                    </a:cubicBezTo>
                    <a:cubicBezTo>
                      <a:pt x="2696" y="4431"/>
                      <a:pt x="2736" y="4378"/>
                      <a:pt x="2736" y="4324"/>
                    </a:cubicBezTo>
                    <a:lnTo>
                      <a:pt x="2736" y="837"/>
                    </a:lnTo>
                    <a:cubicBezTo>
                      <a:pt x="2736" y="783"/>
                      <a:pt x="2696" y="730"/>
                      <a:pt x="2642" y="730"/>
                    </a:cubicBezTo>
                    <a:cubicBezTo>
                      <a:pt x="1770" y="649"/>
                      <a:pt x="1153" y="247"/>
                      <a:pt x="872" y="19"/>
                    </a:cubicBezTo>
                    <a:cubicBezTo>
                      <a:pt x="862" y="10"/>
                      <a:pt x="846" y="0"/>
                      <a:pt x="8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9"/>
              <p:cNvSpPr/>
              <p:nvPr/>
            </p:nvSpPr>
            <p:spPr>
              <a:xfrm>
                <a:off x="4341875" y="2373438"/>
                <a:ext cx="74450" cy="111825"/>
              </a:xfrm>
              <a:custGeom>
                <a:rect b="b" l="l" r="r" t="t"/>
                <a:pathLst>
                  <a:path extrusionOk="0" h="4473" w="2978">
                    <a:moveTo>
                      <a:pt x="2119" y="208"/>
                    </a:moveTo>
                    <a:cubicBezTo>
                      <a:pt x="2320" y="690"/>
                      <a:pt x="2723" y="1656"/>
                      <a:pt x="2803" y="2179"/>
                    </a:cubicBezTo>
                    <a:cubicBezTo>
                      <a:pt x="2669" y="2461"/>
                      <a:pt x="1811" y="4097"/>
                      <a:pt x="161" y="4298"/>
                    </a:cubicBezTo>
                    <a:lnTo>
                      <a:pt x="161" y="932"/>
                    </a:lnTo>
                    <a:cubicBezTo>
                      <a:pt x="805" y="851"/>
                      <a:pt x="1462" y="610"/>
                      <a:pt x="2119" y="208"/>
                    </a:cubicBezTo>
                    <a:close/>
                    <a:moveTo>
                      <a:pt x="2158" y="1"/>
                    </a:moveTo>
                    <a:cubicBezTo>
                      <a:pt x="2144" y="1"/>
                      <a:pt x="2125" y="10"/>
                      <a:pt x="2106" y="20"/>
                    </a:cubicBezTo>
                    <a:cubicBezTo>
                      <a:pt x="1422" y="449"/>
                      <a:pt x="751" y="704"/>
                      <a:pt x="94" y="771"/>
                    </a:cubicBezTo>
                    <a:cubicBezTo>
                      <a:pt x="40" y="771"/>
                      <a:pt x="0" y="824"/>
                      <a:pt x="0" y="878"/>
                    </a:cubicBezTo>
                    <a:lnTo>
                      <a:pt x="0" y="4365"/>
                    </a:lnTo>
                    <a:cubicBezTo>
                      <a:pt x="0" y="4432"/>
                      <a:pt x="40" y="4472"/>
                      <a:pt x="107" y="4472"/>
                    </a:cubicBezTo>
                    <a:lnTo>
                      <a:pt x="121" y="4472"/>
                    </a:lnTo>
                    <a:cubicBezTo>
                      <a:pt x="1905" y="4284"/>
                      <a:pt x="2803" y="2568"/>
                      <a:pt x="2964" y="2219"/>
                    </a:cubicBezTo>
                    <a:cubicBezTo>
                      <a:pt x="2977" y="2206"/>
                      <a:pt x="2977" y="2192"/>
                      <a:pt x="2977" y="2179"/>
                    </a:cubicBezTo>
                    <a:cubicBezTo>
                      <a:pt x="2884" y="1602"/>
                      <a:pt x="2428" y="503"/>
                      <a:pt x="2226" y="47"/>
                    </a:cubicBezTo>
                    <a:cubicBezTo>
                      <a:pt x="2226" y="33"/>
                      <a:pt x="2200" y="6"/>
                      <a:pt x="2173" y="6"/>
                    </a:cubicBezTo>
                    <a:cubicBezTo>
                      <a:pt x="2169" y="2"/>
                      <a:pt x="2164" y="1"/>
                      <a:pt x="21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9"/>
              <p:cNvSpPr/>
              <p:nvPr/>
            </p:nvSpPr>
            <p:spPr>
              <a:xfrm>
                <a:off x="4277150" y="2362188"/>
                <a:ext cx="123075" cy="22150"/>
              </a:xfrm>
              <a:custGeom>
                <a:rect b="b" l="l" r="r" t="t"/>
                <a:pathLst>
                  <a:path extrusionOk="0" h="886" w="4923">
                    <a:moveTo>
                      <a:pt x="54" y="0"/>
                    </a:moveTo>
                    <a:lnTo>
                      <a:pt x="41" y="14"/>
                    </a:lnTo>
                    <a:cubicBezTo>
                      <a:pt x="41" y="27"/>
                      <a:pt x="54" y="54"/>
                      <a:pt x="41" y="81"/>
                    </a:cubicBezTo>
                    <a:cubicBezTo>
                      <a:pt x="41" y="81"/>
                      <a:pt x="28" y="108"/>
                      <a:pt x="1" y="161"/>
                    </a:cubicBezTo>
                    <a:cubicBezTo>
                      <a:pt x="269" y="349"/>
                      <a:pt x="1194" y="886"/>
                      <a:pt x="2455" y="886"/>
                    </a:cubicBezTo>
                    <a:cubicBezTo>
                      <a:pt x="3193" y="886"/>
                      <a:pt x="4024" y="698"/>
                      <a:pt x="4923" y="161"/>
                    </a:cubicBezTo>
                    <a:cubicBezTo>
                      <a:pt x="4896" y="108"/>
                      <a:pt x="4882" y="81"/>
                      <a:pt x="4882" y="81"/>
                    </a:cubicBezTo>
                    <a:cubicBezTo>
                      <a:pt x="4869" y="67"/>
                      <a:pt x="4869" y="41"/>
                      <a:pt x="4869" y="27"/>
                    </a:cubicBezTo>
                    <a:lnTo>
                      <a:pt x="4856" y="14"/>
                    </a:lnTo>
                    <a:cubicBezTo>
                      <a:pt x="4842" y="27"/>
                      <a:pt x="4815" y="27"/>
                      <a:pt x="4802" y="41"/>
                    </a:cubicBezTo>
                    <a:cubicBezTo>
                      <a:pt x="3950" y="544"/>
                      <a:pt x="3147" y="714"/>
                      <a:pt x="2450" y="714"/>
                    </a:cubicBezTo>
                    <a:cubicBezTo>
                      <a:pt x="1270" y="714"/>
                      <a:pt x="395" y="226"/>
                      <a:pt x="108" y="41"/>
                    </a:cubicBezTo>
                    <a:cubicBezTo>
                      <a:pt x="95" y="27"/>
                      <a:pt x="68" y="14"/>
                      <a:pt x="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9"/>
              <p:cNvSpPr/>
              <p:nvPr/>
            </p:nvSpPr>
            <p:spPr>
              <a:xfrm>
                <a:off x="4376075" y="1883088"/>
                <a:ext cx="51975" cy="98250"/>
              </a:xfrm>
              <a:custGeom>
                <a:rect b="b" l="l" r="r" t="t"/>
                <a:pathLst>
                  <a:path extrusionOk="0" h="3930" w="2079">
                    <a:moveTo>
                      <a:pt x="0" y="0"/>
                    </a:moveTo>
                    <a:lnTo>
                      <a:pt x="0" y="2830"/>
                    </a:lnTo>
                    <a:cubicBezTo>
                      <a:pt x="0" y="3286"/>
                      <a:pt x="322" y="3675"/>
                      <a:pt x="778" y="3742"/>
                    </a:cubicBezTo>
                    <a:lnTo>
                      <a:pt x="1985" y="3930"/>
                    </a:lnTo>
                    <a:lnTo>
                      <a:pt x="2065" y="3930"/>
                    </a:lnTo>
                    <a:lnTo>
                      <a:pt x="2079" y="3849"/>
                    </a:lnTo>
                    <a:lnTo>
                      <a:pt x="1985" y="3836"/>
                    </a:lnTo>
                    <a:lnTo>
                      <a:pt x="791" y="3661"/>
                    </a:lnTo>
                    <a:cubicBezTo>
                      <a:pt x="389" y="3594"/>
                      <a:pt x="81" y="3246"/>
                      <a:pt x="81" y="2830"/>
                    </a:cubicBez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9"/>
              <p:cNvSpPr/>
              <p:nvPr/>
            </p:nvSpPr>
            <p:spPr>
              <a:xfrm>
                <a:off x="4252675" y="1883088"/>
                <a:ext cx="52000" cy="98250"/>
              </a:xfrm>
              <a:custGeom>
                <a:rect b="b" l="l" r="r" t="t"/>
                <a:pathLst>
                  <a:path extrusionOk="0" h="3930" w="2080">
                    <a:moveTo>
                      <a:pt x="1999" y="0"/>
                    </a:moveTo>
                    <a:lnTo>
                      <a:pt x="1999" y="2830"/>
                    </a:lnTo>
                    <a:cubicBezTo>
                      <a:pt x="1999" y="3246"/>
                      <a:pt x="1691" y="3594"/>
                      <a:pt x="1288" y="3661"/>
                    </a:cubicBezTo>
                    <a:lnTo>
                      <a:pt x="81" y="3836"/>
                    </a:lnTo>
                    <a:lnTo>
                      <a:pt x="1" y="3849"/>
                    </a:lnTo>
                    <a:lnTo>
                      <a:pt x="14" y="3930"/>
                    </a:lnTo>
                    <a:lnTo>
                      <a:pt x="68" y="3930"/>
                    </a:lnTo>
                    <a:lnTo>
                      <a:pt x="1302" y="3742"/>
                    </a:lnTo>
                    <a:cubicBezTo>
                      <a:pt x="1758" y="3675"/>
                      <a:pt x="2080" y="3286"/>
                      <a:pt x="2080" y="2830"/>
                    </a:cubicBezTo>
                    <a:lnTo>
                      <a:pt x="20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9"/>
              <p:cNvSpPr/>
              <p:nvPr/>
            </p:nvSpPr>
            <p:spPr>
              <a:xfrm>
                <a:off x="4244975" y="2124813"/>
                <a:ext cx="187450" cy="227350"/>
              </a:xfrm>
              <a:custGeom>
                <a:rect b="b" l="l" r="r" t="t"/>
                <a:pathLst>
                  <a:path extrusionOk="0" h="9094" w="7498">
                    <a:moveTo>
                      <a:pt x="0" y="0"/>
                    </a:moveTo>
                    <a:cubicBezTo>
                      <a:pt x="0" y="27"/>
                      <a:pt x="0" y="54"/>
                      <a:pt x="0" y="81"/>
                    </a:cubicBezTo>
                    <a:cubicBezTo>
                      <a:pt x="27" y="94"/>
                      <a:pt x="41" y="108"/>
                      <a:pt x="67" y="108"/>
                    </a:cubicBezTo>
                    <a:cubicBezTo>
                      <a:pt x="255" y="175"/>
                      <a:pt x="550" y="228"/>
                      <a:pt x="966" y="269"/>
                    </a:cubicBezTo>
                    <a:cubicBezTo>
                      <a:pt x="1932" y="376"/>
                      <a:pt x="2656" y="1167"/>
                      <a:pt x="2656" y="2146"/>
                    </a:cubicBezTo>
                    <a:lnTo>
                      <a:pt x="2656" y="8570"/>
                    </a:lnTo>
                    <a:lnTo>
                      <a:pt x="2683" y="8557"/>
                    </a:lnTo>
                    <a:lnTo>
                      <a:pt x="2723" y="8624"/>
                    </a:lnTo>
                    <a:lnTo>
                      <a:pt x="2696" y="8651"/>
                    </a:lnTo>
                    <a:lnTo>
                      <a:pt x="2709" y="8664"/>
                    </a:lnTo>
                    <a:cubicBezTo>
                      <a:pt x="3004" y="8946"/>
                      <a:pt x="3380" y="9093"/>
                      <a:pt x="3769" y="9093"/>
                    </a:cubicBezTo>
                    <a:cubicBezTo>
                      <a:pt x="4144" y="9093"/>
                      <a:pt x="4506" y="8959"/>
                      <a:pt x="4801" y="8677"/>
                    </a:cubicBezTo>
                    <a:lnTo>
                      <a:pt x="4775" y="8664"/>
                    </a:lnTo>
                    <a:lnTo>
                      <a:pt x="4815" y="8583"/>
                    </a:lnTo>
                    <a:lnTo>
                      <a:pt x="4828" y="8597"/>
                    </a:lnTo>
                    <a:lnTo>
                      <a:pt x="4828" y="2186"/>
                    </a:lnTo>
                    <a:cubicBezTo>
                      <a:pt x="4828" y="1207"/>
                      <a:pt x="5566" y="403"/>
                      <a:pt x="6532" y="309"/>
                    </a:cubicBezTo>
                    <a:cubicBezTo>
                      <a:pt x="6974" y="269"/>
                      <a:pt x="7296" y="215"/>
                      <a:pt x="7497" y="148"/>
                    </a:cubicBezTo>
                    <a:cubicBezTo>
                      <a:pt x="7497" y="108"/>
                      <a:pt x="7497" y="94"/>
                      <a:pt x="7497" y="54"/>
                    </a:cubicBezTo>
                    <a:cubicBezTo>
                      <a:pt x="7309" y="121"/>
                      <a:pt x="6988" y="188"/>
                      <a:pt x="6518" y="228"/>
                    </a:cubicBezTo>
                    <a:cubicBezTo>
                      <a:pt x="5512" y="336"/>
                      <a:pt x="4748" y="1167"/>
                      <a:pt x="4748" y="2173"/>
                    </a:cubicBezTo>
                    <a:lnTo>
                      <a:pt x="4748" y="2186"/>
                    </a:lnTo>
                    <a:lnTo>
                      <a:pt x="4748" y="8610"/>
                    </a:lnTo>
                    <a:cubicBezTo>
                      <a:pt x="4475" y="8877"/>
                      <a:pt x="4119" y="9011"/>
                      <a:pt x="3764" y="9011"/>
                    </a:cubicBezTo>
                    <a:cubicBezTo>
                      <a:pt x="3404" y="9011"/>
                      <a:pt x="3046" y="8873"/>
                      <a:pt x="2776" y="8597"/>
                    </a:cubicBezTo>
                    <a:lnTo>
                      <a:pt x="2750" y="8570"/>
                    </a:lnTo>
                    <a:lnTo>
                      <a:pt x="2750" y="2146"/>
                    </a:lnTo>
                    <a:cubicBezTo>
                      <a:pt x="2750" y="1127"/>
                      <a:pt x="1985" y="295"/>
                      <a:pt x="966" y="188"/>
                    </a:cubicBezTo>
                    <a:cubicBezTo>
                      <a:pt x="550" y="148"/>
                      <a:pt x="242" y="94"/>
                      <a:pt x="81" y="27"/>
                    </a:cubicBezTo>
                    <a:cubicBezTo>
                      <a:pt x="54" y="14"/>
                      <a:pt x="27"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9"/>
              <p:cNvSpPr/>
              <p:nvPr/>
            </p:nvSpPr>
            <p:spPr>
              <a:xfrm>
                <a:off x="4337500" y="1880388"/>
                <a:ext cx="2375" cy="121725"/>
              </a:xfrm>
              <a:custGeom>
                <a:rect b="b" l="l" r="r" t="t"/>
                <a:pathLst>
                  <a:path extrusionOk="0" h="4869" w="95">
                    <a:moveTo>
                      <a:pt x="1" y="1"/>
                    </a:moveTo>
                    <a:lnTo>
                      <a:pt x="1" y="54"/>
                    </a:lnTo>
                    <a:lnTo>
                      <a:pt x="1" y="4802"/>
                    </a:lnTo>
                    <a:lnTo>
                      <a:pt x="1" y="4869"/>
                    </a:lnTo>
                    <a:lnTo>
                      <a:pt x="95" y="4869"/>
                    </a:lnTo>
                    <a:lnTo>
                      <a:pt x="95" y="4802"/>
                    </a:lnTo>
                    <a:lnTo>
                      <a:pt x="95" y="54"/>
                    </a:lnTo>
                    <a:lnTo>
                      <a:pt x="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9"/>
              <p:cNvSpPr/>
              <p:nvPr/>
            </p:nvSpPr>
            <p:spPr>
              <a:xfrm>
                <a:off x="4364325" y="2339713"/>
                <a:ext cx="35900" cy="23175"/>
              </a:xfrm>
              <a:custGeom>
                <a:rect b="b" l="l" r="r" t="t"/>
                <a:pathLst>
                  <a:path extrusionOk="0" h="927" w="1436">
                    <a:moveTo>
                      <a:pt x="41" y="1"/>
                    </a:moveTo>
                    <a:lnTo>
                      <a:pt x="1" y="68"/>
                    </a:lnTo>
                    <a:lnTo>
                      <a:pt x="27" y="81"/>
                    </a:lnTo>
                    <a:lnTo>
                      <a:pt x="1369" y="913"/>
                    </a:lnTo>
                    <a:lnTo>
                      <a:pt x="1382" y="926"/>
                    </a:lnTo>
                    <a:cubicBezTo>
                      <a:pt x="1382" y="926"/>
                      <a:pt x="1395" y="913"/>
                      <a:pt x="1395" y="899"/>
                    </a:cubicBezTo>
                    <a:cubicBezTo>
                      <a:pt x="1409" y="886"/>
                      <a:pt x="1422" y="873"/>
                      <a:pt x="1436" y="859"/>
                    </a:cubicBezTo>
                    <a:lnTo>
                      <a:pt x="54"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9"/>
              <p:cNvSpPr/>
              <p:nvPr/>
            </p:nvSpPr>
            <p:spPr>
              <a:xfrm>
                <a:off x="4276150" y="2338713"/>
                <a:ext cx="36900" cy="23825"/>
              </a:xfrm>
              <a:custGeom>
                <a:rect b="b" l="l" r="r" t="t"/>
                <a:pathLst>
                  <a:path extrusionOk="0" h="953" w="1476">
                    <a:moveTo>
                      <a:pt x="1436" y="1"/>
                    </a:moveTo>
                    <a:lnTo>
                      <a:pt x="1409" y="14"/>
                    </a:lnTo>
                    <a:lnTo>
                      <a:pt x="1" y="899"/>
                    </a:lnTo>
                    <a:cubicBezTo>
                      <a:pt x="27" y="899"/>
                      <a:pt x="54" y="913"/>
                      <a:pt x="81" y="939"/>
                    </a:cubicBezTo>
                    <a:cubicBezTo>
                      <a:pt x="81" y="939"/>
                      <a:pt x="81" y="939"/>
                      <a:pt x="81" y="953"/>
                    </a:cubicBezTo>
                    <a:lnTo>
                      <a:pt x="94" y="939"/>
                    </a:lnTo>
                    <a:lnTo>
                      <a:pt x="1449" y="81"/>
                    </a:lnTo>
                    <a:lnTo>
                      <a:pt x="1449" y="95"/>
                    </a:lnTo>
                    <a:lnTo>
                      <a:pt x="1476" y="68"/>
                    </a:lnTo>
                    <a:lnTo>
                      <a:pt x="14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9"/>
              <p:cNvSpPr/>
              <p:nvPr/>
            </p:nvSpPr>
            <p:spPr>
              <a:xfrm>
                <a:off x="4320075" y="2885213"/>
                <a:ext cx="32875" cy="307800"/>
              </a:xfrm>
              <a:custGeom>
                <a:rect b="b" l="l" r="r" t="t"/>
                <a:pathLst>
                  <a:path extrusionOk="0" h="12312" w="1315">
                    <a:moveTo>
                      <a:pt x="658" y="161"/>
                    </a:moveTo>
                    <a:cubicBezTo>
                      <a:pt x="899" y="161"/>
                      <a:pt x="1100" y="336"/>
                      <a:pt x="1140" y="564"/>
                    </a:cubicBezTo>
                    <a:lnTo>
                      <a:pt x="1194" y="430"/>
                    </a:lnTo>
                    <a:lnTo>
                      <a:pt x="1274" y="457"/>
                    </a:lnTo>
                    <a:lnTo>
                      <a:pt x="1140" y="765"/>
                    </a:lnTo>
                    <a:lnTo>
                      <a:pt x="671" y="12070"/>
                    </a:lnTo>
                    <a:cubicBezTo>
                      <a:pt x="671" y="12111"/>
                      <a:pt x="644" y="12138"/>
                      <a:pt x="604" y="12151"/>
                    </a:cubicBezTo>
                    <a:lnTo>
                      <a:pt x="604" y="12245"/>
                    </a:lnTo>
                    <a:lnTo>
                      <a:pt x="510" y="12245"/>
                    </a:lnTo>
                    <a:lnTo>
                      <a:pt x="510" y="12124"/>
                    </a:lnTo>
                    <a:cubicBezTo>
                      <a:pt x="497" y="12111"/>
                      <a:pt x="497" y="12084"/>
                      <a:pt x="497" y="12057"/>
                    </a:cubicBezTo>
                    <a:lnTo>
                      <a:pt x="175" y="738"/>
                    </a:lnTo>
                    <a:lnTo>
                      <a:pt x="54" y="443"/>
                    </a:lnTo>
                    <a:lnTo>
                      <a:pt x="135" y="416"/>
                    </a:lnTo>
                    <a:lnTo>
                      <a:pt x="188" y="537"/>
                    </a:lnTo>
                    <a:cubicBezTo>
                      <a:pt x="228" y="322"/>
                      <a:pt x="430" y="161"/>
                      <a:pt x="658" y="161"/>
                    </a:cubicBezTo>
                    <a:close/>
                    <a:moveTo>
                      <a:pt x="617" y="1"/>
                    </a:moveTo>
                    <a:cubicBezTo>
                      <a:pt x="497" y="1"/>
                      <a:pt x="376" y="41"/>
                      <a:pt x="282" y="108"/>
                    </a:cubicBezTo>
                    <a:cubicBezTo>
                      <a:pt x="215" y="161"/>
                      <a:pt x="161" y="215"/>
                      <a:pt x="108" y="282"/>
                    </a:cubicBezTo>
                    <a:cubicBezTo>
                      <a:pt x="41" y="389"/>
                      <a:pt x="0" y="510"/>
                      <a:pt x="0" y="644"/>
                    </a:cubicBezTo>
                    <a:lnTo>
                      <a:pt x="94" y="3850"/>
                    </a:lnTo>
                    <a:lnTo>
                      <a:pt x="215" y="4761"/>
                    </a:lnTo>
                    <a:lnTo>
                      <a:pt x="121" y="4949"/>
                    </a:lnTo>
                    <a:lnTo>
                      <a:pt x="148" y="5687"/>
                    </a:lnTo>
                    <a:lnTo>
                      <a:pt x="322" y="12070"/>
                    </a:lnTo>
                    <a:cubicBezTo>
                      <a:pt x="322" y="12205"/>
                      <a:pt x="443" y="12312"/>
                      <a:pt x="577" y="12312"/>
                    </a:cubicBezTo>
                    <a:cubicBezTo>
                      <a:pt x="725" y="12312"/>
                      <a:pt x="832" y="12205"/>
                      <a:pt x="845" y="12070"/>
                    </a:cubicBezTo>
                    <a:lnTo>
                      <a:pt x="1114" y="5673"/>
                    </a:lnTo>
                    <a:lnTo>
                      <a:pt x="1140" y="4855"/>
                    </a:lnTo>
                    <a:lnTo>
                      <a:pt x="1100" y="4761"/>
                    </a:lnTo>
                    <a:lnTo>
                      <a:pt x="1100" y="4735"/>
                    </a:lnTo>
                    <a:lnTo>
                      <a:pt x="1167" y="4198"/>
                    </a:lnTo>
                    <a:lnTo>
                      <a:pt x="1315" y="644"/>
                    </a:lnTo>
                    <a:cubicBezTo>
                      <a:pt x="1315" y="497"/>
                      <a:pt x="1261" y="363"/>
                      <a:pt x="1181" y="255"/>
                    </a:cubicBezTo>
                    <a:cubicBezTo>
                      <a:pt x="1140" y="188"/>
                      <a:pt x="1073" y="135"/>
                      <a:pt x="1006" y="94"/>
                    </a:cubicBezTo>
                    <a:cubicBezTo>
                      <a:pt x="926" y="41"/>
                      <a:pt x="818" y="1"/>
                      <a:pt x="698" y="1"/>
                    </a:cubicBezTo>
                    <a:lnTo>
                      <a:pt x="698" y="68"/>
                    </a:lnTo>
                    <a:lnTo>
                      <a:pt x="617" y="68"/>
                    </a:lnTo>
                    <a:lnTo>
                      <a:pt x="6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9"/>
              <p:cNvSpPr/>
              <p:nvPr/>
            </p:nvSpPr>
            <p:spPr>
              <a:xfrm>
                <a:off x="4332825" y="2895938"/>
                <a:ext cx="19125" cy="295400"/>
              </a:xfrm>
              <a:custGeom>
                <a:rect b="b" l="l" r="r" t="t"/>
                <a:pathLst>
                  <a:path extrusionOk="0" h="11816" w="765">
                    <a:moveTo>
                      <a:pt x="684" y="1"/>
                    </a:moveTo>
                    <a:lnTo>
                      <a:pt x="630" y="135"/>
                    </a:lnTo>
                    <a:lnTo>
                      <a:pt x="148" y="1275"/>
                    </a:lnTo>
                    <a:lnTo>
                      <a:pt x="188" y="1369"/>
                    </a:lnTo>
                    <a:lnTo>
                      <a:pt x="107" y="1409"/>
                    </a:lnTo>
                    <a:lnTo>
                      <a:pt x="107" y="1395"/>
                    </a:lnTo>
                    <a:lnTo>
                      <a:pt x="0" y="11695"/>
                    </a:lnTo>
                    <a:lnTo>
                      <a:pt x="0" y="11816"/>
                    </a:lnTo>
                    <a:lnTo>
                      <a:pt x="81" y="11816"/>
                    </a:lnTo>
                    <a:lnTo>
                      <a:pt x="94" y="11722"/>
                    </a:lnTo>
                    <a:lnTo>
                      <a:pt x="188" y="1395"/>
                    </a:lnTo>
                    <a:lnTo>
                      <a:pt x="630" y="349"/>
                    </a:lnTo>
                    <a:lnTo>
                      <a:pt x="764" y="28"/>
                    </a:lnTo>
                    <a:lnTo>
                      <a:pt x="6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9"/>
              <p:cNvSpPr/>
              <p:nvPr/>
            </p:nvSpPr>
            <p:spPr>
              <a:xfrm>
                <a:off x="4321425" y="2895613"/>
                <a:ext cx="16100" cy="35550"/>
              </a:xfrm>
              <a:custGeom>
                <a:rect b="b" l="l" r="r" t="t"/>
                <a:pathLst>
                  <a:path extrusionOk="0" h="1422" w="644">
                    <a:moveTo>
                      <a:pt x="81" y="0"/>
                    </a:moveTo>
                    <a:lnTo>
                      <a:pt x="0" y="27"/>
                    </a:lnTo>
                    <a:lnTo>
                      <a:pt x="121" y="322"/>
                    </a:lnTo>
                    <a:lnTo>
                      <a:pt x="563" y="1408"/>
                    </a:lnTo>
                    <a:lnTo>
                      <a:pt x="563" y="1422"/>
                    </a:lnTo>
                    <a:lnTo>
                      <a:pt x="644" y="1382"/>
                    </a:lnTo>
                    <a:lnTo>
                      <a:pt x="604" y="1288"/>
                    </a:lnTo>
                    <a:lnTo>
                      <a:pt x="134" y="13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9"/>
              <p:cNvSpPr/>
              <p:nvPr/>
            </p:nvSpPr>
            <p:spPr>
              <a:xfrm>
                <a:off x="4335500" y="2530488"/>
                <a:ext cx="2025" cy="356775"/>
              </a:xfrm>
              <a:custGeom>
                <a:rect b="b" l="l" r="r" t="t"/>
                <a:pathLst>
                  <a:path extrusionOk="0" h="14271" w="81">
                    <a:moveTo>
                      <a:pt x="0" y="1"/>
                    </a:moveTo>
                    <a:lnTo>
                      <a:pt x="0" y="202"/>
                    </a:lnTo>
                    <a:lnTo>
                      <a:pt x="0" y="14190"/>
                    </a:lnTo>
                    <a:lnTo>
                      <a:pt x="0" y="14270"/>
                    </a:lnTo>
                    <a:lnTo>
                      <a:pt x="81" y="14270"/>
                    </a:lnTo>
                    <a:lnTo>
                      <a:pt x="81" y="14190"/>
                    </a:lnTo>
                    <a:lnTo>
                      <a:pt x="81" y="162"/>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9"/>
              <p:cNvSpPr/>
              <p:nvPr/>
            </p:nvSpPr>
            <p:spPr>
              <a:xfrm>
                <a:off x="4398875" y="2100013"/>
                <a:ext cx="883125" cy="328575"/>
              </a:xfrm>
              <a:custGeom>
                <a:rect b="b" l="l" r="r" t="t"/>
                <a:pathLst>
                  <a:path extrusionOk="0" h="13143" w="35325">
                    <a:moveTo>
                      <a:pt x="1395" y="0"/>
                    </a:moveTo>
                    <a:cubicBezTo>
                      <a:pt x="1368" y="0"/>
                      <a:pt x="1341" y="0"/>
                      <a:pt x="1328" y="13"/>
                    </a:cubicBezTo>
                    <a:cubicBezTo>
                      <a:pt x="1314" y="40"/>
                      <a:pt x="1314" y="54"/>
                      <a:pt x="1314" y="80"/>
                    </a:cubicBezTo>
                    <a:cubicBezTo>
                      <a:pt x="1314" y="121"/>
                      <a:pt x="1314" y="148"/>
                      <a:pt x="1314" y="188"/>
                    </a:cubicBezTo>
                    <a:cubicBezTo>
                      <a:pt x="1314" y="282"/>
                      <a:pt x="1314" y="389"/>
                      <a:pt x="1328" y="483"/>
                    </a:cubicBezTo>
                    <a:cubicBezTo>
                      <a:pt x="1328" y="563"/>
                      <a:pt x="1328" y="644"/>
                      <a:pt x="1328" y="724"/>
                    </a:cubicBezTo>
                    <a:cubicBezTo>
                      <a:pt x="1328" y="831"/>
                      <a:pt x="1341" y="939"/>
                      <a:pt x="1341" y="1046"/>
                    </a:cubicBezTo>
                    <a:cubicBezTo>
                      <a:pt x="1341" y="1086"/>
                      <a:pt x="1341" y="1113"/>
                      <a:pt x="1341" y="1140"/>
                    </a:cubicBezTo>
                    <a:cubicBezTo>
                      <a:pt x="1341" y="1395"/>
                      <a:pt x="1355" y="1650"/>
                      <a:pt x="1355" y="1891"/>
                    </a:cubicBezTo>
                    <a:cubicBezTo>
                      <a:pt x="1368" y="2414"/>
                      <a:pt x="1368" y="2937"/>
                      <a:pt x="1368" y="3447"/>
                    </a:cubicBezTo>
                    <a:cubicBezTo>
                      <a:pt x="1368" y="5391"/>
                      <a:pt x="1314" y="7349"/>
                      <a:pt x="1194" y="9267"/>
                    </a:cubicBezTo>
                    <a:cubicBezTo>
                      <a:pt x="1167" y="9656"/>
                      <a:pt x="1140" y="10045"/>
                      <a:pt x="1113" y="10447"/>
                    </a:cubicBezTo>
                    <a:lnTo>
                      <a:pt x="54" y="10447"/>
                    </a:lnTo>
                    <a:cubicBezTo>
                      <a:pt x="40" y="10461"/>
                      <a:pt x="27" y="10461"/>
                      <a:pt x="13" y="10487"/>
                    </a:cubicBezTo>
                    <a:cubicBezTo>
                      <a:pt x="13" y="10487"/>
                      <a:pt x="13" y="10501"/>
                      <a:pt x="0" y="10514"/>
                    </a:cubicBezTo>
                    <a:cubicBezTo>
                      <a:pt x="0" y="10528"/>
                      <a:pt x="0" y="10554"/>
                      <a:pt x="13" y="10568"/>
                    </a:cubicBezTo>
                    <a:cubicBezTo>
                      <a:pt x="13" y="10568"/>
                      <a:pt x="27" y="10595"/>
                      <a:pt x="54" y="10648"/>
                    </a:cubicBezTo>
                    <a:cubicBezTo>
                      <a:pt x="215" y="10984"/>
                      <a:pt x="751" y="12217"/>
                      <a:pt x="899" y="13062"/>
                    </a:cubicBezTo>
                    <a:cubicBezTo>
                      <a:pt x="899" y="13089"/>
                      <a:pt x="912" y="13103"/>
                      <a:pt x="925" y="13116"/>
                    </a:cubicBezTo>
                    <a:cubicBezTo>
                      <a:pt x="939" y="13129"/>
                      <a:pt x="952" y="13143"/>
                      <a:pt x="979" y="13143"/>
                    </a:cubicBezTo>
                    <a:lnTo>
                      <a:pt x="14041" y="13143"/>
                    </a:lnTo>
                    <a:lnTo>
                      <a:pt x="13934" y="12968"/>
                    </a:lnTo>
                    <a:lnTo>
                      <a:pt x="1556" y="12968"/>
                    </a:lnTo>
                    <a:lnTo>
                      <a:pt x="1569" y="13009"/>
                    </a:lnTo>
                    <a:lnTo>
                      <a:pt x="1489" y="13035"/>
                    </a:lnTo>
                    <a:lnTo>
                      <a:pt x="1462" y="12968"/>
                    </a:lnTo>
                    <a:lnTo>
                      <a:pt x="1046" y="12968"/>
                    </a:lnTo>
                    <a:cubicBezTo>
                      <a:pt x="885" y="12124"/>
                      <a:pt x="389" y="10984"/>
                      <a:pt x="215" y="10608"/>
                    </a:cubicBezTo>
                    <a:lnTo>
                      <a:pt x="1194" y="10608"/>
                    </a:lnTo>
                    <a:lnTo>
                      <a:pt x="1194" y="10447"/>
                    </a:lnTo>
                    <a:lnTo>
                      <a:pt x="1287" y="10447"/>
                    </a:lnTo>
                    <a:cubicBezTo>
                      <a:pt x="1314" y="10085"/>
                      <a:pt x="1328" y="9723"/>
                      <a:pt x="1355" y="9361"/>
                    </a:cubicBezTo>
                    <a:lnTo>
                      <a:pt x="1274" y="9361"/>
                    </a:lnTo>
                    <a:lnTo>
                      <a:pt x="1274" y="9187"/>
                    </a:lnTo>
                    <a:lnTo>
                      <a:pt x="1368" y="9187"/>
                    </a:lnTo>
                    <a:cubicBezTo>
                      <a:pt x="1462" y="7537"/>
                      <a:pt x="1515" y="5847"/>
                      <a:pt x="1529" y="4171"/>
                    </a:cubicBezTo>
                    <a:lnTo>
                      <a:pt x="1395" y="4171"/>
                    </a:lnTo>
                    <a:lnTo>
                      <a:pt x="1395" y="4090"/>
                    </a:lnTo>
                    <a:lnTo>
                      <a:pt x="1529" y="4090"/>
                    </a:lnTo>
                    <a:cubicBezTo>
                      <a:pt x="1529" y="3876"/>
                      <a:pt x="1529" y="3661"/>
                      <a:pt x="1529" y="3447"/>
                    </a:cubicBezTo>
                    <a:cubicBezTo>
                      <a:pt x="1529" y="2964"/>
                      <a:pt x="1529" y="2468"/>
                      <a:pt x="1515" y="1971"/>
                    </a:cubicBezTo>
                    <a:lnTo>
                      <a:pt x="1435" y="1971"/>
                    </a:lnTo>
                    <a:lnTo>
                      <a:pt x="1435" y="1797"/>
                    </a:lnTo>
                    <a:lnTo>
                      <a:pt x="1515" y="1797"/>
                    </a:lnTo>
                    <a:cubicBezTo>
                      <a:pt x="1515" y="1287"/>
                      <a:pt x="1502" y="751"/>
                      <a:pt x="1475" y="161"/>
                    </a:cubicBezTo>
                    <a:lnTo>
                      <a:pt x="1797" y="161"/>
                    </a:lnTo>
                    <a:lnTo>
                      <a:pt x="1797" y="107"/>
                    </a:lnTo>
                    <a:lnTo>
                      <a:pt x="1878" y="107"/>
                    </a:lnTo>
                    <a:lnTo>
                      <a:pt x="1878" y="161"/>
                    </a:lnTo>
                    <a:lnTo>
                      <a:pt x="13317" y="161"/>
                    </a:lnTo>
                    <a:lnTo>
                      <a:pt x="13317" y="121"/>
                    </a:lnTo>
                    <a:lnTo>
                      <a:pt x="13411" y="121"/>
                    </a:lnTo>
                    <a:lnTo>
                      <a:pt x="13411" y="161"/>
                    </a:lnTo>
                    <a:lnTo>
                      <a:pt x="14202" y="161"/>
                    </a:lnTo>
                    <a:lnTo>
                      <a:pt x="14202" y="80"/>
                    </a:lnTo>
                    <a:lnTo>
                      <a:pt x="14363" y="80"/>
                    </a:lnTo>
                    <a:lnTo>
                      <a:pt x="14363" y="161"/>
                    </a:lnTo>
                    <a:lnTo>
                      <a:pt x="21793" y="644"/>
                    </a:lnTo>
                    <a:lnTo>
                      <a:pt x="21793" y="617"/>
                    </a:lnTo>
                    <a:lnTo>
                      <a:pt x="21954" y="617"/>
                    </a:lnTo>
                    <a:lnTo>
                      <a:pt x="21954" y="657"/>
                    </a:lnTo>
                    <a:lnTo>
                      <a:pt x="22289" y="684"/>
                    </a:lnTo>
                    <a:lnTo>
                      <a:pt x="22289" y="617"/>
                    </a:lnTo>
                    <a:lnTo>
                      <a:pt x="22464" y="617"/>
                    </a:lnTo>
                    <a:lnTo>
                      <a:pt x="22464" y="697"/>
                    </a:lnTo>
                    <a:lnTo>
                      <a:pt x="24086" y="791"/>
                    </a:lnTo>
                    <a:lnTo>
                      <a:pt x="24086" y="697"/>
                    </a:lnTo>
                    <a:lnTo>
                      <a:pt x="24247" y="697"/>
                    </a:lnTo>
                    <a:lnTo>
                      <a:pt x="24247" y="805"/>
                    </a:lnTo>
                    <a:lnTo>
                      <a:pt x="24583" y="831"/>
                    </a:lnTo>
                    <a:lnTo>
                      <a:pt x="24583" y="738"/>
                    </a:lnTo>
                    <a:lnTo>
                      <a:pt x="24757" y="738"/>
                    </a:lnTo>
                    <a:lnTo>
                      <a:pt x="24757" y="845"/>
                    </a:lnTo>
                    <a:lnTo>
                      <a:pt x="35325" y="1529"/>
                    </a:lnTo>
                    <a:lnTo>
                      <a:pt x="35325" y="1368"/>
                    </a:lnTo>
                    <a:lnTo>
                      <a:pt x="142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9"/>
              <p:cNvSpPr/>
              <p:nvPr/>
            </p:nvSpPr>
            <p:spPr>
              <a:xfrm>
                <a:off x="4749575" y="2424213"/>
                <a:ext cx="675" cy="700"/>
              </a:xfrm>
              <a:custGeom>
                <a:rect b="b" l="l" r="r" t="t"/>
                <a:pathLst>
                  <a:path extrusionOk="0" h="28" w="27">
                    <a:moveTo>
                      <a:pt x="0" y="0"/>
                    </a:moveTo>
                    <a:lnTo>
                      <a:pt x="13" y="27"/>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9"/>
              <p:cNvSpPr/>
              <p:nvPr/>
            </p:nvSpPr>
            <p:spPr>
              <a:xfrm>
                <a:off x="4750225" y="2350113"/>
                <a:ext cx="531775" cy="78475"/>
              </a:xfrm>
              <a:custGeom>
                <a:rect b="b" l="l" r="r" t="t"/>
                <a:pathLst>
                  <a:path extrusionOk="0" h="3139" w="21271">
                    <a:moveTo>
                      <a:pt x="21271" y="1"/>
                    </a:moveTo>
                    <a:lnTo>
                      <a:pt x="215" y="2938"/>
                    </a:lnTo>
                    <a:lnTo>
                      <a:pt x="122" y="2951"/>
                    </a:lnTo>
                    <a:lnTo>
                      <a:pt x="1" y="3139"/>
                    </a:lnTo>
                    <a:lnTo>
                      <a:pt x="41" y="3139"/>
                    </a:lnTo>
                    <a:lnTo>
                      <a:pt x="21271" y="175"/>
                    </a:lnTo>
                    <a:lnTo>
                      <a:pt x="21271" y="81"/>
                    </a:lnTo>
                    <a:lnTo>
                      <a:pt x="212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9"/>
              <p:cNvSpPr/>
              <p:nvPr/>
            </p:nvSpPr>
            <p:spPr>
              <a:xfrm>
                <a:off x="4753925" y="2152313"/>
                <a:ext cx="4050" cy="177375"/>
              </a:xfrm>
              <a:custGeom>
                <a:rect b="b" l="l" r="r" t="t"/>
                <a:pathLst>
                  <a:path extrusionOk="0" h="7095" w="162">
                    <a:moveTo>
                      <a:pt x="0" y="0"/>
                    </a:moveTo>
                    <a:lnTo>
                      <a:pt x="0" y="5512"/>
                    </a:lnTo>
                    <a:lnTo>
                      <a:pt x="54" y="5512"/>
                    </a:lnTo>
                    <a:lnTo>
                      <a:pt x="54" y="5593"/>
                    </a:lnTo>
                    <a:lnTo>
                      <a:pt x="0" y="5593"/>
                    </a:lnTo>
                    <a:lnTo>
                      <a:pt x="0" y="7095"/>
                    </a:lnTo>
                    <a:lnTo>
                      <a:pt x="67" y="7095"/>
                    </a:lnTo>
                    <a:lnTo>
                      <a:pt x="161" y="7081"/>
                    </a:lnTo>
                    <a:lnTo>
                      <a:pt x="161" y="2642"/>
                    </a:lnTo>
                    <a:lnTo>
                      <a:pt x="94" y="2642"/>
                    </a:lnTo>
                    <a:lnTo>
                      <a:pt x="94" y="2562"/>
                    </a:lnTo>
                    <a:lnTo>
                      <a:pt x="161" y="2562"/>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9"/>
              <p:cNvSpPr/>
              <p:nvPr/>
            </p:nvSpPr>
            <p:spPr>
              <a:xfrm>
                <a:off x="4753925" y="2102013"/>
                <a:ext cx="4050" cy="46300"/>
              </a:xfrm>
              <a:custGeom>
                <a:rect b="b" l="l" r="r" t="t"/>
                <a:pathLst>
                  <a:path extrusionOk="0" h="1852" w="162">
                    <a:moveTo>
                      <a:pt x="0" y="0"/>
                    </a:moveTo>
                    <a:lnTo>
                      <a:pt x="0" y="81"/>
                    </a:lnTo>
                    <a:lnTo>
                      <a:pt x="0" y="1851"/>
                    </a:lnTo>
                    <a:lnTo>
                      <a:pt x="161" y="1851"/>
                    </a:lnTo>
                    <a:lnTo>
                      <a:pt x="161" y="94"/>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9"/>
              <p:cNvSpPr/>
              <p:nvPr/>
            </p:nvSpPr>
            <p:spPr>
              <a:xfrm>
                <a:off x="4753925" y="2333688"/>
                <a:ext cx="4050" cy="31875"/>
              </a:xfrm>
              <a:custGeom>
                <a:rect b="b" l="l" r="r" t="t"/>
                <a:pathLst>
                  <a:path extrusionOk="0" h="1275" w="162">
                    <a:moveTo>
                      <a:pt x="161" y="0"/>
                    </a:moveTo>
                    <a:lnTo>
                      <a:pt x="27" y="14"/>
                    </a:lnTo>
                    <a:lnTo>
                      <a:pt x="0" y="14"/>
                    </a:lnTo>
                    <a:lnTo>
                      <a:pt x="0" y="1275"/>
                    </a:lnTo>
                    <a:lnTo>
                      <a:pt x="108" y="1275"/>
                    </a:lnTo>
                    <a:cubicBezTo>
                      <a:pt x="108" y="1275"/>
                      <a:pt x="121" y="1275"/>
                      <a:pt x="161" y="1261"/>
                    </a:cubicBez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9"/>
              <p:cNvSpPr/>
              <p:nvPr/>
            </p:nvSpPr>
            <p:spPr>
              <a:xfrm>
                <a:off x="4434750" y="2144938"/>
                <a:ext cx="849600" cy="12425"/>
              </a:xfrm>
              <a:custGeom>
                <a:rect b="b" l="l" r="r" t="t"/>
                <a:pathLst>
                  <a:path extrusionOk="0" h="497" w="33984">
                    <a:moveTo>
                      <a:pt x="0" y="0"/>
                    </a:moveTo>
                    <a:lnTo>
                      <a:pt x="0" y="174"/>
                    </a:lnTo>
                    <a:lnTo>
                      <a:pt x="80" y="174"/>
                    </a:lnTo>
                    <a:lnTo>
                      <a:pt x="3889" y="215"/>
                    </a:lnTo>
                    <a:lnTo>
                      <a:pt x="3889" y="134"/>
                    </a:lnTo>
                    <a:lnTo>
                      <a:pt x="3970" y="134"/>
                    </a:lnTo>
                    <a:lnTo>
                      <a:pt x="3970" y="215"/>
                    </a:lnTo>
                    <a:lnTo>
                      <a:pt x="12767" y="295"/>
                    </a:lnTo>
                    <a:lnTo>
                      <a:pt x="12928" y="295"/>
                    </a:lnTo>
                    <a:lnTo>
                      <a:pt x="33890" y="496"/>
                    </a:lnTo>
                    <a:lnTo>
                      <a:pt x="33984" y="496"/>
                    </a:lnTo>
                    <a:lnTo>
                      <a:pt x="33984" y="335"/>
                    </a:lnTo>
                    <a:lnTo>
                      <a:pt x="33890" y="335"/>
                    </a:lnTo>
                    <a:lnTo>
                      <a:pt x="12928" y="134"/>
                    </a:lnTo>
                    <a:lnTo>
                      <a:pt x="12767" y="134"/>
                    </a:lnTo>
                    <a:lnTo>
                      <a:pt x="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9"/>
              <p:cNvSpPr/>
              <p:nvPr/>
            </p:nvSpPr>
            <p:spPr>
              <a:xfrm>
                <a:off x="4430725" y="2268313"/>
                <a:ext cx="821775" cy="65725"/>
              </a:xfrm>
              <a:custGeom>
                <a:rect b="b" l="l" r="r" t="t"/>
                <a:pathLst>
                  <a:path extrusionOk="0" h="2629" w="32871">
                    <a:moveTo>
                      <a:pt x="32871" y="0"/>
                    </a:moveTo>
                    <a:lnTo>
                      <a:pt x="17274" y="1918"/>
                    </a:lnTo>
                    <a:lnTo>
                      <a:pt x="17287" y="1945"/>
                    </a:lnTo>
                    <a:lnTo>
                      <a:pt x="17220" y="1999"/>
                    </a:lnTo>
                    <a:lnTo>
                      <a:pt x="17180" y="1932"/>
                    </a:lnTo>
                    <a:lnTo>
                      <a:pt x="13089" y="2441"/>
                    </a:lnTo>
                    <a:lnTo>
                      <a:pt x="12995" y="2455"/>
                    </a:lnTo>
                    <a:lnTo>
                      <a:pt x="0" y="2455"/>
                    </a:lnTo>
                    <a:lnTo>
                      <a:pt x="0" y="2629"/>
                    </a:lnTo>
                    <a:lnTo>
                      <a:pt x="12955" y="2629"/>
                    </a:lnTo>
                    <a:lnTo>
                      <a:pt x="13089" y="2615"/>
                    </a:lnTo>
                    <a:lnTo>
                      <a:pt x="32871" y="175"/>
                    </a:lnTo>
                    <a:lnTo>
                      <a:pt x="328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9"/>
              <p:cNvSpPr/>
              <p:nvPr/>
            </p:nvSpPr>
            <p:spPr>
              <a:xfrm>
                <a:off x="4943700" y="2115413"/>
                <a:ext cx="73775" cy="26525"/>
              </a:xfrm>
              <a:custGeom>
                <a:rect b="b" l="l" r="r" t="t"/>
                <a:pathLst>
                  <a:path extrusionOk="0" h="1061" w="2951">
                    <a:moveTo>
                      <a:pt x="0" y="1"/>
                    </a:moveTo>
                    <a:lnTo>
                      <a:pt x="0" y="671"/>
                    </a:lnTo>
                    <a:cubicBezTo>
                      <a:pt x="0" y="806"/>
                      <a:pt x="107" y="926"/>
                      <a:pt x="241" y="926"/>
                    </a:cubicBezTo>
                    <a:lnTo>
                      <a:pt x="2682" y="1060"/>
                    </a:lnTo>
                    <a:lnTo>
                      <a:pt x="2696" y="1060"/>
                    </a:lnTo>
                    <a:cubicBezTo>
                      <a:pt x="2763" y="1060"/>
                      <a:pt x="2830" y="1034"/>
                      <a:pt x="2870" y="980"/>
                    </a:cubicBezTo>
                    <a:cubicBezTo>
                      <a:pt x="2924" y="940"/>
                      <a:pt x="2950" y="873"/>
                      <a:pt x="2950" y="792"/>
                    </a:cubicBezTo>
                    <a:lnTo>
                      <a:pt x="2950" y="122"/>
                    </a:lnTo>
                    <a:lnTo>
                      <a:pt x="2790" y="122"/>
                    </a:lnTo>
                    <a:lnTo>
                      <a:pt x="2790" y="792"/>
                    </a:lnTo>
                    <a:cubicBezTo>
                      <a:pt x="2790" y="819"/>
                      <a:pt x="2776" y="846"/>
                      <a:pt x="2763" y="859"/>
                    </a:cubicBezTo>
                    <a:cubicBezTo>
                      <a:pt x="2736" y="886"/>
                      <a:pt x="2709" y="886"/>
                      <a:pt x="2696" y="886"/>
                    </a:cubicBezTo>
                    <a:lnTo>
                      <a:pt x="255" y="765"/>
                    </a:lnTo>
                    <a:cubicBezTo>
                      <a:pt x="201" y="765"/>
                      <a:pt x="161" y="725"/>
                      <a:pt x="161" y="671"/>
                    </a:cubicBezTo>
                    <a:lnTo>
                      <a:pt x="1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9"/>
              <p:cNvSpPr/>
              <p:nvPr/>
            </p:nvSpPr>
            <p:spPr>
              <a:xfrm>
                <a:off x="5000675" y="2117438"/>
                <a:ext cx="4400" cy="700"/>
              </a:xfrm>
              <a:custGeom>
                <a:rect b="b" l="l" r="r" t="t"/>
                <a:pathLst>
                  <a:path extrusionOk="0" h="28" w="176">
                    <a:moveTo>
                      <a:pt x="1" y="0"/>
                    </a:moveTo>
                    <a:lnTo>
                      <a:pt x="1" y="27"/>
                    </a:lnTo>
                    <a:lnTo>
                      <a:pt x="175" y="27"/>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9"/>
              <p:cNvSpPr/>
              <p:nvPr/>
            </p:nvSpPr>
            <p:spPr>
              <a:xfrm>
                <a:off x="4956100" y="2115413"/>
                <a:ext cx="48975" cy="17800"/>
              </a:xfrm>
              <a:custGeom>
                <a:rect b="b" l="l" r="r" t="t"/>
                <a:pathLst>
                  <a:path extrusionOk="0" h="712" w="1959">
                    <a:moveTo>
                      <a:pt x="0" y="1"/>
                    </a:moveTo>
                    <a:lnTo>
                      <a:pt x="0" y="430"/>
                    </a:lnTo>
                    <a:cubicBezTo>
                      <a:pt x="0" y="537"/>
                      <a:pt x="81" y="618"/>
                      <a:pt x="188" y="631"/>
                    </a:cubicBezTo>
                    <a:lnTo>
                      <a:pt x="1744" y="712"/>
                    </a:lnTo>
                    <a:lnTo>
                      <a:pt x="1757" y="712"/>
                    </a:lnTo>
                    <a:cubicBezTo>
                      <a:pt x="1811" y="712"/>
                      <a:pt x="1864" y="685"/>
                      <a:pt x="1891" y="658"/>
                    </a:cubicBezTo>
                    <a:cubicBezTo>
                      <a:pt x="1931" y="618"/>
                      <a:pt x="1958" y="564"/>
                      <a:pt x="1958" y="511"/>
                    </a:cubicBezTo>
                    <a:lnTo>
                      <a:pt x="1958" y="108"/>
                    </a:lnTo>
                    <a:lnTo>
                      <a:pt x="1784" y="108"/>
                    </a:lnTo>
                    <a:lnTo>
                      <a:pt x="1784" y="511"/>
                    </a:lnTo>
                    <a:cubicBezTo>
                      <a:pt x="1784" y="524"/>
                      <a:pt x="1784" y="524"/>
                      <a:pt x="1784" y="537"/>
                    </a:cubicBezTo>
                    <a:lnTo>
                      <a:pt x="1757" y="537"/>
                    </a:lnTo>
                    <a:lnTo>
                      <a:pt x="201" y="457"/>
                    </a:lnTo>
                    <a:cubicBezTo>
                      <a:pt x="188" y="457"/>
                      <a:pt x="175" y="443"/>
                      <a:pt x="175" y="430"/>
                    </a:cubicBez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9"/>
              <p:cNvSpPr/>
              <p:nvPr/>
            </p:nvSpPr>
            <p:spPr>
              <a:xfrm>
                <a:off x="4433725" y="2148288"/>
                <a:ext cx="100275" cy="56000"/>
              </a:xfrm>
              <a:custGeom>
                <a:rect b="b" l="l" r="r" t="t"/>
                <a:pathLst>
                  <a:path extrusionOk="0" h="2240" w="4011">
                    <a:moveTo>
                      <a:pt x="3930" y="0"/>
                    </a:moveTo>
                    <a:lnTo>
                      <a:pt x="3930" y="81"/>
                    </a:lnTo>
                    <a:lnTo>
                      <a:pt x="3930" y="2146"/>
                    </a:lnTo>
                    <a:lnTo>
                      <a:pt x="135" y="2159"/>
                    </a:lnTo>
                    <a:lnTo>
                      <a:pt x="1" y="2159"/>
                    </a:lnTo>
                    <a:lnTo>
                      <a:pt x="1" y="2240"/>
                    </a:lnTo>
                    <a:lnTo>
                      <a:pt x="135" y="2240"/>
                    </a:lnTo>
                    <a:lnTo>
                      <a:pt x="3944" y="2226"/>
                    </a:lnTo>
                    <a:lnTo>
                      <a:pt x="3930" y="2200"/>
                    </a:lnTo>
                    <a:lnTo>
                      <a:pt x="4011" y="2159"/>
                    </a:lnTo>
                    <a:lnTo>
                      <a:pt x="4011" y="81"/>
                    </a:lnTo>
                    <a:lnTo>
                      <a:pt x="40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9"/>
              <p:cNvSpPr/>
              <p:nvPr/>
            </p:nvSpPr>
            <p:spPr>
              <a:xfrm>
                <a:off x="4756275" y="2216338"/>
                <a:ext cx="106625" cy="101950"/>
              </a:xfrm>
              <a:custGeom>
                <a:rect b="b" l="l" r="r" t="t"/>
                <a:pathLst>
                  <a:path extrusionOk="0" h="4078" w="4265">
                    <a:moveTo>
                      <a:pt x="0" y="1"/>
                    </a:moveTo>
                    <a:lnTo>
                      <a:pt x="0" y="81"/>
                    </a:lnTo>
                    <a:lnTo>
                      <a:pt x="1663" y="81"/>
                    </a:lnTo>
                    <a:lnTo>
                      <a:pt x="4158" y="4011"/>
                    </a:lnTo>
                    <a:lnTo>
                      <a:pt x="4198" y="4078"/>
                    </a:lnTo>
                    <a:lnTo>
                      <a:pt x="4265" y="4024"/>
                    </a:lnTo>
                    <a:lnTo>
                      <a:pt x="4252" y="3997"/>
                    </a:lnTo>
                    <a:lnTo>
                      <a:pt x="1717" y="27"/>
                    </a:lnTo>
                    <a:lnTo>
                      <a:pt x="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9"/>
              <p:cNvSpPr/>
              <p:nvPr/>
            </p:nvSpPr>
            <p:spPr>
              <a:xfrm>
                <a:off x="4428700" y="2302163"/>
                <a:ext cx="825150" cy="67750"/>
              </a:xfrm>
              <a:custGeom>
                <a:rect b="b" l="l" r="r" t="t"/>
                <a:pathLst>
                  <a:path extrusionOk="0" h="2710" w="33006">
                    <a:moveTo>
                      <a:pt x="32952" y="1"/>
                    </a:moveTo>
                    <a:cubicBezTo>
                      <a:pt x="31932" y="135"/>
                      <a:pt x="14350" y="2375"/>
                      <a:pt x="13170" y="2522"/>
                    </a:cubicBezTo>
                    <a:cubicBezTo>
                      <a:pt x="13130" y="2536"/>
                      <a:pt x="13117" y="2536"/>
                      <a:pt x="13117" y="2536"/>
                    </a:cubicBezTo>
                    <a:lnTo>
                      <a:pt x="13009" y="2536"/>
                    </a:lnTo>
                    <a:lnTo>
                      <a:pt x="94" y="2361"/>
                    </a:lnTo>
                    <a:lnTo>
                      <a:pt x="1" y="2361"/>
                    </a:lnTo>
                    <a:lnTo>
                      <a:pt x="1" y="2522"/>
                    </a:lnTo>
                    <a:lnTo>
                      <a:pt x="13117" y="2710"/>
                    </a:lnTo>
                    <a:cubicBezTo>
                      <a:pt x="13117" y="2710"/>
                      <a:pt x="31664" y="336"/>
                      <a:pt x="32952" y="175"/>
                    </a:cubicBezTo>
                    <a:lnTo>
                      <a:pt x="33005" y="175"/>
                    </a:lnTo>
                    <a:lnTo>
                      <a:pt x="329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9"/>
              <p:cNvSpPr/>
              <p:nvPr/>
            </p:nvSpPr>
            <p:spPr>
              <a:xfrm>
                <a:off x="4443800" y="2102688"/>
                <a:ext cx="290375" cy="25825"/>
              </a:xfrm>
              <a:custGeom>
                <a:rect b="b" l="l" r="r" t="t"/>
                <a:pathLst>
                  <a:path extrusionOk="0" h="1033" w="11615">
                    <a:moveTo>
                      <a:pt x="0" y="0"/>
                    </a:moveTo>
                    <a:lnTo>
                      <a:pt x="0" y="54"/>
                    </a:lnTo>
                    <a:lnTo>
                      <a:pt x="0" y="845"/>
                    </a:lnTo>
                    <a:lnTo>
                      <a:pt x="11560" y="1033"/>
                    </a:lnTo>
                    <a:lnTo>
                      <a:pt x="11614" y="1033"/>
                    </a:lnTo>
                    <a:lnTo>
                      <a:pt x="11614" y="54"/>
                    </a:lnTo>
                    <a:lnTo>
                      <a:pt x="11614" y="14"/>
                    </a:lnTo>
                    <a:lnTo>
                      <a:pt x="11520" y="14"/>
                    </a:lnTo>
                    <a:lnTo>
                      <a:pt x="11520" y="54"/>
                    </a:lnTo>
                    <a:lnTo>
                      <a:pt x="11520" y="939"/>
                    </a:lnTo>
                    <a:lnTo>
                      <a:pt x="81" y="765"/>
                    </a:lnTo>
                    <a:lnTo>
                      <a:pt x="81" y="5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9"/>
              <p:cNvSpPr/>
              <p:nvPr/>
            </p:nvSpPr>
            <p:spPr>
              <a:xfrm>
                <a:off x="4422325" y="2322288"/>
                <a:ext cx="831525" cy="106300"/>
              </a:xfrm>
              <a:custGeom>
                <a:rect b="b" l="l" r="r" t="t"/>
                <a:pathLst>
                  <a:path extrusionOk="0" h="4252" w="33261">
                    <a:moveTo>
                      <a:pt x="33207" y="1"/>
                    </a:moveTo>
                    <a:lnTo>
                      <a:pt x="14056" y="2602"/>
                    </a:lnTo>
                    <a:lnTo>
                      <a:pt x="13117" y="4077"/>
                    </a:lnTo>
                    <a:lnTo>
                      <a:pt x="13103" y="4104"/>
                    </a:lnTo>
                    <a:lnTo>
                      <a:pt x="13090" y="4077"/>
                    </a:lnTo>
                    <a:lnTo>
                      <a:pt x="12111" y="2683"/>
                    </a:lnTo>
                    <a:lnTo>
                      <a:pt x="54" y="2669"/>
                    </a:lnTo>
                    <a:lnTo>
                      <a:pt x="1" y="2669"/>
                    </a:lnTo>
                    <a:lnTo>
                      <a:pt x="524" y="4077"/>
                    </a:lnTo>
                    <a:lnTo>
                      <a:pt x="551" y="4144"/>
                    </a:lnTo>
                    <a:lnTo>
                      <a:pt x="631" y="4118"/>
                    </a:lnTo>
                    <a:lnTo>
                      <a:pt x="618" y="4077"/>
                    </a:lnTo>
                    <a:lnTo>
                      <a:pt x="121" y="2750"/>
                    </a:lnTo>
                    <a:lnTo>
                      <a:pt x="12057" y="2777"/>
                    </a:lnTo>
                    <a:lnTo>
                      <a:pt x="12983" y="4077"/>
                    </a:lnTo>
                    <a:lnTo>
                      <a:pt x="13103" y="4252"/>
                    </a:lnTo>
                    <a:lnTo>
                      <a:pt x="13117" y="4252"/>
                    </a:lnTo>
                    <a:lnTo>
                      <a:pt x="13224" y="4064"/>
                    </a:lnTo>
                    <a:lnTo>
                      <a:pt x="14109" y="2683"/>
                    </a:lnTo>
                    <a:lnTo>
                      <a:pt x="33207" y="94"/>
                    </a:lnTo>
                    <a:lnTo>
                      <a:pt x="33260" y="81"/>
                    </a:lnTo>
                    <a:lnTo>
                      <a:pt x="332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9"/>
              <p:cNvSpPr/>
              <p:nvPr/>
            </p:nvSpPr>
            <p:spPr>
              <a:xfrm>
                <a:off x="4531975" y="2202263"/>
                <a:ext cx="223300" cy="89875"/>
              </a:xfrm>
              <a:custGeom>
                <a:rect b="b" l="l" r="r" t="t"/>
                <a:pathLst>
                  <a:path extrusionOk="0" h="3595" w="8932">
                    <a:moveTo>
                      <a:pt x="81" y="0"/>
                    </a:moveTo>
                    <a:lnTo>
                      <a:pt x="0" y="41"/>
                    </a:lnTo>
                    <a:lnTo>
                      <a:pt x="14" y="67"/>
                    </a:lnTo>
                    <a:lnTo>
                      <a:pt x="1623" y="3474"/>
                    </a:lnTo>
                    <a:lnTo>
                      <a:pt x="8878" y="3595"/>
                    </a:lnTo>
                    <a:lnTo>
                      <a:pt x="8932" y="3595"/>
                    </a:lnTo>
                    <a:lnTo>
                      <a:pt x="8932" y="3514"/>
                    </a:lnTo>
                    <a:lnTo>
                      <a:pt x="8878" y="3514"/>
                    </a:lnTo>
                    <a:lnTo>
                      <a:pt x="1677" y="3380"/>
                    </a:lnTo>
                    <a:lnTo>
                      <a:pt x="81" y="1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9"/>
              <p:cNvSpPr/>
              <p:nvPr/>
            </p:nvSpPr>
            <p:spPr>
              <a:xfrm>
                <a:off x="3395050" y="2100013"/>
                <a:ext cx="883475" cy="328575"/>
              </a:xfrm>
              <a:custGeom>
                <a:rect b="b" l="l" r="r" t="t"/>
                <a:pathLst>
                  <a:path extrusionOk="0" h="13143" w="35339">
                    <a:moveTo>
                      <a:pt x="21042" y="0"/>
                    </a:moveTo>
                    <a:lnTo>
                      <a:pt x="0" y="1368"/>
                    </a:lnTo>
                    <a:lnTo>
                      <a:pt x="0" y="1542"/>
                    </a:lnTo>
                    <a:lnTo>
                      <a:pt x="10582" y="845"/>
                    </a:lnTo>
                    <a:lnTo>
                      <a:pt x="10582" y="751"/>
                    </a:lnTo>
                    <a:lnTo>
                      <a:pt x="10756" y="751"/>
                    </a:lnTo>
                    <a:lnTo>
                      <a:pt x="10756" y="831"/>
                    </a:lnTo>
                    <a:lnTo>
                      <a:pt x="11091" y="818"/>
                    </a:lnTo>
                    <a:lnTo>
                      <a:pt x="11091" y="697"/>
                    </a:lnTo>
                    <a:lnTo>
                      <a:pt x="11252" y="697"/>
                    </a:lnTo>
                    <a:lnTo>
                      <a:pt x="11252" y="805"/>
                    </a:lnTo>
                    <a:lnTo>
                      <a:pt x="12875" y="697"/>
                    </a:lnTo>
                    <a:lnTo>
                      <a:pt x="12875" y="630"/>
                    </a:lnTo>
                    <a:lnTo>
                      <a:pt x="13036" y="630"/>
                    </a:lnTo>
                    <a:lnTo>
                      <a:pt x="13036" y="684"/>
                    </a:lnTo>
                    <a:lnTo>
                      <a:pt x="13371" y="671"/>
                    </a:lnTo>
                    <a:lnTo>
                      <a:pt x="13371" y="617"/>
                    </a:lnTo>
                    <a:lnTo>
                      <a:pt x="13545" y="617"/>
                    </a:lnTo>
                    <a:lnTo>
                      <a:pt x="13545" y="657"/>
                    </a:lnTo>
                    <a:lnTo>
                      <a:pt x="20962" y="174"/>
                    </a:lnTo>
                    <a:lnTo>
                      <a:pt x="20962" y="80"/>
                    </a:lnTo>
                    <a:lnTo>
                      <a:pt x="21136" y="80"/>
                    </a:lnTo>
                    <a:lnTo>
                      <a:pt x="21136" y="161"/>
                    </a:lnTo>
                    <a:lnTo>
                      <a:pt x="21927" y="161"/>
                    </a:lnTo>
                    <a:lnTo>
                      <a:pt x="21927" y="121"/>
                    </a:lnTo>
                    <a:lnTo>
                      <a:pt x="22008" y="121"/>
                    </a:lnTo>
                    <a:lnTo>
                      <a:pt x="22008" y="161"/>
                    </a:lnTo>
                    <a:lnTo>
                      <a:pt x="33461" y="161"/>
                    </a:lnTo>
                    <a:lnTo>
                      <a:pt x="33461" y="107"/>
                    </a:lnTo>
                    <a:lnTo>
                      <a:pt x="33541" y="107"/>
                    </a:lnTo>
                    <a:lnTo>
                      <a:pt x="33541" y="161"/>
                    </a:lnTo>
                    <a:lnTo>
                      <a:pt x="33850" y="161"/>
                    </a:lnTo>
                    <a:cubicBezTo>
                      <a:pt x="33836" y="751"/>
                      <a:pt x="33823" y="1301"/>
                      <a:pt x="33810" y="1810"/>
                    </a:cubicBezTo>
                    <a:lnTo>
                      <a:pt x="33890" y="1810"/>
                    </a:lnTo>
                    <a:lnTo>
                      <a:pt x="33890" y="1971"/>
                    </a:lnTo>
                    <a:lnTo>
                      <a:pt x="33810" y="1971"/>
                    </a:lnTo>
                    <a:cubicBezTo>
                      <a:pt x="33796" y="2468"/>
                      <a:pt x="33796" y="2964"/>
                      <a:pt x="33796" y="3460"/>
                    </a:cubicBezTo>
                    <a:cubicBezTo>
                      <a:pt x="33796" y="3675"/>
                      <a:pt x="33796" y="3876"/>
                      <a:pt x="33810" y="4090"/>
                    </a:cubicBezTo>
                    <a:lnTo>
                      <a:pt x="33930" y="4090"/>
                    </a:lnTo>
                    <a:lnTo>
                      <a:pt x="33930" y="4171"/>
                    </a:lnTo>
                    <a:lnTo>
                      <a:pt x="33810" y="4171"/>
                    </a:lnTo>
                    <a:cubicBezTo>
                      <a:pt x="33823" y="5847"/>
                      <a:pt x="33877" y="7537"/>
                      <a:pt x="33971" y="9200"/>
                    </a:cubicBezTo>
                    <a:lnTo>
                      <a:pt x="34051" y="9200"/>
                    </a:lnTo>
                    <a:lnTo>
                      <a:pt x="34051" y="9361"/>
                    </a:lnTo>
                    <a:lnTo>
                      <a:pt x="33984" y="9361"/>
                    </a:lnTo>
                    <a:cubicBezTo>
                      <a:pt x="33997" y="9723"/>
                      <a:pt x="34024" y="10085"/>
                      <a:pt x="34051" y="10447"/>
                    </a:cubicBezTo>
                    <a:lnTo>
                      <a:pt x="34145" y="10447"/>
                    </a:lnTo>
                    <a:lnTo>
                      <a:pt x="34145" y="10608"/>
                    </a:lnTo>
                    <a:lnTo>
                      <a:pt x="35110" y="10608"/>
                    </a:lnTo>
                    <a:cubicBezTo>
                      <a:pt x="34950" y="10984"/>
                      <a:pt x="34453" y="12124"/>
                      <a:pt x="34292" y="12968"/>
                    </a:cubicBezTo>
                    <a:lnTo>
                      <a:pt x="33877" y="12968"/>
                    </a:lnTo>
                    <a:lnTo>
                      <a:pt x="33850" y="13035"/>
                    </a:lnTo>
                    <a:lnTo>
                      <a:pt x="33769" y="13009"/>
                    </a:lnTo>
                    <a:lnTo>
                      <a:pt x="33783" y="12982"/>
                    </a:lnTo>
                    <a:lnTo>
                      <a:pt x="21404" y="12982"/>
                    </a:lnTo>
                    <a:lnTo>
                      <a:pt x="21297" y="13143"/>
                    </a:lnTo>
                    <a:lnTo>
                      <a:pt x="34359" y="13143"/>
                    </a:lnTo>
                    <a:cubicBezTo>
                      <a:pt x="34386" y="13143"/>
                      <a:pt x="34400" y="13129"/>
                      <a:pt x="34413" y="13116"/>
                    </a:cubicBezTo>
                    <a:cubicBezTo>
                      <a:pt x="34426" y="13103"/>
                      <a:pt x="34440" y="13089"/>
                      <a:pt x="34440" y="13076"/>
                    </a:cubicBezTo>
                    <a:cubicBezTo>
                      <a:pt x="34587" y="12217"/>
                      <a:pt x="35124" y="10997"/>
                      <a:pt x="35285" y="10662"/>
                    </a:cubicBezTo>
                    <a:cubicBezTo>
                      <a:pt x="35312" y="10608"/>
                      <a:pt x="35325" y="10568"/>
                      <a:pt x="35325" y="10568"/>
                    </a:cubicBezTo>
                    <a:cubicBezTo>
                      <a:pt x="35338" y="10541"/>
                      <a:pt x="35325" y="10528"/>
                      <a:pt x="35325" y="10501"/>
                    </a:cubicBezTo>
                    <a:cubicBezTo>
                      <a:pt x="35325" y="10501"/>
                      <a:pt x="35325" y="10487"/>
                      <a:pt x="35325" y="10487"/>
                    </a:cubicBezTo>
                    <a:cubicBezTo>
                      <a:pt x="35298" y="10461"/>
                      <a:pt x="35271" y="10447"/>
                      <a:pt x="35245" y="10447"/>
                    </a:cubicBezTo>
                    <a:lnTo>
                      <a:pt x="34225" y="10447"/>
                    </a:lnTo>
                    <a:cubicBezTo>
                      <a:pt x="34212" y="10313"/>
                      <a:pt x="34198" y="10179"/>
                      <a:pt x="34198" y="10031"/>
                    </a:cubicBezTo>
                    <a:cubicBezTo>
                      <a:pt x="34172" y="9777"/>
                      <a:pt x="34158" y="9535"/>
                      <a:pt x="34145" y="9280"/>
                    </a:cubicBezTo>
                    <a:cubicBezTo>
                      <a:pt x="34024" y="7349"/>
                      <a:pt x="33971" y="5405"/>
                      <a:pt x="33971" y="3460"/>
                    </a:cubicBezTo>
                    <a:cubicBezTo>
                      <a:pt x="33971" y="2937"/>
                      <a:pt x="33971" y="2414"/>
                      <a:pt x="33984" y="1891"/>
                    </a:cubicBezTo>
                    <a:cubicBezTo>
                      <a:pt x="33984" y="1636"/>
                      <a:pt x="33997" y="1355"/>
                      <a:pt x="33997" y="1086"/>
                    </a:cubicBezTo>
                    <a:cubicBezTo>
                      <a:pt x="33997" y="1046"/>
                      <a:pt x="33997" y="1019"/>
                      <a:pt x="33997" y="992"/>
                    </a:cubicBezTo>
                    <a:cubicBezTo>
                      <a:pt x="33997" y="912"/>
                      <a:pt x="34011" y="818"/>
                      <a:pt x="34011" y="738"/>
                    </a:cubicBezTo>
                    <a:cubicBezTo>
                      <a:pt x="34011" y="523"/>
                      <a:pt x="34024" y="308"/>
                      <a:pt x="34024" y="94"/>
                    </a:cubicBezTo>
                    <a:cubicBezTo>
                      <a:pt x="34024" y="67"/>
                      <a:pt x="34024" y="40"/>
                      <a:pt x="34011" y="27"/>
                    </a:cubicBezTo>
                    <a:cubicBezTo>
                      <a:pt x="33997" y="13"/>
                      <a:pt x="33984" y="13"/>
                      <a:pt x="33984" y="13"/>
                    </a:cubicBezTo>
                    <a:cubicBezTo>
                      <a:pt x="33971" y="0"/>
                      <a:pt x="33957" y="0"/>
                      <a:pt x="339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9"/>
              <p:cNvSpPr/>
              <p:nvPr/>
            </p:nvSpPr>
            <p:spPr>
              <a:xfrm>
                <a:off x="3395375" y="2350113"/>
                <a:ext cx="531775" cy="78475"/>
              </a:xfrm>
              <a:custGeom>
                <a:rect b="b" l="l" r="r" t="t"/>
                <a:pathLst>
                  <a:path extrusionOk="0" h="3139" w="21271">
                    <a:moveTo>
                      <a:pt x="1" y="1"/>
                    </a:moveTo>
                    <a:lnTo>
                      <a:pt x="1" y="68"/>
                    </a:lnTo>
                    <a:lnTo>
                      <a:pt x="1" y="81"/>
                    </a:lnTo>
                    <a:lnTo>
                      <a:pt x="1" y="175"/>
                    </a:lnTo>
                    <a:lnTo>
                      <a:pt x="21029" y="3112"/>
                    </a:lnTo>
                    <a:lnTo>
                      <a:pt x="21230" y="3139"/>
                    </a:lnTo>
                    <a:lnTo>
                      <a:pt x="21271" y="3139"/>
                    </a:lnTo>
                    <a:lnTo>
                      <a:pt x="21150" y="295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9"/>
              <p:cNvSpPr/>
              <p:nvPr/>
            </p:nvSpPr>
            <p:spPr>
              <a:xfrm>
                <a:off x="3926800" y="2424213"/>
                <a:ext cx="1025" cy="700"/>
              </a:xfrm>
              <a:custGeom>
                <a:rect b="b" l="l" r="r" t="t"/>
                <a:pathLst>
                  <a:path extrusionOk="0" h="28" w="41">
                    <a:moveTo>
                      <a:pt x="0" y="0"/>
                    </a:moveTo>
                    <a:lnTo>
                      <a:pt x="14" y="27"/>
                    </a:lnTo>
                    <a:lnTo>
                      <a:pt x="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9"/>
              <p:cNvSpPr/>
              <p:nvPr/>
            </p:nvSpPr>
            <p:spPr>
              <a:xfrm>
                <a:off x="4568525" y="2183138"/>
                <a:ext cx="46625" cy="46975"/>
              </a:xfrm>
              <a:custGeom>
                <a:rect b="b" l="l" r="r" t="t"/>
                <a:pathLst>
                  <a:path extrusionOk="0" h="1879" w="1865">
                    <a:moveTo>
                      <a:pt x="925" y="175"/>
                    </a:moveTo>
                    <a:cubicBezTo>
                      <a:pt x="1355" y="175"/>
                      <a:pt x="1703" y="511"/>
                      <a:pt x="1703" y="940"/>
                    </a:cubicBezTo>
                    <a:cubicBezTo>
                      <a:pt x="1703" y="1355"/>
                      <a:pt x="1355" y="1704"/>
                      <a:pt x="925" y="1704"/>
                    </a:cubicBezTo>
                    <a:cubicBezTo>
                      <a:pt x="510" y="1704"/>
                      <a:pt x="161" y="1355"/>
                      <a:pt x="161" y="940"/>
                    </a:cubicBezTo>
                    <a:cubicBezTo>
                      <a:pt x="161" y="511"/>
                      <a:pt x="510" y="175"/>
                      <a:pt x="925" y="175"/>
                    </a:cubicBezTo>
                    <a:close/>
                    <a:moveTo>
                      <a:pt x="925" y="1"/>
                    </a:moveTo>
                    <a:cubicBezTo>
                      <a:pt x="416" y="1"/>
                      <a:pt x="0" y="430"/>
                      <a:pt x="0" y="940"/>
                    </a:cubicBezTo>
                    <a:cubicBezTo>
                      <a:pt x="0" y="1463"/>
                      <a:pt x="416" y="1878"/>
                      <a:pt x="925" y="1878"/>
                    </a:cubicBezTo>
                    <a:cubicBezTo>
                      <a:pt x="1448" y="1878"/>
                      <a:pt x="1864" y="1463"/>
                      <a:pt x="1864" y="940"/>
                    </a:cubicBezTo>
                    <a:cubicBezTo>
                      <a:pt x="1864" y="430"/>
                      <a:pt x="1448" y="1"/>
                      <a:pt x="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9"/>
              <p:cNvSpPr/>
              <p:nvPr/>
            </p:nvSpPr>
            <p:spPr>
              <a:xfrm>
                <a:off x="4062250" y="2183138"/>
                <a:ext cx="46625" cy="46975"/>
              </a:xfrm>
              <a:custGeom>
                <a:rect b="b" l="l" r="r" t="t"/>
                <a:pathLst>
                  <a:path extrusionOk="0" h="1879" w="1865">
                    <a:moveTo>
                      <a:pt x="926" y="175"/>
                    </a:moveTo>
                    <a:cubicBezTo>
                      <a:pt x="1355" y="175"/>
                      <a:pt x="1703" y="511"/>
                      <a:pt x="1703" y="940"/>
                    </a:cubicBezTo>
                    <a:cubicBezTo>
                      <a:pt x="1703" y="1369"/>
                      <a:pt x="1355" y="1704"/>
                      <a:pt x="926" y="1704"/>
                    </a:cubicBezTo>
                    <a:cubicBezTo>
                      <a:pt x="510" y="1704"/>
                      <a:pt x="161" y="1369"/>
                      <a:pt x="161" y="940"/>
                    </a:cubicBezTo>
                    <a:cubicBezTo>
                      <a:pt x="161" y="511"/>
                      <a:pt x="510" y="175"/>
                      <a:pt x="926" y="175"/>
                    </a:cubicBezTo>
                    <a:close/>
                    <a:moveTo>
                      <a:pt x="926" y="1"/>
                    </a:moveTo>
                    <a:cubicBezTo>
                      <a:pt x="416" y="1"/>
                      <a:pt x="0" y="430"/>
                      <a:pt x="0" y="940"/>
                    </a:cubicBezTo>
                    <a:cubicBezTo>
                      <a:pt x="0" y="1463"/>
                      <a:pt x="416" y="1878"/>
                      <a:pt x="926" y="1878"/>
                    </a:cubicBezTo>
                    <a:cubicBezTo>
                      <a:pt x="1449" y="1878"/>
                      <a:pt x="1864" y="1463"/>
                      <a:pt x="1864" y="940"/>
                    </a:cubicBezTo>
                    <a:cubicBezTo>
                      <a:pt x="1864" y="430"/>
                      <a:pt x="1449" y="1"/>
                      <a:pt x="9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9"/>
              <p:cNvSpPr/>
              <p:nvPr/>
            </p:nvSpPr>
            <p:spPr>
              <a:xfrm>
                <a:off x="3391025" y="2136213"/>
                <a:ext cx="4375" cy="215950"/>
              </a:xfrm>
              <a:custGeom>
                <a:rect b="b" l="l" r="r" t="t"/>
                <a:pathLst>
                  <a:path extrusionOk="0" h="8638" w="175">
                    <a:moveTo>
                      <a:pt x="94" y="6464"/>
                    </a:moveTo>
                    <a:lnTo>
                      <a:pt x="81" y="6639"/>
                    </a:lnTo>
                    <a:lnTo>
                      <a:pt x="41" y="6625"/>
                    </a:lnTo>
                    <a:lnTo>
                      <a:pt x="54" y="6464"/>
                    </a:lnTo>
                    <a:close/>
                    <a:moveTo>
                      <a:pt x="0" y="0"/>
                    </a:moveTo>
                    <a:lnTo>
                      <a:pt x="0" y="8637"/>
                    </a:lnTo>
                    <a:lnTo>
                      <a:pt x="175" y="8624"/>
                    </a:lnTo>
                    <a:lnTo>
                      <a:pt x="175" y="8154"/>
                    </a:lnTo>
                    <a:lnTo>
                      <a:pt x="81" y="8154"/>
                    </a:lnTo>
                    <a:lnTo>
                      <a:pt x="81" y="8074"/>
                    </a:lnTo>
                    <a:lnTo>
                      <a:pt x="175" y="8074"/>
                    </a:lnTo>
                    <a:lnTo>
                      <a:pt x="175" y="2870"/>
                    </a:lnTo>
                    <a:lnTo>
                      <a:pt x="81" y="2870"/>
                    </a:lnTo>
                    <a:lnTo>
                      <a:pt x="81" y="2790"/>
                    </a:lnTo>
                    <a:lnTo>
                      <a:pt x="175" y="2790"/>
                    </a:lnTo>
                    <a:lnTo>
                      <a:pt x="175" y="845"/>
                    </a:lnTo>
                    <a:lnTo>
                      <a:pt x="81" y="845"/>
                    </a:lnTo>
                    <a:lnTo>
                      <a:pt x="81" y="684"/>
                    </a:lnTo>
                    <a:lnTo>
                      <a:pt x="175" y="684"/>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9"/>
              <p:cNvSpPr/>
              <p:nvPr/>
            </p:nvSpPr>
            <p:spPr>
              <a:xfrm>
                <a:off x="3356825" y="2116713"/>
                <a:ext cx="38250" cy="253550"/>
              </a:xfrm>
              <a:custGeom>
                <a:rect b="b" l="l" r="r" t="t"/>
                <a:pathLst>
                  <a:path extrusionOk="0" h="10142" w="1530">
                    <a:moveTo>
                      <a:pt x="1130" y="0"/>
                    </a:moveTo>
                    <a:cubicBezTo>
                      <a:pt x="1116" y="0"/>
                      <a:pt x="1101" y="1"/>
                      <a:pt x="1087" y="3"/>
                    </a:cubicBezTo>
                    <a:cubicBezTo>
                      <a:pt x="483" y="43"/>
                      <a:pt x="0" y="633"/>
                      <a:pt x="0" y="1344"/>
                    </a:cubicBezTo>
                    <a:lnTo>
                      <a:pt x="0" y="9337"/>
                    </a:lnTo>
                    <a:cubicBezTo>
                      <a:pt x="0" y="9712"/>
                      <a:pt x="228" y="10021"/>
                      <a:pt x="550" y="10074"/>
                    </a:cubicBezTo>
                    <a:lnTo>
                      <a:pt x="899" y="10128"/>
                    </a:lnTo>
                    <a:cubicBezTo>
                      <a:pt x="926" y="10128"/>
                      <a:pt x="953" y="10141"/>
                      <a:pt x="979" y="10141"/>
                    </a:cubicBezTo>
                    <a:cubicBezTo>
                      <a:pt x="1127" y="10141"/>
                      <a:pt x="1261" y="10074"/>
                      <a:pt x="1368" y="9980"/>
                    </a:cubicBezTo>
                    <a:cubicBezTo>
                      <a:pt x="1476" y="9873"/>
                      <a:pt x="1529" y="9739"/>
                      <a:pt x="1529" y="9578"/>
                    </a:cubicBezTo>
                    <a:lnTo>
                      <a:pt x="1529" y="9417"/>
                    </a:lnTo>
                    <a:lnTo>
                      <a:pt x="1368" y="9417"/>
                    </a:lnTo>
                    <a:lnTo>
                      <a:pt x="1368" y="9578"/>
                    </a:lnTo>
                    <a:cubicBezTo>
                      <a:pt x="1368" y="9685"/>
                      <a:pt x="1328" y="9779"/>
                      <a:pt x="1261" y="9860"/>
                    </a:cubicBezTo>
                    <a:cubicBezTo>
                      <a:pt x="1181" y="9927"/>
                      <a:pt x="1087" y="9967"/>
                      <a:pt x="979" y="9967"/>
                    </a:cubicBezTo>
                    <a:lnTo>
                      <a:pt x="926" y="9967"/>
                    </a:lnTo>
                    <a:lnTo>
                      <a:pt x="590" y="9913"/>
                    </a:lnTo>
                    <a:cubicBezTo>
                      <a:pt x="389" y="9873"/>
                      <a:pt x="242" y="9712"/>
                      <a:pt x="188" y="9511"/>
                    </a:cubicBezTo>
                    <a:lnTo>
                      <a:pt x="161" y="9524"/>
                    </a:lnTo>
                    <a:lnTo>
                      <a:pt x="121" y="9457"/>
                    </a:lnTo>
                    <a:lnTo>
                      <a:pt x="175" y="9417"/>
                    </a:lnTo>
                    <a:cubicBezTo>
                      <a:pt x="175" y="9390"/>
                      <a:pt x="175" y="9363"/>
                      <a:pt x="175" y="9337"/>
                    </a:cubicBezTo>
                    <a:lnTo>
                      <a:pt x="175" y="1344"/>
                    </a:lnTo>
                    <a:cubicBezTo>
                      <a:pt x="175" y="780"/>
                      <a:pt x="497" y="311"/>
                      <a:pt x="953" y="190"/>
                    </a:cubicBezTo>
                    <a:lnTo>
                      <a:pt x="953" y="110"/>
                    </a:lnTo>
                    <a:lnTo>
                      <a:pt x="1033" y="110"/>
                    </a:lnTo>
                    <a:lnTo>
                      <a:pt x="1033" y="177"/>
                    </a:lnTo>
                    <a:cubicBezTo>
                      <a:pt x="1060" y="177"/>
                      <a:pt x="1087" y="163"/>
                      <a:pt x="1100" y="163"/>
                    </a:cubicBezTo>
                    <a:lnTo>
                      <a:pt x="1127" y="163"/>
                    </a:lnTo>
                    <a:cubicBezTo>
                      <a:pt x="1261" y="163"/>
                      <a:pt x="1368" y="271"/>
                      <a:pt x="1368" y="405"/>
                    </a:cubicBezTo>
                    <a:lnTo>
                      <a:pt x="1368" y="727"/>
                    </a:lnTo>
                    <a:lnTo>
                      <a:pt x="1529" y="727"/>
                    </a:lnTo>
                    <a:lnTo>
                      <a:pt x="1529" y="405"/>
                    </a:lnTo>
                    <a:cubicBezTo>
                      <a:pt x="1529" y="191"/>
                      <a:pt x="1352" y="0"/>
                      <a:pt x="11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9"/>
              <p:cNvSpPr/>
              <p:nvPr/>
            </p:nvSpPr>
            <p:spPr>
              <a:xfrm>
                <a:off x="3919075" y="2333688"/>
                <a:ext cx="4400" cy="31875"/>
              </a:xfrm>
              <a:custGeom>
                <a:rect b="b" l="l" r="r" t="t"/>
                <a:pathLst>
                  <a:path extrusionOk="0" h="1275" w="176">
                    <a:moveTo>
                      <a:pt x="1" y="0"/>
                    </a:moveTo>
                    <a:lnTo>
                      <a:pt x="1" y="1261"/>
                    </a:lnTo>
                    <a:cubicBezTo>
                      <a:pt x="54" y="1275"/>
                      <a:pt x="81" y="1275"/>
                      <a:pt x="81" y="1275"/>
                    </a:cubicBezTo>
                    <a:lnTo>
                      <a:pt x="175" y="1275"/>
                    </a:lnTo>
                    <a:lnTo>
                      <a:pt x="175" y="14"/>
                    </a:lnTo>
                    <a:lnTo>
                      <a:pt x="148" y="1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9"/>
              <p:cNvSpPr/>
              <p:nvPr/>
            </p:nvSpPr>
            <p:spPr>
              <a:xfrm>
                <a:off x="3919075" y="2102013"/>
                <a:ext cx="4400" cy="46300"/>
              </a:xfrm>
              <a:custGeom>
                <a:rect b="b" l="l" r="r" t="t"/>
                <a:pathLst>
                  <a:path extrusionOk="0" h="1852" w="176">
                    <a:moveTo>
                      <a:pt x="1" y="0"/>
                    </a:moveTo>
                    <a:lnTo>
                      <a:pt x="1" y="94"/>
                    </a:lnTo>
                    <a:lnTo>
                      <a:pt x="1" y="1851"/>
                    </a:lnTo>
                    <a:lnTo>
                      <a:pt x="175" y="1851"/>
                    </a:lnTo>
                    <a:lnTo>
                      <a:pt x="175" y="81"/>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9"/>
              <p:cNvSpPr/>
              <p:nvPr/>
            </p:nvSpPr>
            <p:spPr>
              <a:xfrm>
                <a:off x="3919075" y="2152313"/>
                <a:ext cx="4400" cy="177375"/>
              </a:xfrm>
              <a:custGeom>
                <a:rect b="b" l="l" r="r" t="t"/>
                <a:pathLst>
                  <a:path extrusionOk="0" h="7095" w="176">
                    <a:moveTo>
                      <a:pt x="1" y="0"/>
                    </a:moveTo>
                    <a:lnTo>
                      <a:pt x="1" y="2562"/>
                    </a:lnTo>
                    <a:lnTo>
                      <a:pt x="81" y="2562"/>
                    </a:lnTo>
                    <a:lnTo>
                      <a:pt x="81" y="2642"/>
                    </a:lnTo>
                    <a:lnTo>
                      <a:pt x="1" y="2642"/>
                    </a:lnTo>
                    <a:lnTo>
                      <a:pt x="1" y="7081"/>
                    </a:lnTo>
                    <a:lnTo>
                      <a:pt x="162" y="7095"/>
                    </a:lnTo>
                    <a:lnTo>
                      <a:pt x="175" y="7095"/>
                    </a:lnTo>
                    <a:lnTo>
                      <a:pt x="175" y="5593"/>
                    </a:lnTo>
                    <a:lnTo>
                      <a:pt x="108" y="5593"/>
                    </a:lnTo>
                    <a:lnTo>
                      <a:pt x="108" y="5512"/>
                    </a:lnTo>
                    <a:lnTo>
                      <a:pt x="175" y="5512"/>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9"/>
              <p:cNvSpPr/>
              <p:nvPr/>
            </p:nvSpPr>
            <p:spPr>
              <a:xfrm>
                <a:off x="3391025" y="2351788"/>
                <a:ext cx="4375" cy="375"/>
              </a:xfrm>
              <a:custGeom>
                <a:rect b="b" l="l" r="r" t="t"/>
                <a:pathLst>
                  <a:path extrusionOk="0" h="15" w="175">
                    <a:moveTo>
                      <a:pt x="175" y="1"/>
                    </a:moveTo>
                    <a:lnTo>
                      <a:pt x="0" y="14"/>
                    </a:lnTo>
                    <a:lnTo>
                      <a:pt x="175" y="14"/>
                    </a:ln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9"/>
              <p:cNvSpPr/>
              <p:nvPr/>
            </p:nvSpPr>
            <p:spPr>
              <a:xfrm>
                <a:off x="3391025" y="2134863"/>
                <a:ext cx="4375" cy="1375"/>
              </a:xfrm>
              <a:custGeom>
                <a:rect b="b" l="l" r="r" t="t"/>
                <a:pathLst>
                  <a:path extrusionOk="0" h="55" w="175">
                    <a:moveTo>
                      <a:pt x="0" y="1"/>
                    </a:moveTo>
                    <a:lnTo>
                      <a:pt x="0" y="54"/>
                    </a:lnTo>
                    <a:lnTo>
                      <a:pt x="175" y="54"/>
                    </a:ln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9"/>
              <p:cNvSpPr/>
              <p:nvPr/>
            </p:nvSpPr>
            <p:spPr>
              <a:xfrm>
                <a:off x="3393025" y="2144938"/>
                <a:ext cx="849625" cy="12425"/>
              </a:xfrm>
              <a:custGeom>
                <a:rect b="b" l="l" r="r" t="t"/>
                <a:pathLst>
                  <a:path extrusionOk="0" h="497" w="33985">
                    <a:moveTo>
                      <a:pt x="33904" y="0"/>
                    </a:moveTo>
                    <a:lnTo>
                      <a:pt x="21217" y="134"/>
                    </a:lnTo>
                    <a:lnTo>
                      <a:pt x="21043" y="134"/>
                    </a:lnTo>
                    <a:lnTo>
                      <a:pt x="95" y="335"/>
                    </a:lnTo>
                    <a:lnTo>
                      <a:pt x="1" y="335"/>
                    </a:lnTo>
                    <a:lnTo>
                      <a:pt x="1" y="496"/>
                    </a:lnTo>
                    <a:lnTo>
                      <a:pt x="95" y="496"/>
                    </a:lnTo>
                    <a:lnTo>
                      <a:pt x="21043" y="295"/>
                    </a:lnTo>
                    <a:lnTo>
                      <a:pt x="21217" y="295"/>
                    </a:lnTo>
                    <a:lnTo>
                      <a:pt x="30001" y="215"/>
                    </a:lnTo>
                    <a:lnTo>
                      <a:pt x="30001" y="134"/>
                    </a:lnTo>
                    <a:lnTo>
                      <a:pt x="30095" y="134"/>
                    </a:lnTo>
                    <a:lnTo>
                      <a:pt x="30095" y="215"/>
                    </a:lnTo>
                    <a:lnTo>
                      <a:pt x="33891" y="174"/>
                    </a:lnTo>
                    <a:lnTo>
                      <a:pt x="33984" y="174"/>
                    </a:lnTo>
                    <a:lnTo>
                      <a:pt x="33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9"/>
              <p:cNvSpPr/>
              <p:nvPr/>
            </p:nvSpPr>
            <p:spPr>
              <a:xfrm>
                <a:off x="3391700" y="2297813"/>
                <a:ext cx="1350" cy="4050"/>
              </a:xfrm>
              <a:custGeom>
                <a:rect b="b" l="l" r="r" t="t"/>
                <a:pathLst>
                  <a:path extrusionOk="0" h="162" w="54">
                    <a:moveTo>
                      <a:pt x="27" y="0"/>
                    </a:moveTo>
                    <a:lnTo>
                      <a:pt x="0" y="161"/>
                    </a:lnTo>
                    <a:lnTo>
                      <a:pt x="40" y="161"/>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9"/>
              <p:cNvSpPr/>
              <p:nvPr/>
            </p:nvSpPr>
            <p:spPr>
              <a:xfrm>
                <a:off x="3424875" y="2268313"/>
                <a:ext cx="821450" cy="65725"/>
              </a:xfrm>
              <a:custGeom>
                <a:rect b="b" l="l" r="r" t="t"/>
                <a:pathLst>
                  <a:path extrusionOk="0" h="2629" w="32858">
                    <a:moveTo>
                      <a:pt x="1" y="0"/>
                    </a:moveTo>
                    <a:lnTo>
                      <a:pt x="1" y="175"/>
                    </a:lnTo>
                    <a:lnTo>
                      <a:pt x="19769" y="2615"/>
                    </a:lnTo>
                    <a:lnTo>
                      <a:pt x="19849" y="2615"/>
                    </a:lnTo>
                    <a:lnTo>
                      <a:pt x="19916" y="2629"/>
                    </a:lnTo>
                    <a:lnTo>
                      <a:pt x="32858" y="2629"/>
                    </a:lnTo>
                    <a:lnTo>
                      <a:pt x="32858" y="2455"/>
                    </a:lnTo>
                    <a:lnTo>
                      <a:pt x="19930" y="2455"/>
                    </a:lnTo>
                    <a:lnTo>
                      <a:pt x="19769" y="2441"/>
                    </a:lnTo>
                    <a:lnTo>
                      <a:pt x="15692" y="1932"/>
                    </a:lnTo>
                    <a:lnTo>
                      <a:pt x="15652" y="1999"/>
                    </a:lnTo>
                    <a:lnTo>
                      <a:pt x="15584" y="1945"/>
                    </a:lnTo>
                    <a:lnTo>
                      <a:pt x="15598" y="1918"/>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9"/>
              <p:cNvSpPr/>
              <p:nvPr/>
            </p:nvSpPr>
            <p:spPr>
              <a:xfrm>
                <a:off x="3659575" y="2115413"/>
                <a:ext cx="74125" cy="26525"/>
              </a:xfrm>
              <a:custGeom>
                <a:rect b="b" l="l" r="r" t="t"/>
                <a:pathLst>
                  <a:path extrusionOk="0" h="1061" w="2965">
                    <a:moveTo>
                      <a:pt x="2790" y="1"/>
                    </a:moveTo>
                    <a:lnTo>
                      <a:pt x="2790" y="671"/>
                    </a:lnTo>
                    <a:cubicBezTo>
                      <a:pt x="2790" y="725"/>
                      <a:pt x="2750" y="765"/>
                      <a:pt x="2710" y="765"/>
                    </a:cubicBezTo>
                    <a:lnTo>
                      <a:pt x="269" y="886"/>
                    </a:lnTo>
                    <a:cubicBezTo>
                      <a:pt x="242" y="886"/>
                      <a:pt x="215" y="886"/>
                      <a:pt x="202" y="859"/>
                    </a:cubicBezTo>
                    <a:cubicBezTo>
                      <a:pt x="188" y="846"/>
                      <a:pt x="175" y="819"/>
                      <a:pt x="175" y="792"/>
                    </a:cubicBezTo>
                    <a:lnTo>
                      <a:pt x="175" y="122"/>
                    </a:lnTo>
                    <a:lnTo>
                      <a:pt x="1" y="122"/>
                    </a:lnTo>
                    <a:lnTo>
                      <a:pt x="1" y="792"/>
                    </a:lnTo>
                    <a:cubicBezTo>
                      <a:pt x="1" y="873"/>
                      <a:pt x="27" y="940"/>
                      <a:pt x="81" y="980"/>
                    </a:cubicBezTo>
                    <a:cubicBezTo>
                      <a:pt x="135" y="1034"/>
                      <a:pt x="202" y="1060"/>
                      <a:pt x="269" y="1060"/>
                    </a:cubicBezTo>
                    <a:lnTo>
                      <a:pt x="282" y="1060"/>
                    </a:lnTo>
                    <a:lnTo>
                      <a:pt x="2710" y="926"/>
                    </a:lnTo>
                    <a:cubicBezTo>
                      <a:pt x="2857" y="926"/>
                      <a:pt x="2964" y="806"/>
                      <a:pt x="2964" y="671"/>
                    </a:cubicBezTo>
                    <a:lnTo>
                      <a:pt x="29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9"/>
              <p:cNvSpPr/>
              <p:nvPr/>
            </p:nvSpPr>
            <p:spPr>
              <a:xfrm>
                <a:off x="3672325" y="2117438"/>
                <a:ext cx="4050" cy="700"/>
              </a:xfrm>
              <a:custGeom>
                <a:rect b="b" l="l" r="r" t="t"/>
                <a:pathLst>
                  <a:path extrusionOk="0" h="28" w="162">
                    <a:moveTo>
                      <a:pt x="0" y="0"/>
                    </a:moveTo>
                    <a:lnTo>
                      <a:pt x="0" y="27"/>
                    </a:lnTo>
                    <a:lnTo>
                      <a:pt x="161" y="27"/>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9"/>
              <p:cNvSpPr/>
              <p:nvPr/>
            </p:nvSpPr>
            <p:spPr>
              <a:xfrm>
                <a:off x="3672325" y="2115413"/>
                <a:ext cx="48625" cy="17800"/>
              </a:xfrm>
              <a:custGeom>
                <a:rect b="b" l="l" r="r" t="t"/>
                <a:pathLst>
                  <a:path extrusionOk="0" h="712" w="1945">
                    <a:moveTo>
                      <a:pt x="1784" y="1"/>
                    </a:moveTo>
                    <a:lnTo>
                      <a:pt x="1784" y="430"/>
                    </a:lnTo>
                    <a:cubicBezTo>
                      <a:pt x="1784" y="443"/>
                      <a:pt x="1770" y="457"/>
                      <a:pt x="1757" y="457"/>
                    </a:cubicBezTo>
                    <a:lnTo>
                      <a:pt x="201" y="537"/>
                    </a:lnTo>
                    <a:lnTo>
                      <a:pt x="175" y="537"/>
                    </a:lnTo>
                    <a:cubicBezTo>
                      <a:pt x="175" y="524"/>
                      <a:pt x="161" y="524"/>
                      <a:pt x="161" y="511"/>
                    </a:cubicBezTo>
                    <a:lnTo>
                      <a:pt x="161" y="108"/>
                    </a:lnTo>
                    <a:lnTo>
                      <a:pt x="0" y="108"/>
                    </a:lnTo>
                    <a:lnTo>
                      <a:pt x="0" y="511"/>
                    </a:lnTo>
                    <a:cubicBezTo>
                      <a:pt x="0" y="564"/>
                      <a:pt x="14" y="618"/>
                      <a:pt x="54" y="658"/>
                    </a:cubicBezTo>
                    <a:cubicBezTo>
                      <a:pt x="94" y="685"/>
                      <a:pt x="148" y="712"/>
                      <a:pt x="201" y="712"/>
                    </a:cubicBezTo>
                    <a:lnTo>
                      <a:pt x="1757" y="631"/>
                    </a:lnTo>
                    <a:cubicBezTo>
                      <a:pt x="1864" y="618"/>
                      <a:pt x="1945" y="537"/>
                      <a:pt x="1945" y="430"/>
                    </a:cubicBezTo>
                    <a:lnTo>
                      <a:pt x="1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9"/>
              <p:cNvSpPr/>
              <p:nvPr/>
            </p:nvSpPr>
            <p:spPr>
              <a:xfrm>
                <a:off x="4143050" y="2148288"/>
                <a:ext cx="100600" cy="56000"/>
              </a:xfrm>
              <a:custGeom>
                <a:rect b="b" l="l" r="r" t="t"/>
                <a:pathLst>
                  <a:path extrusionOk="0" h="2240" w="4024">
                    <a:moveTo>
                      <a:pt x="0" y="0"/>
                    </a:moveTo>
                    <a:lnTo>
                      <a:pt x="0" y="81"/>
                    </a:lnTo>
                    <a:lnTo>
                      <a:pt x="0" y="2173"/>
                    </a:lnTo>
                    <a:lnTo>
                      <a:pt x="14" y="2159"/>
                    </a:lnTo>
                    <a:lnTo>
                      <a:pt x="81" y="2200"/>
                    </a:lnTo>
                    <a:lnTo>
                      <a:pt x="67" y="2226"/>
                    </a:lnTo>
                    <a:lnTo>
                      <a:pt x="3890" y="2240"/>
                    </a:lnTo>
                    <a:lnTo>
                      <a:pt x="4024" y="2240"/>
                    </a:lnTo>
                    <a:lnTo>
                      <a:pt x="4024" y="2159"/>
                    </a:lnTo>
                    <a:lnTo>
                      <a:pt x="3890" y="2159"/>
                    </a:lnTo>
                    <a:lnTo>
                      <a:pt x="94" y="2146"/>
                    </a:lnTo>
                    <a:lnTo>
                      <a:pt x="94" y="81"/>
                    </a:lnTo>
                    <a:lnTo>
                      <a:pt x="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9"/>
              <p:cNvSpPr/>
              <p:nvPr/>
            </p:nvSpPr>
            <p:spPr>
              <a:xfrm>
                <a:off x="3814475" y="2216338"/>
                <a:ext cx="106650" cy="101950"/>
              </a:xfrm>
              <a:custGeom>
                <a:rect b="b" l="l" r="r" t="t"/>
                <a:pathLst>
                  <a:path extrusionOk="0" h="4078" w="4266">
                    <a:moveTo>
                      <a:pt x="2549" y="1"/>
                    </a:moveTo>
                    <a:lnTo>
                      <a:pt x="14" y="3997"/>
                    </a:lnTo>
                    <a:lnTo>
                      <a:pt x="0" y="4024"/>
                    </a:lnTo>
                    <a:lnTo>
                      <a:pt x="68" y="4078"/>
                    </a:lnTo>
                    <a:lnTo>
                      <a:pt x="108" y="4011"/>
                    </a:lnTo>
                    <a:lnTo>
                      <a:pt x="2602" y="81"/>
                    </a:lnTo>
                    <a:lnTo>
                      <a:pt x="4265" y="81"/>
                    </a:lnTo>
                    <a:lnTo>
                      <a:pt x="42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9"/>
              <p:cNvSpPr/>
              <p:nvPr/>
            </p:nvSpPr>
            <p:spPr>
              <a:xfrm>
                <a:off x="3393025" y="2205938"/>
                <a:ext cx="31875" cy="134150"/>
              </a:xfrm>
              <a:custGeom>
                <a:rect b="b" l="l" r="r" t="t"/>
                <a:pathLst>
                  <a:path extrusionOk="0" h="5366" w="1275">
                    <a:moveTo>
                      <a:pt x="1" y="1"/>
                    </a:moveTo>
                    <a:lnTo>
                      <a:pt x="1" y="81"/>
                    </a:lnTo>
                    <a:lnTo>
                      <a:pt x="1194" y="81"/>
                    </a:lnTo>
                    <a:lnTo>
                      <a:pt x="1194" y="5285"/>
                    </a:lnTo>
                    <a:lnTo>
                      <a:pt x="1" y="5285"/>
                    </a:lnTo>
                    <a:lnTo>
                      <a:pt x="1" y="5365"/>
                    </a:lnTo>
                    <a:lnTo>
                      <a:pt x="1275" y="5365"/>
                    </a:lnTo>
                    <a:lnTo>
                      <a:pt x="1275" y="4748"/>
                    </a:lnTo>
                    <a:lnTo>
                      <a:pt x="1221" y="4735"/>
                    </a:lnTo>
                    <a:lnTo>
                      <a:pt x="1235" y="4655"/>
                    </a:lnTo>
                    <a:lnTo>
                      <a:pt x="1275" y="4655"/>
                    </a:lnTo>
                    <a:lnTo>
                      <a:pt x="1275" y="4024"/>
                    </a:lnTo>
                    <a:lnTo>
                      <a:pt x="1221" y="4024"/>
                    </a:lnTo>
                    <a:lnTo>
                      <a:pt x="1248" y="3850"/>
                    </a:lnTo>
                    <a:lnTo>
                      <a:pt x="1275" y="3850"/>
                    </a:lnTo>
                    <a:lnTo>
                      <a:pt x="12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9"/>
              <p:cNvSpPr/>
              <p:nvPr/>
            </p:nvSpPr>
            <p:spPr>
              <a:xfrm>
                <a:off x="3423550" y="2302163"/>
                <a:ext cx="825125" cy="67750"/>
              </a:xfrm>
              <a:custGeom>
                <a:rect b="b" l="l" r="r" t="t"/>
                <a:pathLst>
                  <a:path extrusionOk="0" h="2710" w="33005">
                    <a:moveTo>
                      <a:pt x="27" y="1"/>
                    </a:moveTo>
                    <a:lnTo>
                      <a:pt x="0" y="175"/>
                    </a:lnTo>
                    <a:lnTo>
                      <a:pt x="54" y="175"/>
                    </a:lnTo>
                    <a:cubicBezTo>
                      <a:pt x="1341" y="336"/>
                      <a:pt x="19875" y="2710"/>
                      <a:pt x="19889" y="2710"/>
                    </a:cubicBezTo>
                    <a:lnTo>
                      <a:pt x="33005" y="2522"/>
                    </a:lnTo>
                    <a:lnTo>
                      <a:pt x="33005" y="2361"/>
                    </a:lnTo>
                    <a:lnTo>
                      <a:pt x="32911" y="2361"/>
                    </a:lnTo>
                    <a:lnTo>
                      <a:pt x="19996" y="2536"/>
                    </a:lnTo>
                    <a:lnTo>
                      <a:pt x="19902" y="2536"/>
                    </a:lnTo>
                    <a:cubicBezTo>
                      <a:pt x="19902" y="2536"/>
                      <a:pt x="19875" y="2536"/>
                      <a:pt x="19822" y="2522"/>
                    </a:cubicBezTo>
                    <a:cubicBezTo>
                      <a:pt x="18561" y="2361"/>
                      <a:pt x="1073" y="135"/>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9"/>
              <p:cNvSpPr/>
              <p:nvPr/>
            </p:nvSpPr>
            <p:spPr>
              <a:xfrm>
                <a:off x="3359850" y="2119438"/>
                <a:ext cx="22825" cy="235400"/>
              </a:xfrm>
              <a:custGeom>
                <a:rect b="b" l="l" r="r" t="t"/>
                <a:pathLst>
                  <a:path extrusionOk="0" h="9416" w="913">
                    <a:moveTo>
                      <a:pt x="832" y="1"/>
                    </a:moveTo>
                    <a:lnTo>
                      <a:pt x="832" y="81"/>
                    </a:lnTo>
                    <a:lnTo>
                      <a:pt x="832" y="8825"/>
                    </a:lnTo>
                    <a:lnTo>
                      <a:pt x="54" y="9308"/>
                    </a:lnTo>
                    <a:lnTo>
                      <a:pt x="0" y="9348"/>
                    </a:lnTo>
                    <a:lnTo>
                      <a:pt x="40" y="9415"/>
                    </a:lnTo>
                    <a:lnTo>
                      <a:pt x="67" y="9402"/>
                    </a:lnTo>
                    <a:lnTo>
                      <a:pt x="912" y="8879"/>
                    </a:lnTo>
                    <a:lnTo>
                      <a:pt x="912" y="68"/>
                    </a:lnTo>
                    <a:lnTo>
                      <a:pt x="9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9"/>
              <p:cNvSpPr/>
              <p:nvPr/>
            </p:nvSpPr>
            <p:spPr>
              <a:xfrm>
                <a:off x="3943225" y="2102688"/>
                <a:ext cx="290375" cy="25825"/>
              </a:xfrm>
              <a:custGeom>
                <a:rect b="b" l="l" r="r" t="t"/>
                <a:pathLst>
                  <a:path extrusionOk="0" h="1033" w="11615">
                    <a:moveTo>
                      <a:pt x="11534" y="0"/>
                    </a:moveTo>
                    <a:lnTo>
                      <a:pt x="11534" y="54"/>
                    </a:lnTo>
                    <a:lnTo>
                      <a:pt x="11534" y="765"/>
                    </a:lnTo>
                    <a:lnTo>
                      <a:pt x="81" y="939"/>
                    </a:lnTo>
                    <a:lnTo>
                      <a:pt x="81" y="54"/>
                    </a:lnTo>
                    <a:lnTo>
                      <a:pt x="81" y="14"/>
                    </a:lnTo>
                    <a:lnTo>
                      <a:pt x="0" y="14"/>
                    </a:lnTo>
                    <a:lnTo>
                      <a:pt x="0" y="54"/>
                    </a:lnTo>
                    <a:lnTo>
                      <a:pt x="0" y="1033"/>
                    </a:lnTo>
                    <a:lnTo>
                      <a:pt x="11614" y="845"/>
                    </a:lnTo>
                    <a:lnTo>
                      <a:pt x="11614" y="54"/>
                    </a:lnTo>
                    <a:lnTo>
                      <a:pt x="116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9"/>
              <p:cNvSpPr/>
              <p:nvPr/>
            </p:nvSpPr>
            <p:spPr>
              <a:xfrm>
                <a:off x="3423550" y="2322288"/>
                <a:ext cx="831500" cy="106300"/>
              </a:xfrm>
              <a:custGeom>
                <a:rect b="b" l="l" r="r" t="t"/>
                <a:pathLst>
                  <a:path extrusionOk="0" h="4252" w="33260">
                    <a:moveTo>
                      <a:pt x="14" y="1"/>
                    </a:moveTo>
                    <a:lnTo>
                      <a:pt x="0" y="81"/>
                    </a:lnTo>
                    <a:lnTo>
                      <a:pt x="54" y="94"/>
                    </a:lnTo>
                    <a:lnTo>
                      <a:pt x="19151" y="2683"/>
                    </a:lnTo>
                    <a:lnTo>
                      <a:pt x="20023" y="4064"/>
                    </a:lnTo>
                    <a:lnTo>
                      <a:pt x="20144" y="4252"/>
                    </a:lnTo>
                    <a:lnTo>
                      <a:pt x="20157" y="4252"/>
                    </a:lnTo>
                    <a:lnTo>
                      <a:pt x="20264" y="4077"/>
                    </a:lnTo>
                    <a:lnTo>
                      <a:pt x="21190" y="2777"/>
                    </a:lnTo>
                    <a:lnTo>
                      <a:pt x="33139" y="2750"/>
                    </a:lnTo>
                    <a:lnTo>
                      <a:pt x="32643" y="4077"/>
                    </a:lnTo>
                    <a:lnTo>
                      <a:pt x="32629" y="4118"/>
                    </a:lnTo>
                    <a:lnTo>
                      <a:pt x="32710" y="4144"/>
                    </a:lnTo>
                    <a:lnTo>
                      <a:pt x="32737" y="4077"/>
                    </a:lnTo>
                    <a:lnTo>
                      <a:pt x="33260" y="2669"/>
                    </a:lnTo>
                    <a:lnTo>
                      <a:pt x="21176" y="2683"/>
                    </a:lnTo>
                    <a:lnTo>
                      <a:pt x="21149" y="2683"/>
                    </a:lnTo>
                    <a:lnTo>
                      <a:pt x="20170" y="4077"/>
                    </a:lnTo>
                    <a:lnTo>
                      <a:pt x="20144" y="4104"/>
                    </a:lnTo>
                    <a:lnTo>
                      <a:pt x="20130" y="4077"/>
                    </a:lnTo>
                    <a:lnTo>
                      <a:pt x="19191" y="2602"/>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9"/>
              <p:cNvSpPr/>
              <p:nvPr/>
            </p:nvSpPr>
            <p:spPr>
              <a:xfrm>
                <a:off x="3921775" y="2202263"/>
                <a:ext cx="223300" cy="89875"/>
              </a:xfrm>
              <a:custGeom>
                <a:rect b="b" l="l" r="r" t="t"/>
                <a:pathLst>
                  <a:path extrusionOk="0" h="3595" w="8932">
                    <a:moveTo>
                      <a:pt x="8865" y="0"/>
                    </a:moveTo>
                    <a:lnTo>
                      <a:pt x="8851" y="14"/>
                    </a:lnTo>
                    <a:lnTo>
                      <a:pt x="7255" y="3380"/>
                    </a:lnTo>
                    <a:lnTo>
                      <a:pt x="67" y="3514"/>
                    </a:lnTo>
                    <a:lnTo>
                      <a:pt x="0" y="3514"/>
                    </a:lnTo>
                    <a:lnTo>
                      <a:pt x="0" y="3595"/>
                    </a:lnTo>
                    <a:lnTo>
                      <a:pt x="67" y="3595"/>
                    </a:lnTo>
                    <a:lnTo>
                      <a:pt x="7296" y="3474"/>
                    </a:lnTo>
                    <a:lnTo>
                      <a:pt x="7309" y="3474"/>
                    </a:lnTo>
                    <a:lnTo>
                      <a:pt x="8918" y="67"/>
                    </a:lnTo>
                    <a:lnTo>
                      <a:pt x="8932" y="41"/>
                    </a:lnTo>
                    <a:lnTo>
                      <a:pt x="88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9"/>
              <p:cNvSpPr/>
              <p:nvPr/>
            </p:nvSpPr>
            <p:spPr>
              <a:xfrm>
                <a:off x="4347575" y="2861413"/>
                <a:ext cx="257175" cy="219300"/>
              </a:xfrm>
              <a:custGeom>
                <a:rect b="b" l="l" r="r" t="t"/>
                <a:pathLst>
                  <a:path extrusionOk="0" h="8772" w="10287">
                    <a:moveTo>
                      <a:pt x="738" y="0"/>
                    </a:moveTo>
                    <a:lnTo>
                      <a:pt x="751" y="2"/>
                    </a:lnTo>
                    <a:lnTo>
                      <a:pt x="751" y="2"/>
                    </a:lnTo>
                    <a:lnTo>
                      <a:pt x="751" y="0"/>
                    </a:lnTo>
                    <a:close/>
                    <a:moveTo>
                      <a:pt x="751" y="2"/>
                    </a:moveTo>
                    <a:lnTo>
                      <a:pt x="322" y="3206"/>
                    </a:lnTo>
                    <a:lnTo>
                      <a:pt x="67" y="5150"/>
                    </a:lnTo>
                    <a:lnTo>
                      <a:pt x="0" y="5687"/>
                    </a:lnTo>
                    <a:lnTo>
                      <a:pt x="0" y="5713"/>
                    </a:lnTo>
                    <a:lnTo>
                      <a:pt x="40" y="5821"/>
                    </a:lnTo>
                    <a:lnTo>
                      <a:pt x="134" y="5995"/>
                    </a:lnTo>
                    <a:lnTo>
                      <a:pt x="1422" y="8771"/>
                    </a:lnTo>
                    <a:lnTo>
                      <a:pt x="10286" y="7537"/>
                    </a:lnTo>
                    <a:cubicBezTo>
                      <a:pt x="10273" y="7511"/>
                      <a:pt x="10273" y="7497"/>
                      <a:pt x="10273" y="7470"/>
                    </a:cubicBezTo>
                    <a:lnTo>
                      <a:pt x="10273" y="7363"/>
                    </a:lnTo>
                    <a:lnTo>
                      <a:pt x="9240" y="7511"/>
                    </a:lnTo>
                    <a:lnTo>
                      <a:pt x="9240" y="7551"/>
                    </a:lnTo>
                    <a:lnTo>
                      <a:pt x="9160" y="7578"/>
                    </a:lnTo>
                    <a:lnTo>
                      <a:pt x="9146" y="7524"/>
                    </a:lnTo>
                    <a:lnTo>
                      <a:pt x="7416" y="7765"/>
                    </a:lnTo>
                    <a:lnTo>
                      <a:pt x="7430" y="7846"/>
                    </a:lnTo>
                    <a:lnTo>
                      <a:pt x="7349" y="7873"/>
                    </a:lnTo>
                    <a:lnTo>
                      <a:pt x="7336" y="7779"/>
                    </a:lnTo>
                    <a:lnTo>
                      <a:pt x="5056" y="8101"/>
                    </a:lnTo>
                    <a:lnTo>
                      <a:pt x="5070" y="8168"/>
                    </a:lnTo>
                    <a:lnTo>
                      <a:pt x="4989" y="8194"/>
                    </a:lnTo>
                    <a:lnTo>
                      <a:pt x="4962" y="8114"/>
                    </a:lnTo>
                    <a:lnTo>
                      <a:pt x="2709" y="8422"/>
                    </a:lnTo>
                    <a:lnTo>
                      <a:pt x="2723" y="8449"/>
                    </a:lnTo>
                    <a:lnTo>
                      <a:pt x="2642" y="8476"/>
                    </a:lnTo>
                    <a:lnTo>
                      <a:pt x="2629" y="8436"/>
                    </a:lnTo>
                    <a:lnTo>
                      <a:pt x="1516" y="8597"/>
                    </a:lnTo>
                    <a:lnTo>
                      <a:pt x="1086" y="7671"/>
                    </a:lnTo>
                    <a:lnTo>
                      <a:pt x="939" y="7685"/>
                    </a:lnTo>
                    <a:lnTo>
                      <a:pt x="925" y="7511"/>
                    </a:lnTo>
                    <a:lnTo>
                      <a:pt x="1006" y="7511"/>
                    </a:lnTo>
                    <a:lnTo>
                      <a:pt x="174" y="5687"/>
                    </a:lnTo>
                    <a:lnTo>
                      <a:pt x="174" y="5660"/>
                    </a:lnTo>
                    <a:lnTo>
                      <a:pt x="94" y="5660"/>
                    </a:lnTo>
                    <a:lnTo>
                      <a:pt x="94" y="5485"/>
                    </a:lnTo>
                    <a:lnTo>
                      <a:pt x="188" y="5485"/>
                    </a:lnTo>
                    <a:lnTo>
                      <a:pt x="671" y="1824"/>
                    </a:lnTo>
                    <a:lnTo>
                      <a:pt x="577" y="1677"/>
                    </a:lnTo>
                    <a:lnTo>
                      <a:pt x="604" y="1650"/>
                    </a:lnTo>
                    <a:lnTo>
                      <a:pt x="617" y="1529"/>
                    </a:lnTo>
                    <a:lnTo>
                      <a:pt x="711" y="1543"/>
                    </a:lnTo>
                    <a:lnTo>
                      <a:pt x="885" y="202"/>
                    </a:lnTo>
                    <a:lnTo>
                      <a:pt x="2830" y="550"/>
                    </a:lnTo>
                    <a:lnTo>
                      <a:pt x="2830" y="483"/>
                    </a:lnTo>
                    <a:lnTo>
                      <a:pt x="2910" y="497"/>
                    </a:lnTo>
                    <a:lnTo>
                      <a:pt x="2910" y="564"/>
                    </a:lnTo>
                    <a:lnTo>
                      <a:pt x="8114" y="1502"/>
                    </a:lnTo>
                    <a:lnTo>
                      <a:pt x="8127" y="1462"/>
                    </a:lnTo>
                    <a:lnTo>
                      <a:pt x="8208" y="1476"/>
                    </a:lnTo>
                    <a:lnTo>
                      <a:pt x="8208" y="1516"/>
                    </a:lnTo>
                    <a:lnTo>
                      <a:pt x="10273" y="1891"/>
                    </a:lnTo>
                    <a:lnTo>
                      <a:pt x="10273" y="1730"/>
                    </a:lnTo>
                    <a:lnTo>
                      <a:pt x="912" y="27"/>
                    </a:lnTo>
                    <a:lnTo>
                      <a:pt x="751" y="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9"/>
              <p:cNvSpPr/>
              <p:nvPr/>
            </p:nvSpPr>
            <p:spPr>
              <a:xfrm>
                <a:off x="4604400" y="2897288"/>
                <a:ext cx="27500" cy="160275"/>
              </a:xfrm>
              <a:custGeom>
                <a:rect b="b" l="l" r="r" t="t"/>
                <a:pathLst>
                  <a:path extrusionOk="0" h="6411" w="1100">
                    <a:moveTo>
                      <a:pt x="510" y="175"/>
                    </a:moveTo>
                    <a:lnTo>
                      <a:pt x="510" y="215"/>
                    </a:lnTo>
                    <a:cubicBezTo>
                      <a:pt x="764" y="322"/>
                      <a:pt x="939" y="577"/>
                      <a:pt x="939" y="872"/>
                    </a:cubicBezTo>
                    <a:lnTo>
                      <a:pt x="939" y="5888"/>
                    </a:lnTo>
                    <a:cubicBezTo>
                      <a:pt x="939" y="5901"/>
                      <a:pt x="925" y="5915"/>
                      <a:pt x="925" y="5941"/>
                    </a:cubicBezTo>
                    <a:lnTo>
                      <a:pt x="1006" y="6022"/>
                    </a:lnTo>
                    <a:lnTo>
                      <a:pt x="952" y="6089"/>
                    </a:lnTo>
                    <a:lnTo>
                      <a:pt x="899" y="6035"/>
                    </a:lnTo>
                    <a:cubicBezTo>
                      <a:pt x="858" y="6116"/>
                      <a:pt x="778" y="6196"/>
                      <a:pt x="671" y="6210"/>
                    </a:cubicBezTo>
                    <a:lnTo>
                      <a:pt x="443" y="6236"/>
                    </a:lnTo>
                    <a:cubicBezTo>
                      <a:pt x="426" y="6240"/>
                      <a:pt x="409" y="6241"/>
                      <a:pt x="392" y="6241"/>
                    </a:cubicBezTo>
                    <a:cubicBezTo>
                      <a:pt x="266" y="6241"/>
                      <a:pt x="161" y="6154"/>
                      <a:pt x="161" y="6035"/>
                    </a:cubicBezTo>
                    <a:lnTo>
                      <a:pt x="161" y="295"/>
                    </a:lnTo>
                    <a:cubicBezTo>
                      <a:pt x="161" y="228"/>
                      <a:pt x="228" y="175"/>
                      <a:pt x="322" y="175"/>
                    </a:cubicBezTo>
                    <a:cubicBezTo>
                      <a:pt x="362" y="175"/>
                      <a:pt x="389" y="175"/>
                      <a:pt x="429" y="188"/>
                    </a:cubicBezTo>
                    <a:lnTo>
                      <a:pt x="429" y="175"/>
                    </a:lnTo>
                    <a:close/>
                    <a:moveTo>
                      <a:pt x="308" y="0"/>
                    </a:moveTo>
                    <a:cubicBezTo>
                      <a:pt x="134" y="0"/>
                      <a:pt x="0" y="121"/>
                      <a:pt x="0" y="282"/>
                    </a:cubicBezTo>
                    <a:lnTo>
                      <a:pt x="0" y="456"/>
                    </a:lnTo>
                    <a:lnTo>
                      <a:pt x="0" y="1274"/>
                    </a:lnTo>
                    <a:lnTo>
                      <a:pt x="94" y="1288"/>
                    </a:lnTo>
                    <a:lnTo>
                      <a:pt x="80" y="1462"/>
                    </a:lnTo>
                    <a:lnTo>
                      <a:pt x="0" y="1449"/>
                    </a:lnTo>
                    <a:lnTo>
                      <a:pt x="0" y="4050"/>
                    </a:lnTo>
                    <a:lnTo>
                      <a:pt x="107" y="4050"/>
                    </a:lnTo>
                    <a:lnTo>
                      <a:pt x="107" y="4225"/>
                    </a:lnTo>
                    <a:lnTo>
                      <a:pt x="0" y="4225"/>
                    </a:lnTo>
                    <a:lnTo>
                      <a:pt x="0" y="5271"/>
                    </a:lnTo>
                    <a:lnTo>
                      <a:pt x="27" y="5271"/>
                    </a:lnTo>
                    <a:lnTo>
                      <a:pt x="40" y="5432"/>
                    </a:lnTo>
                    <a:lnTo>
                      <a:pt x="0" y="5445"/>
                    </a:lnTo>
                    <a:lnTo>
                      <a:pt x="0" y="6035"/>
                    </a:lnTo>
                    <a:cubicBezTo>
                      <a:pt x="0" y="6049"/>
                      <a:pt x="0" y="6076"/>
                      <a:pt x="0" y="6102"/>
                    </a:cubicBezTo>
                    <a:cubicBezTo>
                      <a:pt x="40" y="6277"/>
                      <a:pt x="201" y="6411"/>
                      <a:pt x="402" y="6411"/>
                    </a:cubicBezTo>
                    <a:cubicBezTo>
                      <a:pt x="429" y="6411"/>
                      <a:pt x="443" y="6411"/>
                      <a:pt x="469" y="6397"/>
                    </a:cubicBezTo>
                    <a:lnTo>
                      <a:pt x="697" y="6371"/>
                    </a:lnTo>
                    <a:cubicBezTo>
                      <a:pt x="939" y="6330"/>
                      <a:pt x="1100" y="6129"/>
                      <a:pt x="1100" y="5874"/>
                    </a:cubicBezTo>
                    <a:lnTo>
                      <a:pt x="1100" y="872"/>
                    </a:lnTo>
                    <a:cubicBezTo>
                      <a:pt x="1100" y="403"/>
                      <a:pt x="764" y="27"/>
                      <a:pt x="3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9"/>
              <p:cNvSpPr/>
              <p:nvPr/>
            </p:nvSpPr>
            <p:spPr>
              <a:xfrm>
                <a:off x="4362650" y="2899963"/>
                <a:ext cx="244100" cy="33900"/>
              </a:xfrm>
              <a:custGeom>
                <a:rect b="b" l="l" r="r" t="t"/>
                <a:pathLst>
                  <a:path extrusionOk="0" h="1356" w="9764">
                    <a:moveTo>
                      <a:pt x="14" y="1"/>
                    </a:moveTo>
                    <a:lnTo>
                      <a:pt x="1" y="108"/>
                    </a:lnTo>
                    <a:lnTo>
                      <a:pt x="41" y="81"/>
                    </a:lnTo>
                    <a:lnTo>
                      <a:pt x="108" y="175"/>
                    </a:lnTo>
                    <a:lnTo>
                      <a:pt x="9670" y="1342"/>
                    </a:lnTo>
                    <a:lnTo>
                      <a:pt x="9750" y="1355"/>
                    </a:lnTo>
                    <a:lnTo>
                      <a:pt x="9764" y="1181"/>
                    </a:lnTo>
                    <a:lnTo>
                      <a:pt x="9670" y="1167"/>
                    </a:lnTo>
                    <a:lnTo>
                      <a:pt x="1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9"/>
              <p:cNvSpPr/>
              <p:nvPr/>
            </p:nvSpPr>
            <p:spPr>
              <a:xfrm>
                <a:off x="4349900" y="2998538"/>
                <a:ext cx="257200" cy="4375"/>
              </a:xfrm>
              <a:custGeom>
                <a:rect b="b" l="l" r="r" t="t"/>
                <a:pathLst>
                  <a:path extrusionOk="0" h="175" w="10288">
                    <a:moveTo>
                      <a:pt x="1" y="0"/>
                    </a:moveTo>
                    <a:lnTo>
                      <a:pt x="1" y="175"/>
                    </a:lnTo>
                    <a:lnTo>
                      <a:pt x="10287" y="175"/>
                    </a:lnTo>
                    <a:lnTo>
                      <a:pt x="10287" y="0"/>
                    </a:lnTo>
                    <a:lnTo>
                      <a:pt x="8088" y="0"/>
                    </a:lnTo>
                    <a:lnTo>
                      <a:pt x="8088" y="68"/>
                    </a:lnTo>
                    <a:lnTo>
                      <a:pt x="7994" y="68"/>
                    </a:lnTo>
                    <a:lnTo>
                      <a:pt x="79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9"/>
              <p:cNvSpPr/>
              <p:nvPr/>
            </p:nvSpPr>
            <p:spPr>
              <a:xfrm>
                <a:off x="4370700" y="3029038"/>
                <a:ext cx="234725" cy="24500"/>
              </a:xfrm>
              <a:custGeom>
                <a:rect b="b" l="l" r="r" t="t"/>
                <a:pathLst>
                  <a:path extrusionOk="0" h="980" w="9389">
                    <a:moveTo>
                      <a:pt x="9348" y="1"/>
                    </a:moveTo>
                    <a:lnTo>
                      <a:pt x="81" y="806"/>
                    </a:lnTo>
                    <a:lnTo>
                      <a:pt x="0" y="806"/>
                    </a:lnTo>
                    <a:lnTo>
                      <a:pt x="14" y="980"/>
                    </a:lnTo>
                    <a:lnTo>
                      <a:pt x="161" y="966"/>
                    </a:lnTo>
                    <a:lnTo>
                      <a:pt x="1355" y="859"/>
                    </a:lnTo>
                    <a:lnTo>
                      <a:pt x="1328" y="792"/>
                    </a:lnTo>
                    <a:lnTo>
                      <a:pt x="1409" y="752"/>
                    </a:lnTo>
                    <a:lnTo>
                      <a:pt x="1449" y="859"/>
                    </a:lnTo>
                    <a:lnTo>
                      <a:pt x="3782" y="658"/>
                    </a:lnTo>
                    <a:lnTo>
                      <a:pt x="3769" y="591"/>
                    </a:lnTo>
                    <a:lnTo>
                      <a:pt x="3849" y="564"/>
                    </a:lnTo>
                    <a:lnTo>
                      <a:pt x="3876" y="645"/>
                    </a:lnTo>
                    <a:lnTo>
                      <a:pt x="6223" y="443"/>
                    </a:lnTo>
                    <a:lnTo>
                      <a:pt x="6210" y="390"/>
                    </a:lnTo>
                    <a:lnTo>
                      <a:pt x="6290" y="363"/>
                    </a:lnTo>
                    <a:lnTo>
                      <a:pt x="6304" y="430"/>
                    </a:lnTo>
                    <a:lnTo>
                      <a:pt x="8074" y="283"/>
                    </a:lnTo>
                    <a:lnTo>
                      <a:pt x="8061" y="229"/>
                    </a:lnTo>
                    <a:lnTo>
                      <a:pt x="8141" y="202"/>
                    </a:lnTo>
                    <a:lnTo>
                      <a:pt x="8168" y="269"/>
                    </a:lnTo>
                    <a:lnTo>
                      <a:pt x="9348" y="175"/>
                    </a:lnTo>
                    <a:lnTo>
                      <a:pt x="9388" y="175"/>
                    </a:lnTo>
                    <a:lnTo>
                      <a:pt x="93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9"/>
              <p:cNvSpPr/>
              <p:nvPr/>
            </p:nvSpPr>
            <p:spPr>
              <a:xfrm>
                <a:off x="4361975" y="2901988"/>
                <a:ext cx="190125" cy="98250"/>
              </a:xfrm>
              <a:custGeom>
                <a:rect b="b" l="l" r="r" t="t"/>
                <a:pathLst>
                  <a:path extrusionOk="0" h="3930" w="7605">
                    <a:moveTo>
                      <a:pt x="68" y="0"/>
                    </a:moveTo>
                    <a:lnTo>
                      <a:pt x="28" y="27"/>
                    </a:lnTo>
                    <a:lnTo>
                      <a:pt x="1" y="54"/>
                    </a:lnTo>
                    <a:lnTo>
                      <a:pt x="95" y="201"/>
                    </a:lnTo>
                    <a:lnTo>
                      <a:pt x="1476" y="2267"/>
                    </a:lnTo>
                    <a:lnTo>
                      <a:pt x="7498" y="2401"/>
                    </a:lnTo>
                    <a:lnTo>
                      <a:pt x="7511" y="3862"/>
                    </a:lnTo>
                    <a:lnTo>
                      <a:pt x="7511" y="3930"/>
                    </a:lnTo>
                    <a:lnTo>
                      <a:pt x="7605" y="3930"/>
                    </a:lnTo>
                    <a:lnTo>
                      <a:pt x="7605" y="3862"/>
                    </a:lnTo>
                    <a:lnTo>
                      <a:pt x="7591" y="2320"/>
                    </a:lnTo>
                    <a:lnTo>
                      <a:pt x="1530" y="2186"/>
                    </a:lnTo>
                    <a:lnTo>
                      <a:pt x="135" y="94"/>
                    </a:lnTo>
                    <a:lnTo>
                      <a:pt x="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9"/>
              <p:cNvSpPr/>
              <p:nvPr/>
            </p:nvSpPr>
            <p:spPr>
              <a:xfrm>
                <a:off x="4615125" y="2901638"/>
                <a:ext cx="14775" cy="147875"/>
              </a:xfrm>
              <a:custGeom>
                <a:rect b="b" l="l" r="r" t="t"/>
                <a:pathLst>
                  <a:path extrusionOk="0" h="5915" w="591">
                    <a:moveTo>
                      <a:pt x="0" y="1"/>
                    </a:moveTo>
                    <a:lnTo>
                      <a:pt x="0" y="14"/>
                    </a:lnTo>
                    <a:lnTo>
                      <a:pt x="0" y="5365"/>
                    </a:lnTo>
                    <a:lnTo>
                      <a:pt x="470" y="5848"/>
                    </a:lnTo>
                    <a:lnTo>
                      <a:pt x="523" y="5915"/>
                    </a:lnTo>
                    <a:lnTo>
                      <a:pt x="590" y="5848"/>
                    </a:lnTo>
                    <a:lnTo>
                      <a:pt x="496" y="5767"/>
                    </a:lnTo>
                    <a:lnTo>
                      <a:pt x="81" y="5325"/>
                    </a:lnTo>
                    <a:lnTo>
                      <a:pt x="81" y="41"/>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9"/>
              <p:cNvSpPr/>
              <p:nvPr/>
            </p:nvSpPr>
            <p:spPr>
              <a:xfrm>
                <a:off x="4415950" y="2873488"/>
                <a:ext cx="136825" cy="39250"/>
              </a:xfrm>
              <a:custGeom>
                <a:rect b="b" l="l" r="r" t="t"/>
                <a:pathLst>
                  <a:path extrusionOk="0" h="1570" w="5473">
                    <a:moveTo>
                      <a:pt x="95" y="0"/>
                    </a:moveTo>
                    <a:lnTo>
                      <a:pt x="95" y="67"/>
                    </a:lnTo>
                    <a:lnTo>
                      <a:pt x="1" y="671"/>
                    </a:lnTo>
                    <a:lnTo>
                      <a:pt x="5379" y="1569"/>
                    </a:lnTo>
                    <a:lnTo>
                      <a:pt x="5473" y="1033"/>
                    </a:lnTo>
                    <a:lnTo>
                      <a:pt x="5473" y="993"/>
                    </a:lnTo>
                    <a:lnTo>
                      <a:pt x="5392" y="979"/>
                    </a:lnTo>
                    <a:lnTo>
                      <a:pt x="5392" y="1019"/>
                    </a:lnTo>
                    <a:lnTo>
                      <a:pt x="5312" y="1475"/>
                    </a:lnTo>
                    <a:lnTo>
                      <a:pt x="95" y="604"/>
                    </a:lnTo>
                    <a:lnTo>
                      <a:pt x="175" y="81"/>
                    </a:lnTo>
                    <a:lnTo>
                      <a:pt x="189" y="14"/>
                    </a:lnTo>
                    <a:lnTo>
                      <a:pt x="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9"/>
              <p:cNvSpPr/>
              <p:nvPr/>
            </p:nvSpPr>
            <p:spPr>
              <a:xfrm>
                <a:off x="4403900" y="3047813"/>
                <a:ext cx="11750" cy="25525"/>
              </a:xfrm>
              <a:custGeom>
                <a:rect b="b" l="l" r="r" t="t"/>
                <a:pathLst>
                  <a:path extrusionOk="0" h="1021" w="470">
                    <a:moveTo>
                      <a:pt x="81" y="1"/>
                    </a:moveTo>
                    <a:lnTo>
                      <a:pt x="0" y="41"/>
                    </a:lnTo>
                    <a:lnTo>
                      <a:pt x="27" y="108"/>
                    </a:lnTo>
                    <a:lnTo>
                      <a:pt x="376" y="980"/>
                    </a:lnTo>
                    <a:lnTo>
                      <a:pt x="389" y="1020"/>
                    </a:lnTo>
                    <a:lnTo>
                      <a:pt x="470" y="993"/>
                    </a:lnTo>
                    <a:lnTo>
                      <a:pt x="456" y="966"/>
                    </a:lnTo>
                    <a:lnTo>
                      <a:pt x="121" y="108"/>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9"/>
              <p:cNvSpPr/>
              <p:nvPr/>
            </p:nvSpPr>
            <p:spPr>
              <a:xfrm>
                <a:off x="4572200" y="3034088"/>
                <a:ext cx="6400" cy="16775"/>
              </a:xfrm>
              <a:custGeom>
                <a:rect b="b" l="l" r="r" t="t"/>
                <a:pathLst>
                  <a:path extrusionOk="0" h="671" w="256">
                    <a:moveTo>
                      <a:pt x="81" y="0"/>
                    </a:moveTo>
                    <a:lnTo>
                      <a:pt x="1" y="27"/>
                    </a:lnTo>
                    <a:lnTo>
                      <a:pt x="14" y="81"/>
                    </a:lnTo>
                    <a:lnTo>
                      <a:pt x="161" y="617"/>
                    </a:lnTo>
                    <a:lnTo>
                      <a:pt x="175" y="671"/>
                    </a:lnTo>
                    <a:lnTo>
                      <a:pt x="255" y="644"/>
                    </a:lnTo>
                    <a:lnTo>
                      <a:pt x="255" y="604"/>
                    </a:lnTo>
                    <a:lnTo>
                      <a:pt x="108" y="67"/>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9"/>
              <p:cNvSpPr/>
              <p:nvPr/>
            </p:nvSpPr>
            <p:spPr>
              <a:xfrm>
                <a:off x="4525925" y="3038088"/>
                <a:ext cx="7400" cy="20150"/>
              </a:xfrm>
              <a:custGeom>
                <a:rect b="b" l="l" r="r" t="t"/>
                <a:pathLst>
                  <a:path extrusionOk="0" h="806" w="296">
                    <a:moveTo>
                      <a:pt x="81" y="1"/>
                    </a:moveTo>
                    <a:lnTo>
                      <a:pt x="1" y="28"/>
                    </a:lnTo>
                    <a:lnTo>
                      <a:pt x="14" y="81"/>
                    </a:lnTo>
                    <a:lnTo>
                      <a:pt x="189" y="712"/>
                    </a:lnTo>
                    <a:lnTo>
                      <a:pt x="215" y="806"/>
                    </a:lnTo>
                    <a:lnTo>
                      <a:pt x="296" y="779"/>
                    </a:lnTo>
                    <a:lnTo>
                      <a:pt x="282" y="698"/>
                    </a:lnTo>
                    <a:lnTo>
                      <a:pt x="95" y="68"/>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9"/>
              <p:cNvSpPr/>
              <p:nvPr/>
            </p:nvSpPr>
            <p:spPr>
              <a:xfrm>
                <a:off x="4464925" y="3043138"/>
                <a:ext cx="9400" cy="23150"/>
              </a:xfrm>
              <a:custGeom>
                <a:rect b="b" l="l" r="r" t="t"/>
                <a:pathLst>
                  <a:path extrusionOk="0" h="926" w="376">
                    <a:moveTo>
                      <a:pt x="80" y="0"/>
                    </a:moveTo>
                    <a:lnTo>
                      <a:pt x="0" y="27"/>
                    </a:lnTo>
                    <a:lnTo>
                      <a:pt x="13" y="94"/>
                    </a:lnTo>
                    <a:lnTo>
                      <a:pt x="268" y="845"/>
                    </a:lnTo>
                    <a:lnTo>
                      <a:pt x="295" y="925"/>
                    </a:lnTo>
                    <a:lnTo>
                      <a:pt x="376" y="899"/>
                    </a:lnTo>
                    <a:lnTo>
                      <a:pt x="362" y="832"/>
                    </a:lnTo>
                    <a:lnTo>
                      <a:pt x="107" y="81"/>
                    </a:lnTo>
                    <a:lnTo>
                      <a:pt x="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9"/>
              <p:cNvSpPr/>
              <p:nvPr/>
            </p:nvSpPr>
            <p:spPr>
              <a:xfrm>
                <a:off x="4068275" y="2861413"/>
                <a:ext cx="257175" cy="219300"/>
              </a:xfrm>
              <a:custGeom>
                <a:rect b="b" l="l" r="r" t="t"/>
                <a:pathLst>
                  <a:path extrusionOk="0" h="8772" w="10287">
                    <a:moveTo>
                      <a:pt x="9536" y="0"/>
                    </a:moveTo>
                    <a:lnTo>
                      <a:pt x="9375" y="27"/>
                    </a:lnTo>
                    <a:lnTo>
                      <a:pt x="1" y="1730"/>
                    </a:lnTo>
                    <a:lnTo>
                      <a:pt x="1" y="1891"/>
                    </a:lnTo>
                    <a:lnTo>
                      <a:pt x="2079" y="1516"/>
                    </a:lnTo>
                    <a:lnTo>
                      <a:pt x="2066" y="1476"/>
                    </a:lnTo>
                    <a:lnTo>
                      <a:pt x="2146" y="1462"/>
                    </a:lnTo>
                    <a:lnTo>
                      <a:pt x="2160" y="1502"/>
                    </a:lnTo>
                    <a:lnTo>
                      <a:pt x="7377" y="564"/>
                    </a:lnTo>
                    <a:lnTo>
                      <a:pt x="7363" y="497"/>
                    </a:lnTo>
                    <a:lnTo>
                      <a:pt x="7444" y="483"/>
                    </a:lnTo>
                    <a:lnTo>
                      <a:pt x="7457" y="550"/>
                    </a:lnTo>
                    <a:lnTo>
                      <a:pt x="9388" y="202"/>
                    </a:lnTo>
                    <a:lnTo>
                      <a:pt x="9563" y="1543"/>
                    </a:lnTo>
                    <a:lnTo>
                      <a:pt x="9657" y="1529"/>
                    </a:lnTo>
                    <a:lnTo>
                      <a:pt x="9670" y="1650"/>
                    </a:lnTo>
                    <a:lnTo>
                      <a:pt x="9697" y="1677"/>
                    </a:lnTo>
                    <a:lnTo>
                      <a:pt x="9603" y="1824"/>
                    </a:lnTo>
                    <a:lnTo>
                      <a:pt x="10086" y="5485"/>
                    </a:lnTo>
                    <a:lnTo>
                      <a:pt x="10180" y="5485"/>
                    </a:lnTo>
                    <a:lnTo>
                      <a:pt x="10180" y="5660"/>
                    </a:lnTo>
                    <a:lnTo>
                      <a:pt x="10099" y="5660"/>
                    </a:lnTo>
                    <a:lnTo>
                      <a:pt x="10113" y="5687"/>
                    </a:lnTo>
                    <a:lnTo>
                      <a:pt x="9268" y="7511"/>
                    </a:lnTo>
                    <a:lnTo>
                      <a:pt x="9362" y="7511"/>
                    </a:lnTo>
                    <a:lnTo>
                      <a:pt x="9335" y="7685"/>
                    </a:lnTo>
                    <a:lnTo>
                      <a:pt x="9187" y="7671"/>
                    </a:lnTo>
                    <a:lnTo>
                      <a:pt x="8758" y="8597"/>
                    </a:lnTo>
                    <a:lnTo>
                      <a:pt x="7645" y="8436"/>
                    </a:lnTo>
                    <a:lnTo>
                      <a:pt x="7632" y="8476"/>
                    </a:lnTo>
                    <a:lnTo>
                      <a:pt x="7551" y="8449"/>
                    </a:lnTo>
                    <a:lnTo>
                      <a:pt x="7565" y="8422"/>
                    </a:lnTo>
                    <a:lnTo>
                      <a:pt x="5311" y="8114"/>
                    </a:lnTo>
                    <a:lnTo>
                      <a:pt x="5285" y="8194"/>
                    </a:lnTo>
                    <a:lnTo>
                      <a:pt x="5204" y="8168"/>
                    </a:lnTo>
                    <a:lnTo>
                      <a:pt x="5231" y="8101"/>
                    </a:lnTo>
                    <a:lnTo>
                      <a:pt x="2951" y="7779"/>
                    </a:lnTo>
                    <a:lnTo>
                      <a:pt x="2924" y="7873"/>
                    </a:lnTo>
                    <a:lnTo>
                      <a:pt x="2844" y="7846"/>
                    </a:lnTo>
                    <a:lnTo>
                      <a:pt x="2857" y="7765"/>
                    </a:lnTo>
                    <a:lnTo>
                      <a:pt x="1127" y="7524"/>
                    </a:lnTo>
                    <a:lnTo>
                      <a:pt x="1114" y="7578"/>
                    </a:lnTo>
                    <a:lnTo>
                      <a:pt x="1033" y="7551"/>
                    </a:lnTo>
                    <a:lnTo>
                      <a:pt x="1047" y="7511"/>
                    </a:lnTo>
                    <a:lnTo>
                      <a:pt x="1" y="7363"/>
                    </a:lnTo>
                    <a:lnTo>
                      <a:pt x="1" y="7470"/>
                    </a:lnTo>
                    <a:cubicBezTo>
                      <a:pt x="1" y="7497"/>
                      <a:pt x="1" y="7511"/>
                      <a:pt x="1" y="7537"/>
                    </a:cubicBezTo>
                    <a:lnTo>
                      <a:pt x="8798" y="8771"/>
                    </a:lnTo>
                    <a:lnTo>
                      <a:pt x="8865" y="8771"/>
                    </a:lnTo>
                    <a:lnTo>
                      <a:pt x="10099" y="6102"/>
                    </a:lnTo>
                    <a:lnTo>
                      <a:pt x="10193" y="5901"/>
                    </a:lnTo>
                    <a:lnTo>
                      <a:pt x="10287" y="5713"/>
                    </a:lnTo>
                    <a:lnTo>
                      <a:pt x="10166" y="4802"/>
                    </a:lnTo>
                    <a:lnTo>
                      <a:pt x="9563" y="202"/>
                    </a:lnTo>
                    <a:lnTo>
                      <a:pt x="95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9"/>
              <p:cNvSpPr/>
              <p:nvPr/>
            </p:nvSpPr>
            <p:spPr>
              <a:xfrm>
                <a:off x="4040775" y="2897288"/>
                <a:ext cx="27875" cy="160275"/>
              </a:xfrm>
              <a:custGeom>
                <a:rect b="b" l="l" r="r" t="t"/>
                <a:pathLst>
                  <a:path extrusionOk="0" h="6411" w="1115">
                    <a:moveTo>
                      <a:pt x="806" y="161"/>
                    </a:moveTo>
                    <a:cubicBezTo>
                      <a:pt x="873" y="161"/>
                      <a:pt x="940" y="215"/>
                      <a:pt x="940" y="282"/>
                    </a:cubicBezTo>
                    <a:lnTo>
                      <a:pt x="940" y="6035"/>
                    </a:lnTo>
                    <a:cubicBezTo>
                      <a:pt x="940" y="6089"/>
                      <a:pt x="913" y="6143"/>
                      <a:pt x="873" y="6183"/>
                    </a:cubicBezTo>
                    <a:cubicBezTo>
                      <a:pt x="832" y="6223"/>
                      <a:pt x="765" y="6236"/>
                      <a:pt x="698" y="6236"/>
                    </a:cubicBezTo>
                    <a:lnTo>
                      <a:pt x="658" y="6236"/>
                    </a:lnTo>
                    <a:lnTo>
                      <a:pt x="430" y="6196"/>
                    </a:lnTo>
                    <a:cubicBezTo>
                      <a:pt x="336" y="6183"/>
                      <a:pt x="256" y="6116"/>
                      <a:pt x="202" y="6022"/>
                    </a:cubicBezTo>
                    <a:lnTo>
                      <a:pt x="149" y="6076"/>
                    </a:lnTo>
                    <a:lnTo>
                      <a:pt x="95" y="6022"/>
                    </a:lnTo>
                    <a:lnTo>
                      <a:pt x="175" y="5928"/>
                    </a:lnTo>
                    <a:cubicBezTo>
                      <a:pt x="175" y="5909"/>
                      <a:pt x="175" y="5896"/>
                      <a:pt x="175" y="5874"/>
                    </a:cubicBezTo>
                    <a:lnTo>
                      <a:pt x="175" y="872"/>
                    </a:lnTo>
                    <a:cubicBezTo>
                      <a:pt x="175" y="577"/>
                      <a:pt x="350" y="322"/>
                      <a:pt x="591" y="215"/>
                    </a:cubicBezTo>
                    <a:lnTo>
                      <a:pt x="591" y="175"/>
                    </a:lnTo>
                    <a:lnTo>
                      <a:pt x="672" y="175"/>
                    </a:lnTo>
                    <a:lnTo>
                      <a:pt x="672" y="188"/>
                    </a:lnTo>
                    <a:cubicBezTo>
                      <a:pt x="712" y="175"/>
                      <a:pt x="752" y="161"/>
                      <a:pt x="806" y="161"/>
                    </a:cubicBezTo>
                    <a:close/>
                    <a:moveTo>
                      <a:pt x="779" y="0"/>
                    </a:moveTo>
                    <a:cubicBezTo>
                      <a:pt x="350" y="27"/>
                      <a:pt x="1" y="416"/>
                      <a:pt x="1" y="872"/>
                    </a:cubicBezTo>
                    <a:lnTo>
                      <a:pt x="1" y="5874"/>
                    </a:lnTo>
                    <a:cubicBezTo>
                      <a:pt x="1" y="6129"/>
                      <a:pt x="175" y="6330"/>
                      <a:pt x="403" y="6371"/>
                    </a:cubicBezTo>
                    <a:lnTo>
                      <a:pt x="631" y="6411"/>
                    </a:lnTo>
                    <a:lnTo>
                      <a:pt x="698" y="6411"/>
                    </a:lnTo>
                    <a:cubicBezTo>
                      <a:pt x="806" y="6411"/>
                      <a:pt x="913" y="6371"/>
                      <a:pt x="980" y="6304"/>
                    </a:cubicBezTo>
                    <a:cubicBezTo>
                      <a:pt x="1047" y="6250"/>
                      <a:pt x="1087" y="6183"/>
                      <a:pt x="1101" y="6102"/>
                    </a:cubicBezTo>
                    <a:cubicBezTo>
                      <a:pt x="1101" y="6076"/>
                      <a:pt x="1101" y="6062"/>
                      <a:pt x="1101" y="6035"/>
                    </a:cubicBezTo>
                    <a:lnTo>
                      <a:pt x="1101" y="5928"/>
                    </a:lnTo>
                    <a:lnTo>
                      <a:pt x="1114" y="5928"/>
                    </a:lnTo>
                    <a:lnTo>
                      <a:pt x="1114" y="5445"/>
                    </a:lnTo>
                    <a:lnTo>
                      <a:pt x="1060" y="5445"/>
                    </a:lnTo>
                    <a:lnTo>
                      <a:pt x="1074" y="5271"/>
                    </a:lnTo>
                    <a:lnTo>
                      <a:pt x="1114" y="5271"/>
                    </a:lnTo>
                    <a:lnTo>
                      <a:pt x="1114" y="4225"/>
                    </a:lnTo>
                    <a:lnTo>
                      <a:pt x="993" y="4225"/>
                    </a:lnTo>
                    <a:lnTo>
                      <a:pt x="993" y="4050"/>
                    </a:lnTo>
                    <a:lnTo>
                      <a:pt x="1114" y="4050"/>
                    </a:lnTo>
                    <a:lnTo>
                      <a:pt x="1114" y="1449"/>
                    </a:lnTo>
                    <a:lnTo>
                      <a:pt x="1034" y="1462"/>
                    </a:lnTo>
                    <a:lnTo>
                      <a:pt x="1007" y="1288"/>
                    </a:lnTo>
                    <a:lnTo>
                      <a:pt x="1114" y="1274"/>
                    </a:lnTo>
                    <a:lnTo>
                      <a:pt x="1114" y="295"/>
                    </a:lnTo>
                    <a:cubicBezTo>
                      <a:pt x="1114" y="134"/>
                      <a:pt x="967" y="0"/>
                      <a:pt x="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9"/>
              <p:cNvSpPr/>
              <p:nvPr/>
            </p:nvSpPr>
            <p:spPr>
              <a:xfrm>
                <a:off x="4065925" y="2899963"/>
                <a:ext cx="244125" cy="33900"/>
              </a:xfrm>
              <a:custGeom>
                <a:rect b="b" l="l" r="r" t="t"/>
                <a:pathLst>
                  <a:path extrusionOk="0" h="1356" w="9765">
                    <a:moveTo>
                      <a:pt x="9670" y="1"/>
                    </a:moveTo>
                    <a:lnTo>
                      <a:pt x="108" y="1167"/>
                    </a:lnTo>
                    <a:lnTo>
                      <a:pt x="1" y="1181"/>
                    </a:lnTo>
                    <a:lnTo>
                      <a:pt x="28" y="1355"/>
                    </a:lnTo>
                    <a:lnTo>
                      <a:pt x="108" y="1342"/>
                    </a:lnTo>
                    <a:lnTo>
                      <a:pt x="9670" y="175"/>
                    </a:lnTo>
                    <a:lnTo>
                      <a:pt x="9724" y="81"/>
                    </a:lnTo>
                    <a:lnTo>
                      <a:pt x="9764" y="108"/>
                    </a:lnTo>
                    <a:lnTo>
                      <a:pt x="97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9"/>
              <p:cNvSpPr/>
              <p:nvPr/>
            </p:nvSpPr>
            <p:spPr>
              <a:xfrm>
                <a:off x="4065600" y="2998538"/>
                <a:ext cx="257175" cy="4375"/>
              </a:xfrm>
              <a:custGeom>
                <a:rect b="b" l="l" r="r" t="t"/>
                <a:pathLst>
                  <a:path extrusionOk="0" h="175" w="10287">
                    <a:moveTo>
                      <a:pt x="0" y="0"/>
                    </a:moveTo>
                    <a:lnTo>
                      <a:pt x="0" y="175"/>
                    </a:lnTo>
                    <a:lnTo>
                      <a:pt x="10287" y="175"/>
                    </a:lnTo>
                    <a:lnTo>
                      <a:pt x="10287" y="0"/>
                    </a:lnTo>
                    <a:lnTo>
                      <a:pt x="2294" y="0"/>
                    </a:lnTo>
                    <a:lnTo>
                      <a:pt x="2294" y="68"/>
                    </a:lnTo>
                    <a:lnTo>
                      <a:pt x="2213" y="68"/>
                    </a:lnTo>
                    <a:lnTo>
                      <a:pt x="22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9"/>
              <p:cNvSpPr/>
              <p:nvPr/>
            </p:nvSpPr>
            <p:spPr>
              <a:xfrm>
                <a:off x="4067275" y="3029038"/>
                <a:ext cx="235050" cy="24500"/>
              </a:xfrm>
              <a:custGeom>
                <a:rect b="b" l="l" r="r" t="t"/>
                <a:pathLst>
                  <a:path extrusionOk="0" h="980" w="9402">
                    <a:moveTo>
                      <a:pt x="14" y="1"/>
                    </a:moveTo>
                    <a:lnTo>
                      <a:pt x="0" y="175"/>
                    </a:lnTo>
                    <a:lnTo>
                      <a:pt x="54" y="175"/>
                    </a:lnTo>
                    <a:lnTo>
                      <a:pt x="1234" y="269"/>
                    </a:lnTo>
                    <a:lnTo>
                      <a:pt x="1248" y="202"/>
                    </a:lnTo>
                    <a:lnTo>
                      <a:pt x="1328" y="229"/>
                    </a:lnTo>
                    <a:lnTo>
                      <a:pt x="1315" y="283"/>
                    </a:lnTo>
                    <a:lnTo>
                      <a:pt x="3085" y="430"/>
                    </a:lnTo>
                    <a:lnTo>
                      <a:pt x="3112" y="363"/>
                    </a:lnTo>
                    <a:lnTo>
                      <a:pt x="3192" y="390"/>
                    </a:lnTo>
                    <a:lnTo>
                      <a:pt x="3165" y="443"/>
                    </a:lnTo>
                    <a:lnTo>
                      <a:pt x="5526" y="645"/>
                    </a:lnTo>
                    <a:lnTo>
                      <a:pt x="5553" y="564"/>
                    </a:lnTo>
                    <a:lnTo>
                      <a:pt x="5633" y="591"/>
                    </a:lnTo>
                    <a:lnTo>
                      <a:pt x="5606" y="658"/>
                    </a:lnTo>
                    <a:lnTo>
                      <a:pt x="7953" y="859"/>
                    </a:lnTo>
                    <a:lnTo>
                      <a:pt x="7993" y="752"/>
                    </a:lnTo>
                    <a:lnTo>
                      <a:pt x="8074" y="792"/>
                    </a:lnTo>
                    <a:lnTo>
                      <a:pt x="8047" y="859"/>
                    </a:lnTo>
                    <a:lnTo>
                      <a:pt x="9241" y="966"/>
                    </a:lnTo>
                    <a:lnTo>
                      <a:pt x="9388" y="980"/>
                    </a:lnTo>
                    <a:lnTo>
                      <a:pt x="9402" y="806"/>
                    </a:lnTo>
                    <a:lnTo>
                      <a:pt x="9308" y="806"/>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9"/>
              <p:cNvSpPr/>
              <p:nvPr/>
            </p:nvSpPr>
            <p:spPr>
              <a:xfrm>
                <a:off x="4120925" y="2901988"/>
                <a:ext cx="190125" cy="98250"/>
              </a:xfrm>
              <a:custGeom>
                <a:rect b="b" l="l" r="r" t="t"/>
                <a:pathLst>
                  <a:path extrusionOk="0" h="3930" w="7605">
                    <a:moveTo>
                      <a:pt x="7524" y="0"/>
                    </a:moveTo>
                    <a:lnTo>
                      <a:pt x="7470" y="94"/>
                    </a:lnTo>
                    <a:lnTo>
                      <a:pt x="6075" y="2186"/>
                    </a:lnTo>
                    <a:lnTo>
                      <a:pt x="54" y="2320"/>
                    </a:lnTo>
                    <a:lnTo>
                      <a:pt x="14" y="2320"/>
                    </a:lnTo>
                    <a:lnTo>
                      <a:pt x="0" y="3862"/>
                    </a:lnTo>
                    <a:lnTo>
                      <a:pt x="0" y="3930"/>
                    </a:lnTo>
                    <a:lnTo>
                      <a:pt x="81" y="3930"/>
                    </a:lnTo>
                    <a:lnTo>
                      <a:pt x="81" y="3862"/>
                    </a:lnTo>
                    <a:lnTo>
                      <a:pt x="94" y="2401"/>
                    </a:lnTo>
                    <a:lnTo>
                      <a:pt x="6116" y="2267"/>
                    </a:lnTo>
                    <a:lnTo>
                      <a:pt x="7497" y="201"/>
                    </a:lnTo>
                    <a:lnTo>
                      <a:pt x="7604" y="54"/>
                    </a:lnTo>
                    <a:lnTo>
                      <a:pt x="7564" y="27"/>
                    </a:lnTo>
                    <a:lnTo>
                      <a:pt x="7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9"/>
              <p:cNvSpPr/>
              <p:nvPr/>
            </p:nvSpPr>
            <p:spPr>
              <a:xfrm>
                <a:off x="4043125" y="2901638"/>
                <a:ext cx="14775" cy="147875"/>
              </a:xfrm>
              <a:custGeom>
                <a:rect b="b" l="l" r="r" t="t"/>
                <a:pathLst>
                  <a:path extrusionOk="0" h="5915" w="591">
                    <a:moveTo>
                      <a:pt x="497" y="1"/>
                    </a:moveTo>
                    <a:lnTo>
                      <a:pt x="497" y="41"/>
                    </a:lnTo>
                    <a:lnTo>
                      <a:pt x="497" y="5325"/>
                    </a:lnTo>
                    <a:lnTo>
                      <a:pt x="81" y="5767"/>
                    </a:lnTo>
                    <a:lnTo>
                      <a:pt x="1" y="5848"/>
                    </a:lnTo>
                    <a:lnTo>
                      <a:pt x="55" y="5915"/>
                    </a:lnTo>
                    <a:lnTo>
                      <a:pt x="108" y="5848"/>
                    </a:lnTo>
                    <a:lnTo>
                      <a:pt x="591" y="5365"/>
                    </a:lnTo>
                    <a:lnTo>
                      <a:pt x="591" y="14"/>
                    </a:lnTo>
                    <a:lnTo>
                      <a:pt x="5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9"/>
              <p:cNvSpPr/>
              <p:nvPr/>
            </p:nvSpPr>
            <p:spPr>
              <a:xfrm>
                <a:off x="4119900" y="2873488"/>
                <a:ext cx="137175" cy="39250"/>
              </a:xfrm>
              <a:custGeom>
                <a:rect b="b" l="l" r="r" t="t"/>
                <a:pathLst>
                  <a:path extrusionOk="0" h="1570" w="5487">
                    <a:moveTo>
                      <a:pt x="5379" y="0"/>
                    </a:moveTo>
                    <a:lnTo>
                      <a:pt x="5298" y="14"/>
                    </a:lnTo>
                    <a:lnTo>
                      <a:pt x="5312" y="81"/>
                    </a:lnTo>
                    <a:lnTo>
                      <a:pt x="5392" y="604"/>
                    </a:lnTo>
                    <a:lnTo>
                      <a:pt x="162" y="1475"/>
                    </a:lnTo>
                    <a:lnTo>
                      <a:pt x="95" y="1019"/>
                    </a:lnTo>
                    <a:lnTo>
                      <a:pt x="81" y="979"/>
                    </a:lnTo>
                    <a:lnTo>
                      <a:pt x="1" y="993"/>
                    </a:lnTo>
                    <a:lnTo>
                      <a:pt x="14" y="1033"/>
                    </a:lnTo>
                    <a:lnTo>
                      <a:pt x="95" y="1569"/>
                    </a:lnTo>
                    <a:lnTo>
                      <a:pt x="5446" y="684"/>
                    </a:lnTo>
                    <a:lnTo>
                      <a:pt x="5486" y="671"/>
                    </a:lnTo>
                    <a:lnTo>
                      <a:pt x="5392" y="67"/>
                    </a:lnTo>
                    <a:lnTo>
                      <a:pt x="53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9"/>
              <p:cNvSpPr/>
              <p:nvPr/>
            </p:nvSpPr>
            <p:spPr>
              <a:xfrm>
                <a:off x="4257375" y="3047813"/>
                <a:ext cx="11750" cy="25525"/>
              </a:xfrm>
              <a:custGeom>
                <a:rect b="b" l="l" r="r" t="t"/>
                <a:pathLst>
                  <a:path extrusionOk="0" h="1021" w="470">
                    <a:moveTo>
                      <a:pt x="389" y="1"/>
                    </a:moveTo>
                    <a:lnTo>
                      <a:pt x="349" y="108"/>
                    </a:lnTo>
                    <a:lnTo>
                      <a:pt x="1" y="966"/>
                    </a:lnTo>
                    <a:lnTo>
                      <a:pt x="1" y="993"/>
                    </a:lnTo>
                    <a:lnTo>
                      <a:pt x="81" y="1020"/>
                    </a:lnTo>
                    <a:lnTo>
                      <a:pt x="94" y="980"/>
                    </a:lnTo>
                    <a:lnTo>
                      <a:pt x="443" y="108"/>
                    </a:lnTo>
                    <a:lnTo>
                      <a:pt x="470" y="41"/>
                    </a:lnTo>
                    <a:lnTo>
                      <a:pt x="3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9"/>
              <p:cNvSpPr/>
              <p:nvPr/>
            </p:nvSpPr>
            <p:spPr>
              <a:xfrm>
                <a:off x="4094100" y="3034088"/>
                <a:ext cx="6400" cy="16775"/>
              </a:xfrm>
              <a:custGeom>
                <a:rect b="b" l="l" r="r" t="t"/>
                <a:pathLst>
                  <a:path extrusionOk="0" h="671" w="256">
                    <a:moveTo>
                      <a:pt x="175" y="0"/>
                    </a:moveTo>
                    <a:lnTo>
                      <a:pt x="161" y="67"/>
                    </a:lnTo>
                    <a:lnTo>
                      <a:pt x="14" y="604"/>
                    </a:lnTo>
                    <a:lnTo>
                      <a:pt x="0" y="644"/>
                    </a:lnTo>
                    <a:lnTo>
                      <a:pt x="81" y="671"/>
                    </a:lnTo>
                    <a:lnTo>
                      <a:pt x="94" y="617"/>
                    </a:lnTo>
                    <a:lnTo>
                      <a:pt x="242" y="81"/>
                    </a:lnTo>
                    <a:lnTo>
                      <a:pt x="255" y="27"/>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9"/>
              <p:cNvSpPr/>
              <p:nvPr/>
            </p:nvSpPr>
            <p:spPr>
              <a:xfrm>
                <a:off x="4139350" y="3038088"/>
                <a:ext cx="7750" cy="20150"/>
              </a:xfrm>
              <a:custGeom>
                <a:rect b="b" l="l" r="r" t="t"/>
                <a:pathLst>
                  <a:path extrusionOk="0" h="806" w="310">
                    <a:moveTo>
                      <a:pt x="229" y="1"/>
                    </a:moveTo>
                    <a:lnTo>
                      <a:pt x="202" y="68"/>
                    </a:lnTo>
                    <a:lnTo>
                      <a:pt x="28" y="698"/>
                    </a:lnTo>
                    <a:lnTo>
                      <a:pt x="1" y="779"/>
                    </a:lnTo>
                    <a:lnTo>
                      <a:pt x="81" y="806"/>
                    </a:lnTo>
                    <a:lnTo>
                      <a:pt x="108" y="712"/>
                    </a:lnTo>
                    <a:lnTo>
                      <a:pt x="282" y="81"/>
                    </a:lnTo>
                    <a:lnTo>
                      <a:pt x="309" y="28"/>
                    </a:lnTo>
                    <a:lnTo>
                      <a:pt x="2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9"/>
              <p:cNvSpPr/>
              <p:nvPr/>
            </p:nvSpPr>
            <p:spPr>
              <a:xfrm>
                <a:off x="4198375" y="3043138"/>
                <a:ext cx="9750" cy="23150"/>
              </a:xfrm>
              <a:custGeom>
                <a:rect b="b" l="l" r="r" t="t"/>
                <a:pathLst>
                  <a:path extrusionOk="0" h="926" w="390">
                    <a:moveTo>
                      <a:pt x="309" y="0"/>
                    </a:moveTo>
                    <a:lnTo>
                      <a:pt x="282" y="81"/>
                    </a:lnTo>
                    <a:lnTo>
                      <a:pt x="27" y="832"/>
                    </a:lnTo>
                    <a:lnTo>
                      <a:pt x="0" y="899"/>
                    </a:lnTo>
                    <a:lnTo>
                      <a:pt x="81" y="925"/>
                    </a:lnTo>
                    <a:lnTo>
                      <a:pt x="107" y="845"/>
                    </a:lnTo>
                    <a:lnTo>
                      <a:pt x="362" y="94"/>
                    </a:lnTo>
                    <a:lnTo>
                      <a:pt x="389" y="27"/>
                    </a:lnTo>
                    <a:lnTo>
                      <a:pt x="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42" name="Google Shape;1442;p39"/>
            <p:cNvCxnSpPr/>
            <p:nvPr/>
          </p:nvCxnSpPr>
          <p:spPr>
            <a:xfrm>
              <a:off x="1498874" y="3510329"/>
              <a:ext cx="0" cy="1931700"/>
            </a:xfrm>
            <a:prstGeom prst="straightConnector1">
              <a:avLst/>
            </a:prstGeom>
            <a:noFill/>
            <a:ln cap="flat" cmpd="sng" w="9525">
              <a:solidFill>
                <a:schemeClr val="lt2"/>
              </a:solidFill>
              <a:prstDash val="dash"/>
              <a:round/>
              <a:headEnd len="med" w="med" type="triangle"/>
              <a:tailEnd len="med" w="med" type="triangle"/>
            </a:ln>
          </p:spPr>
        </p:cxnSp>
        <p:cxnSp>
          <p:nvCxnSpPr>
            <p:cNvPr id="1443" name="Google Shape;1443;p39"/>
            <p:cNvCxnSpPr/>
            <p:nvPr/>
          </p:nvCxnSpPr>
          <p:spPr>
            <a:xfrm>
              <a:off x="1381102" y="3510325"/>
              <a:ext cx="0" cy="936300"/>
            </a:xfrm>
            <a:prstGeom prst="straightConnector1">
              <a:avLst/>
            </a:prstGeom>
            <a:noFill/>
            <a:ln cap="flat" cmpd="sng" w="9525">
              <a:solidFill>
                <a:schemeClr val="lt2"/>
              </a:solidFill>
              <a:prstDash val="dash"/>
              <a:round/>
              <a:headEnd len="med" w="med" type="triangle"/>
              <a:tailEnd len="med" w="med" type="triangle"/>
            </a:ln>
          </p:spPr>
        </p:cxnSp>
        <p:cxnSp>
          <p:nvCxnSpPr>
            <p:cNvPr id="1444" name="Google Shape;1444;p39"/>
            <p:cNvCxnSpPr/>
            <p:nvPr/>
          </p:nvCxnSpPr>
          <p:spPr>
            <a:xfrm rot="10800000">
              <a:off x="1381192" y="4462132"/>
              <a:ext cx="110400" cy="0"/>
            </a:xfrm>
            <a:prstGeom prst="straightConnector1">
              <a:avLst/>
            </a:prstGeom>
            <a:noFill/>
            <a:ln cap="flat" cmpd="sng" w="9525">
              <a:solidFill>
                <a:schemeClr val="lt2"/>
              </a:solidFill>
              <a:prstDash val="solid"/>
              <a:round/>
              <a:headEnd len="med" w="med" type="none"/>
              <a:tailEnd len="med" w="med" type="none"/>
            </a:ln>
          </p:spPr>
        </p:cxnSp>
        <p:cxnSp>
          <p:nvCxnSpPr>
            <p:cNvPr id="1445" name="Google Shape;1445;p39"/>
            <p:cNvCxnSpPr/>
            <p:nvPr/>
          </p:nvCxnSpPr>
          <p:spPr>
            <a:xfrm rot="10800000">
              <a:off x="1347708" y="3510325"/>
              <a:ext cx="195300" cy="0"/>
            </a:xfrm>
            <a:prstGeom prst="straightConnector1">
              <a:avLst/>
            </a:prstGeom>
            <a:noFill/>
            <a:ln cap="flat" cmpd="sng" w="9525">
              <a:solidFill>
                <a:schemeClr val="lt2"/>
              </a:solidFill>
              <a:prstDash val="solid"/>
              <a:round/>
              <a:headEnd len="med" w="med" type="none"/>
              <a:tailEnd len="med" w="med" type="none"/>
            </a:ln>
          </p:spPr>
        </p:cxnSp>
      </p:grpSp>
      <p:grpSp>
        <p:nvGrpSpPr>
          <p:cNvPr id="1446" name="Google Shape;1446;p39"/>
          <p:cNvGrpSpPr/>
          <p:nvPr/>
        </p:nvGrpSpPr>
        <p:grpSpPr>
          <a:xfrm flipH="1">
            <a:off x="7419712" y="-67570"/>
            <a:ext cx="3431239" cy="5642566"/>
            <a:chOff x="1771700" y="276628"/>
            <a:chExt cx="2666075" cy="4384278"/>
          </a:xfrm>
        </p:grpSpPr>
        <p:sp>
          <p:nvSpPr>
            <p:cNvPr id="1447" name="Google Shape;1447;p39"/>
            <p:cNvSpPr/>
            <p:nvPr/>
          </p:nvSpPr>
          <p:spPr>
            <a:xfrm>
              <a:off x="3099804" y="1101741"/>
              <a:ext cx="8851" cy="80821"/>
            </a:xfrm>
            <a:custGeom>
              <a:rect b="b" l="l" r="r" t="t"/>
              <a:pathLst>
                <a:path extrusionOk="0" h="1114" w="122">
                  <a:moveTo>
                    <a:pt x="1" y="0"/>
                  </a:moveTo>
                  <a:lnTo>
                    <a:pt x="1" y="308"/>
                  </a:lnTo>
                  <a:lnTo>
                    <a:pt x="1" y="764"/>
                  </a:lnTo>
                  <a:lnTo>
                    <a:pt x="1" y="778"/>
                  </a:lnTo>
                  <a:cubicBezTo>
                    <a:pt x="1" y="805"/>
                    <a:pt x="14" y="818"/>
                    <a:pt x="14" y="845"/>
                  </a:cubicBezTo>
                  <a:lnTo>
                    <a:pt x="14" y="858"/>
                  </a:lnTo>
                  <a:cubicBezTo>
                    <a:pt x="14" y="858"/>
                    <a:pt x="14" y="872"/>
                    <a:pt x="14" y="872"/>
                  </a:cubicBezTo>
                  <a:cubicBezTo>
                    <a:pt x="14" y="885"/>
                    <a:pt x="14" y="899"/>
                    <a:pt x="14" y="912"/>
                  </a:cubicBezTo>
                  <a:lnTo>
                    <a:pt x="14" y="1113"/>
                  </a:lnTo>
                  <a:lnTo>
                    <a:pt x="108" y="1113"/>
                  </a:lnTo>
                  <a:lnTo>
                    <a:pt x="108" y="912"/>
                  </a:lnTo>
                  <a:cubicBezTo>
                    <a:pt x="108" y="899"/>
                    <a:pt x="108" y="885"/>
                    <a:pt x="108" y="872"/>
                  </a:cubicBezTo>
                  <a:cubicBezTo>
                    <a:pt x="108" y="872"/>
                    <a:pt x="108" y="858"/>
                    <a:pt x="108" y="858"/>
                  </a:cubicBezTo>
                  <a:lnTo>
                    <a:pt x="108" y="845"/>
                  </a:lnTo>
                  <a:cubicBezTo>
                    <a:pt x="108" y="818"/>
                    <a:pt x="122" y="805"/>
                    <a:pt x="122" y="778"/>
                  </a:cubicBezTo>
                  <a:lnTo>
                    <a:pt x="122" y="764"/>
                  </a:lnTo>
                  <a:lnTo>
                    <a:pt x="122" y="308"/>
                  </a:lnTo>
                  <a:lnTo>
                    <a:pt x="122"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9"/>
            <p:cNvSpPr/>
            <p:nvPr/>
          </p:nvSpPr>
          <p:spPr>
            <a:xfrm>
              <a:off x="3092041" y="1181474"/>
              <a:ext cx="25392" cy="10810"/>
            </a:xfrm>
            <a:custGeom>
              <a:rect b="b" l="l" r="r" t="t"/>
              <a:pathLst>
                <a:path extrusionOk="0" h="149" w="350">
                  <a:moveTo>
                    <a:pt x="54" y="14"/>
                  </a:moveTo>
                  <a:cubicBezTo>
                    <a:pt x="94" y="28"/>
                    <a:pt x="135" y="28"/>
                    <a:pt x="175" y="28"/>
                  </a:cubicBezTo>
                  <a:cubicBezTo>
                    <a:pt x="215" y="28"/>
                    <a:pt x="255" y="28"/>
                    <a:pt x="296" y="14"/>
                  </a:cubicBezTo>
                  <a:close/>
                  <a:moveTo>
                    <a:pt x="175" y="121"/>
                  </a:moveTo>
                  <a:cubicBezTo>
                    <a:pt x="135" y="121"/>
                    <a:pt x="94" y="121"/>
                    <a:pt x="54" y="135"/>
                  </a:cubicBezTo>
                  <a:cubicBezTo>
                    <a:pt x="94" y="128"/>
                    <a:pt x="135" y="125"/>
                    <a:pt x="175" y="125"/>
                  </a:cubicBezTo>
                  <a:cubicBezTo>
                    <a:pt x="215" y="125"/>
                    <a:pt x="255" y="128"/>
                    <a:pt x="296" y="135"/>
                  </a:cubicBezTo>
                  <a:cubicBezTo>
                    <a:pt x="255" y="121"/>
                    <a:pt x="215" y="121"/>
                    <a:pt x="175" y="121"/>
                  </a:cubicBezTo>
                  <a:close/>
                  <a:moveTo>
                    <a:pt x="1" y="1"/>
                  </a:moveTo>
                  <a:lnTo>
                    <a:pt x="1" y="148"/>
                  </a:lnTo>
                  <a:lnTo>
                    <a:pt x="14" y="148"/>
                  </a:lnTo>
                  <a:lnTo>
                    <a:pt x="54" y="135"/>
                  </a:lnTo>
                  <a:lnTo>
                    <a:pt x="14" y="135"/>
                  </a:lnTo>
                  <a:lnTo>
                    <a:pt x="14" y="14"/>
                  </a:lnTo>
                  <a:lnTo>
                    <a:pt x="54" y="14"/>
                  </a:lnTo>
                  <a:lnTo>
                    <a:pt x="14" y="1"/>
                  </a:lnTo>
                  <a:close/>
                  <a:moveTo>
                    <a:pt x="349" y="1"/>
                  </a:moveTo>
                  <a:lnTo>
                    <a:pt x="296" y="14"/>
                  </a:lnTo>
                  <a:lnTo>
                    <a:pt x="336" y="14"/>
                  </a:lnTo>
                  <a:lnTo>
                    <a:pt x="336" y="135"/>
                  </a:lnTo>
                  <a:lnTo>
                    <a:pt x="296" y="135"/>
                  </a:lnTo>
                  <a:lnTo>
                    <a:pt x="349" y="148"/>
                  </a:lnTo>
                  <a:lnTo>
                    <a:pt x="34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9"/>
            <p:cNvSpPr/>
            <p:nvPr/>
          </p:nvSpPr>
          <p:spPr>
            <a:xfrm>
              <a:off x="3128026" y="1163989"/>
              <a:ext cx="73" cy="41861"/>
            </a:xfrm>
            <a:custGeom>
              <a:rect b="b" l="l" r="r" t="t"/>
              <a:pathLst>
                <a:path extrusionOk="0" h="577" w="1">
                  <a:moveTo>
                    <a:pt x="1" y="577"/>
                  </a:moveTo>
                  <a:lnTo>
                    <a:pt x="1" y="577"/>
                  </a:lnTo>
                  <a:lnTo>
                    <a:pt x="1" y="0"/>
                  </a:lnTo>
                  <a:lnTo>
                    <a:pt x="1" y="0"/>
                  </a:lnTo>
                  <a:lnTo>
                    <a:pt x="1" y="0"/>
                  </a:lnTo>
                  <a:lnTo>
                    <a:pt x="1" y="0"/>
                  </a:lnTo>
                  <a:lnTo>
                    <a:pt x="1" y="564"/>
                  </a:lnTo>
                  <a:lnTo>
                    <a:pt x="1" y="564"/>
                  </a:lnTo>
                  <a:close/>
                  <a:moveTo>
                    <a:pt x="1" y="14"/>
                  </a:moveTo>
                  <a:lnTo>
                    <a:pt x="1" y="577"/>
                  </a:lnTo>
                  <a:lnTo>
                    <a:pt x="1" y="577"/>
                  </a:ln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9"/>
            <p:cNvSpPr/>
            <p:nvPr/>
          </p:nvSpPr>
          <p:spPr>
            <a:xfrm>
              <a:off x="3123165" y="1163989"/>
              <a:ext cx="73" cy="41861"/>
            </a:xfrm>
            <a:custGeom>
              <a:rect b="b" l="l" r="r" t="t"/>
              <a:pathLst>
                <a:path extrusionOk="0" h="577" w="1">
                  <a:moveTo>
                    <a:pt x="1" y="577"/>
                  </a:moveTo>
                  <a:lnTo>
                    <a:pt x="1" y="577"/>
                  </a:lnTo>
                  <a:lnTo>
                    <a:pt x="1" y="0"/>
                  </a:lnTo>
                  <a:lnTo>
                    <a:pt x="1" y="0"/>
                  </a:lnTo>
                  <a:close/>
                  <a:moveTo>
                    <a:pt x="1" y="577"/>
                  </a:moveTo>
                  <a:lnTo>
                    <a:pt x="1" y="577"/>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9"/>
            <p:cNvSpPr/>
            <p:nvPr/>
          </p:nvSpPr>
          <p:spPr>
            <a:xfrm>
              <a:off x="3121206" y="1163989"/>
              <a:ext cx="73" cy="41861"/>
            </a:xfrm>
            <a:custGeom>
              <a:rect b="b" l="l" r="r" t="t"/>
              <a:pathLst>
                <a:path extrusionOk="0" h="577" w="1">
                  <a:moveTo>
                    <a:pt x="1" y="577"/>
                  </a:moveTo>
                  <a:lnTo>
                    <a:pt x="1" y="577"/>
                  </a:lnTo>
                  <a:lnTo>
                    <a:pt x="1" y="0"/>
                  </a:lnTo>
                  <a:lnTo>
                    <a:pt x="1" y="0"/>
                  </a:lnTo>
                  <a:cubicBezTo>
                    <a:pt x="1" y="0"/>
                    <a:pt x="1" y="0"/>
                    <a:pt x="1" y="0"/>
                  </a:cubicBezTo>
                  <a:lnTo>
                    <a:pt x="1" y="0"/>
                  </a:lnTo>
                  <a:lnTo>
                    <a:pt x="1" y="577"/>
                  </a:lnTo>
                  <a:lnTo>
                    <a:pt x="1" y="577"/>
                  </a:lnTo>
                  <a:close/>
                  <a:moveTo>
                    <a:pt x="1" y="577"/>
                  </a:moveTo>
                  <a:lnTo>
                    <a:pt x="1" y="577"/>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9"/>
            <p:cNvSpPr/>
            <p:nvPr/>
          </p:nvSpPr>
          <p:spPr>
            <a:xfrm>
              <a:off x="3119320" y="1164933"/>
              <a:ext cx="73" cy="39975"/>
            </a:xfrm>
            <a:custGeom>
              <a:rect b="b" l="l" r="r" t="t"/>
              <a:pathLst>
                <a:path extrusionOk="0" h="551" w="1">
                  <a:moveTo>
                    <a:pt x="0" y="551"/>
                  </a:moveTo>
                  <a:lnTo>
                    <a:pt x="0" y="551"/>
                  </a:lnTo>
                  <a:lnTo>
                    <a:pt x="0" y="537"/>
                  </a:lnTo>
                  <a:lnTo>
                    <a:pt x="0" y="1"/>
                  </a:lnTo>
                  <a:lnTo>
                    <a:pt x="0" y="1"/>
                  </a:lnTo>
                  <a:lnTo>
                    <a:pt x="0" y="1"/>
                  </a:lnTo>
                  <a:lnTo>
                    <a:pt x="0" y="1"/>
                  </a:lnTo>
                  <a:lnTo>
                    <a:pt x="0" y="551"/>
                  </a:lnTo>
                  <a:lnTo>
                    <a:pt x="0" y="551"/>
                  </a:lnTo>
                  <a:close/>
                  <a:moveTo>
                    <a:pt x="0" y="14"/>
                  </a:moveTo>
                  <a:lnTo>
                    <a:pt x="0" y="537"/>
                  </a:lnTo>
                  <a:lnTo>
                    <a:pt x="0" y="537"/>
                  </a:lnTo>
                  <a:lnTo>
                    <a:pt x="0" y="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9"/>
            <p:cNvSpPr/>
            <p:nvPr/>
          </p:nvSpPr>
          <p:spPr>
            <a:xfrm>
              <a:off x="3126067" y="1163989"/>
              <a:ext cx="73" cy="41861"/>
            </a:xfrm>
            <a:custGeom>
              <a:rect b="b" l="l" r="r" t="t"/>
              <a:pathLst>
                <a:path extrusionOk="0" h="577" w="1">
                  <a:moveTo>
                    <a:pt x="1" y="577"/>
                  </a:moveTo>
                  <a:lnTo>
                    <a:pt x="1" y="577"/>
                  </a:lnTo>
                  <a:lnTo>
                    <a:pt x="1" y="0"/>
                  </a:lnTo>
                  <a:lnTo>
                    <a:pt x="1" y="0"/>
                  </a:lnTo>
                  <a:close/>
                  <a:moveTo>
                    <a:pt x="1" y="577"/>
                  </a:moveTo>
                  <a:lnTo>
                    <a:pt x="1" y="577"/>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9"/>
            <p:cNvSpPr/>
            <p:nvPr/>
          </p:nvSpPr>
          <p:spPr>
            <a:xfrm>
              <a:off x="3129985" y="1164933"/>
              <a:ext cx="73" cy="39975"/>
            </a:xfrm>
            <a:custGeom>
              <a:rect b="b" l="l" r="r" t="t"/>
              <a:pathLst>
                <a:path extrusionOk="0" h="551" w="1">
                  <a:moveTo>
                    <a:pt x="1" y="551"/>
                  </a:moveTo>
                  <a:lnTo>
                    <a:pt x="1" y="551"/>
                  </a:lnTo>
                  <a:lnTo>
                    <a:pt x="1" y="1"/>
                  </a:lnTo>
                  <a:lnTo>
                    <a:pt x="1" y="1"/>
                  </a:lnTo>
                  <a:cubicBezTo>
                    <a:pt x="1" y="1"/>
                    <a:pt x="1" y="1"/>
                    <a:pt x="1" y="1"/>
                  </a:cubicBezTo>
                  <a:lnTo>
                    <a:pt x="1" y="537"/>
                  </a:lnTo>
                  <a:close/>
                  <a:moveTo>
                    <a:pt x="1" y="1"/>
                  </a:moveTo>
                  <a:lnTo>
                    <a:pt x="1" y="551"/>
                  </a:lnTo>
                  <a:lnTo>
                    <a:pt x="1" y="537"/>
                  </a:lnTo>
                  <a:lnTo>
                    <a:pt x="1" y="1"/>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9"/>
            <p:cNvSpPr/>
            <p:nvPr/>
          </p:nvSpPr>
          <p:spPr>
            <a:xfrm>
              <a:off x="3123165" y="1163989"/>
              <a:ext cx="2975" cy="41861"/>
            </a:xfrm>
            <a:custGeom>
              <a:rect b="b" l="l" r="r" t="t"/>
              <a:pathLst>
                <a:path extrusionOk="0" h="577" w="41">
                  <a:moveTo>
                    <a:pt x="1" y="0"/>
                  </a:moveTo>
                  <a:lnTo>
                    <a:pt x="1" y="577"/>
                  </a:lnTo>
                  <a:lnTo>
                    <a:pt x="41" y="577"/>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9"/>
            <p:cNvSpPr/>
            <p:nvPr/>
          </p:nvSpPr>
          <p:spPr>
            <a:xfrm>
              <a:off x="3121206" y="1163989"/>
              <a:ext cx="2031" cy="41861"/>
            </a:xfrm>
            <a:custGeom>
              <a:rect b="b" l="l" r="r" t="t"/>
              <a:pathLst>
                <a:path extrusionOk="0" h="577" w="28">
                  <a:moveTo>
                    <a:pt x="14" y="577"/>
                  </a:moveTo>
                  <a:lnTo>
                    <a:pt x="1" y="577"/>
                  </a:lnTo>
                  <a:lnTo>
                    <a:pt x="1" y="577"/>
                  </a:lnTo>
                  <a:lnTo>
                    <a:pt x="1" y="0"/>
                  </a:lnTo>
                  <a:lnTo>
                    <a:pt x="1" y="0"/>
                  </a:lnTo>
                  <a:lnTo>
                    <a:pt x="14" y="0"/>
                  </a:lnTo>
                  <a:lnTo>
                    <a:pt x="28" y="0"/>
                  </a:lnTo>
                  <a:lnTo>
                    <a:pt x="28" y="577"/>
                  </a:lnTo>
                  <a:lnTo>
                    <a:pt x="14" y="577"/>
                  </a:lnTo>
                  <a:close/>
                  <a:moveTo>
                    <a:pt x="1" y="577"/>
                  </a:moveTo>
                  <a:lnTo>
                    <a:pt x="14" y="577"/>
                  </a:lnTo>
                  <a:lnTo>
                    <a:pt x="28" y="577"/>
                  </a:lnTo>
                  <a:lnTo>
                    <a:pt x="28"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9"/>
            <p:cNvSpPr/>
            <p:nvPr/>
          </p:nvSpPr>
          <p:spPr>
            <a:xfrm>
              <a:off x="3119320" y="1163989"/>
              <a:ext cx="1959" cy="41861"/>
            </a:xfrm>
            <a:custGeom>
              <a:rect b="b" l="l" r="r" t="t"/>
              <a:pathLst>
                <a:path extrusionOk="0" h="577" w="27">
                  <a:moveTo>
                    <a:pt x="13" y="0"/>
                  </a:moveTo>
                  <a:cubicBezTo>
                    <a:pt x="13" y="0"/>
                    <a:pt x="13" y="14"/>
                    <a:pt x="13" y="14"/>
                  </a:cubicBezTo>
                  <a:lnTo>
                    <a:pt x="0" y="14"/>
                  </a:lnTo>
                  <a:lnTo>
                    <a:pt x="0" y="564"/>
                  </a:lnTo>
                  <a:lnTo>
                    <a:pt x="13" y="564"/>
                  </a:lnTo>
                  <a:cubicBezTo>
                    <a:pt x="13" y="564"/>
                    <a:pt x="13" y="577"/>
                    <a:pt x="13" y="577"/>
                  </a:cubicBezTo>
                  <a:lnTo>
                    <a:pt x="27" y="57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9"/>
            <p:cNvSpPr/>
            <p:nvPr/>
          </p:nvSpPr>
          <p:spPr>
            <a:xfrm>
              <a:off x="3118304" y="1164933"/>
              <a:ext cx="1088" cy="39032"/>
            </a:xfrm>
            <a:custGeom>
              <a:rect b="b" l="l" r="r" t="t"/>
              <a:pathLst>
                <a:path extrusionOk="0" h="538" w="15">
                  <a:moveTo>
                    <a:pt x="14" y="1"/>
                  </a:moveTo>
                  <a:cubicBezTo>
                    <a:pt x="1" y="14"/>
                    <a:pt x="1" y="28"/>
                    <a:pt x="1" y="28"/>
                  </a:cubicBezTo>
                  <a:lnTo>
                    <a:pt x="1" y="41"/>
                  </a:lnTo>
                  <a:cubicBezTo>
                    <a:pt x="1" y="28"/>
                    <a:pt x="14" y="14"/>
                    <a:pt x="14" y="14"/>
                  </a:cubicBezTo>
                  <a:lnTo>
                    <a:pt x="14" y="1"/>
                  </a:lnTo>
                  <a:close/>
                  <a:moveTo>
                    <a:pt x="1" y="510"/>
                  </a:moveTo>
                  <a:cubicBezTo>
                    <a:pt x="1" y="524"/>
                    <a:pt x="1" y="537"/>
                    <a:pt x="14" y="537"/>
                  </a:cubicBezTo>
                  <a:cubicBezTo>
                    <a:pt x="14" y="537"/>
                    <a:pt x="1" y="524"/>
                    <a:pt x="1" y="51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9"/>
            <p:cNvSpPr/>
            <p:nvPr/>
          </p:nvSpPr>
          <p:spPr>
            <a:xfrm>
              <a:off x="3128026" y="1163989"/>
              <a:ext cx="2031" cy="41861"/>
            </a:xfrm>
            <a:custGeom>
              <a:rect b="b" l="l" r="r" t="t"/>
              <a:pathLst>
                <a:path extrusionOk="0" h="577" w="28">
                  <a:moveTo>
                    <a:pt x="1" y="0"/>
                  </a:moveTo>
                  <a:lnTo>
                    <a:pt x="1" y="564"/>
                  </a:lnTo>
                  <a:lnTo>
                    <a:pt x="1" y="577"/>
                  </a:lnTo>
                  <a:cubicBezTo>
                    <a:pt x="1" y="577"/>
                    <a:pt x="1" y="577"/>
                    <a:pt x="14" y="564"/>
                  </a:cubicBezTo>
                  <a:lnTo>
                    <a:pt x="28" y="564"/>
                  </a:lnTo>
                  <a:lnTo>
                    <a:pt x="28"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9"/>
            <p:cNvSpPr/>
            <p:nvPr/>
          </p:nvSpPr>
          <p:spPr>
            <a:xfrm>
              <a:off x="3129985" y="1164933"/>
              <a:ext cx="1016" cy="39032"/>
            </a:xfrm>
            <a:custGeom>
              <a:rect b="b" l="l" r="r" t="t"/>
              <a:pathLst>
                <a:path extrusionOk="0" h="538" w="14">
                  <a:moveTo>
                    <a:pt x="1" y="1"/>
                  </a:moveTo>
                  <a:lnTo>
                    <a:pt x="1" y="14"/>
                  </a:lnTo>
                  <a:cubicBezTo>
                    <a:pt x="1" y="14"/>
                    <a:pt x="11" y="24"/>
                    <a:pt x="13" y="27"/>
                  </a:cubicBezTo>
                  <a:lnTo>
                    <a:pt x="13" y="27"/>
                  </a:lnTo>
                  <a:cubicBezTo>
                    <a:pt x="12" y="18"/>
                    <a:pt x="9" y="9"/>
                    <a:pt x="1" y="1"/>
                  </a:cubicBezTo>
                  <a:close/>
                  <a:moveTo>
                    <a:pt x="13" y="27"/>
                  </a:moveTo>
                  <a:cubicBezTo>
                    <a:pt x="14" y="32"/>
                    <a:pt x="14" y="36"/>
                    <a:pt x="14" y="41"/>
                  </a:cubicBezTo>
                  <a:lnTo>
                    <a:pt x="14" y="28"/>
                  </a:lnTo>
                  <a:cubicBezTo>
                    <a:pt x="14" y="28"/>
                    <a:pt x="14" y="27"/>
                    <a:pt x="13" y="27"/>
                  </a:cubicBezTo>
                  <a:close/>
                  <a:moveTo>
                    <a:pt x="14" y="510"/>
                  </a:moveTo>
                  <a:lnTo>
                    <a:pt x="14" y="510"/>
                  </a:lnTo>
                  <a:cubicBezTo>
                    <a:pt x="14" y="524"/>
                    <a:pt x="1" y="537"/>
                    <a:pt x="1" y="537"/>
                  </a:cubicBezTo>
                  <a:cubicBezTo>
                    <a:pt x="14" y="537"/>
                    <a:pt x="14" y="524"/>
                    <a:pt x="14" y="51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9"/>
            <p:cNvSpPr/>
            <p:nvPr/>
          </p:nvSpPr>
          <p:spPr>
            <a:xfrm>
              <a:off x="3126067" y="1163989"/>
              <a:ext cx="2031" cy="41861"/>
            </a:xfrm>
            <a:custGeom>
              <a:rect b="b" l="l" r="r" t="t"/>
              <a:pathLst>
                <a:path extrusionOk="0" h="577" w="28">
                  <a:moveTo>
                    <a:pt x="14" y="577"/>
                  </a:moveTo>
                  <a:lnTo>
                    <a:pt x="1" y="577"/>
                  </a:lnTo>
                  <a:lnTo>
                    <a:pt x="1" y="0"/>
                  </a:lnTo>
                  <a:lnTo>
                    <a:pt x="14" y="0"/>
                  </a:lnTo>
                  <a:lnTo>
                    <a:pt x="28" y="0"/>
                  </a:lnTo>
                  <a:lnTo>
                    <a:pt x="28" y="0"/>
                  </a:lnTo>
                  <a:lnTo>
                    <a:pt x="28" y="577"/>
                  </a:lnTo>
                  <a:lnTo>
                    <a:pt x="28" y="577"/>
                  </a:lnTo>
                  <a:lnTo>
                    <a:pt x="14" y="577"/>
                  </a:lnTo>
                  <a:close/>
                  <a:moveTo>
                    <a:pt x="1" y="577"/>
                  </a:moveTo>
                  <a:lnTo>
                    <a:pt x="28" y="577"/>
                  </a:lnTo>
                  <a:lnTo>
                    <a:pt x="28"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9"/>
            <p:cNvSpPr/>
            <p:nvPr/>
          </p:nvSpPr>
          <p:spPr>
            <a:xfrm>
              <a:off x="3117361" y="1167835"/>
              <a:ext cx="73" cy="33155"/>
            </a:xfrm>
            <a:custGeom>
              <a:rect b="b" l="l" r="r" t="t"/>
              <a:pathLst>
                <a:path extrusionOk="0" h="457" w="1">
                  <a:moveTo>
                    <a:pt x="0" y="457"/>
                  </a:moveTo>
                  <a:lnTo>
                    <a:pt x="0" y="457"/>
                  </a:lnTo>
                  <a:lnTo>
                    <a:pt x="0" y="1"/>
                  </a:lnTo>
                  <a:lnTo>
                    <a:pt x="0" y="1"/>
                  </a:lnTo>
                  <a:lnTo>
                    <a:pt x="0" y="14"/>
                  </a:lnTo>
                  <a:cubicBezTo>
                    <a:pt x="0" y="14"/>
                    <a:pt x="0" y="28"/>
                    <a:pt x="0" y="41"/>
                  </a:cubicBezTo>
                  <a:lnTo>
                    <a:pt x="0" y="430"/>
                  </a:lnTo>
                  <a:cubicBezTo>
                    <a:pt x="0" y="444"/>
                    <a:pt x="0" y="444"/>
                    <a:pt x="0" y="45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9"/>
            <p:cNvSpPr/>
            <p:nvPr/>
          </p:nvSpPr>
          <p:spPr>
            <a:xfrm>
              <a:off x="3130928" y="1168850"/>
              <a:ext cx="1088" cy="32140"/>
            </a:xfrm>
            <a:custGeom>
              <a:rect b="b" l="l" r="r" t="t"/>
              <a:pathLst>
                <a:path extrusionOk="0" h="443" w="15">
                  <a:moveTo>
                    <a:pt x="1" y="0"/>
                  </a:moveTo>
                  <a:lnTo>
                    <a:pt x="1" y="443"/>
                  </a:lnTo>
                  <a:cubicBezTo>
                    <a:pt x="14" y="430"/>
                    <a:pt x="14" y="430"/>
                    <a:pt x="14" y="416"/>
                  </a:cubicBezTo>
                  <a:lnTo>
                    <a:pt x="14" y="27"/>
                  </a:lnTo>
                  <a:cubicBezTo>
                    <a:pt x="14" y="14"/>
                    <a:pt x="14" y="0"/>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9"/>
            <p:cNvSpPr/>
            <p:nvPr/>
          </p:nvSpPr>
          <p:spPr>
            <a:xfrm>
              <a:off x="3088124" y="1163989"/>
              <a:ext cx="1088" cy="40918"/>
            </a:xfrm>
            <a:custGeom>
              <a:rect b="b" l="l" r="r" t="t"/>
              <a:pathLst>
                <a:path extrusionOk="0" h="564" w="15">
                  <a:moveTo>
                    <a:pt x="1" y="0"/>
                  </a:moveTo>
                  <a:lnTo>
                    <a:pt x="1" y="564"/>
                  </a:lnTo>
                  <a:lnTo>
                    <a:pt x="14" y="56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9"/>
            <p:cNvSpPr/>
            <p:nvPr/>
          </p:nvSpPr>
          <p:spPr>
            <a:xfrm>
              <a:off x="3083263" y="1163989"/>
              <a:ext cx="73" cy="41861"/>
            </a:xfrm>
            <a:custGeom>
              <a:rect b="b" l="l" r="r" t="t"/>
              <a:pathLst>
                <a:path extrusionOk="0" h="577" w="1">
                  <a:moveTo>
                    <a:pt x="1" y="577"/>
                  </a:moveTo>
                  <a:lnTo>
                    <a:pt x="1" y="577"/>
                  </a:lnTo>
                  <a:lnTo>
                    <a:pt x="1" y="0"/>
                  </a:lnTo>
                  <a:lnTo>
                    <a:pt x="1" y="0"/>
                  </a:lnTo>
                  <a:close/>
                  <a:moveTo>
                    <a:pt x="1" y="577"/>
                  </a:moveTo>
                  <a:lnTo>
                    <a:pt x="1" y="577"/>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9"/>
            <p:cNvSpPr/>
            <p:nvPr/>
          </p:nvSpPr>
          <p:spPr>
            <a:xfrm>
              <a:off x="3081376" y="1163989"/>
              <a:ext cx="1016" cy="41861"/>
            </a:xfrm>
            <a:custGeom>
              <a:rect b="b" l="l" r="r" t="t"/>
              <a:pathLst>
                <a:path extrusionOk="0" h="577" w="14">
                  <a:moveTo>
                    <a:pt x="13" y="577"/>
                  </a:moveTo>
                  <a:lnTo>
                    <a:pt x="0" y="577"/>
                  </a:lnTo>
                  <a:lnTo>
                    <a:pt x="0" y="0"/>
                  </a:lnTo>
                  <a:lnTo>
                    <a:pt x="0" y="0"/>
                  </a:lnTo>
                  <a:cubicBezTo>
                    <a:pt x="0" y="0"/>
                    <a:pt x="0" y="0"/>
                    <a:pt x="0" y="0"/>
                  </a:cubicBezTo>
                  <a:lnTo>
                    <a:pt x="0" y="0"/>
                  </a:lnTo>
                  <a:lnTo>
                    <a:pt x="0" y="577"/>
                  </a:lnTo>
                  <a:lnTo>
                    <a:pt x="0" y="577"/>
                  </a:lnTo>
                  <a:close/>
                  <a:moveTo>
                    <a:pt x="0" y="577"/>
                  </a:moveTo>
                  <a:lnTo>
                    <a:pt x="0" y="577"/>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9"/>
            <p:cNvSpPr/>
            <p:nvPr/>
          </p:nvSpPr>
          <p:spPr>
            <a:xfrm>
              <a:off x="3079418" y="1164933"/>
              <a:ext cx="1016" cy="39975"/>
            </a:xfrm>
            <a:custGeom>
              <a:rect b="b" l="l" r="r" t="t"/>
              <a:pathLst>
                <a:path extrusionOk="0" h="551" w="14">
                  <a:moveTo>
                    <a:pt x="0" y="1"/>
                  </a:moveTo>
                  <a:lnTo>
                    <a:pt x="0" y="537"/>
                  </a:lnTo>
                  <a:lnTo>
                    <a:pt x="14" y="55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9"/>
            <p:cNvSpPr/>
            <p:nvPr/>
          </p:nvSpPr>
          <p:spPr>
            <a:xfrm>
              <a:off x="3086237" y="1163989"/>
              <a:ext cx="1016" cy="41861"/>
            </a:xfrm>
            <a:custGeom>
              <a:rect b="b" l="l" r="r" t="t"/>
              <a:pathLst>
                <a:path extrusionOk="0" h="577" w="14">
                  <a:moveTo>
                    <a:pt x="0" y="0"/>
                  </a:moveTo>
                  <a:lnTo>
                    <a:pt x="0" y="577"/>
                  </a:lnTo>
                  <a:lnTo>
                    <a:pt x="13" y="577"/>
                  </a:lnTo>
                  <a:lnTo>
                    <a:pt x="1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9"/>
            <p:cNvSpPr/>
            <p:nvPr/>
          </p:nvSpPr>
          <p:spPr>
            <a:xfrm>
              <a:off x="3090082" y="1164933"/>
              <a:ext cx="73" cy="39975"/>
            </a:xfrm>
            <a:custGeom>
              <a:rect b="b" l="l" r="r" t="t"/>
              <a:pathLst>
                <a:path extrusionOk="0" h="551" w="1">
                  <a:moveTo>
                    <a:pt x="1" y="551"/>
                  </a:moveTo>
                  <a:lnTo>
                    <a:pt x="1" y="551"/>
                  </a:lnTo>
                  <a:lnTo>
                    <a:pt x="1" y="1"/>
                  </a:lnTo>
                  <a:lnTo>
                    <a:pt x="1" y="1"/>
                  </a:lnTo>
                  <a:lnTo>
                    <a:pt x="1" y="1"/>
                  </a:lnTo>
                  <a:lnTo>
                    <a:pt x="1" y="537"/>
                  </a:lnTo>
                  <a:cubicBezTo>
                    <a:pt x="1" y="537"/>
                    <a:pt x="1" y="551"/>
                    <a:pt x="1" y="551"/>
                  </a:cubicBezTo>
                  <a:lnTo>
                    <a:pt x="1" y="551"/>
                  </a:lnTo>
                  <a:close/>
                  <a:moveTo>
                    <a:pt x="1" y="1"/>
                  </a:moveTo>
                  <a:lnTo>
                    <a:pt x="1" y="14"/>
                  </a:ln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9"/>
            <p:cNvSpPr/>
            <p:nvPr/>
          </p:nvSpPr>
          <p:spPr>
            <a:xfrm>
              <a:off x="3083263" y="1163989"/>
              <a:ext cx="3047" cy="41861"/>
            </a:xfrm>
            <a:custGeom>
              <a:rect b="b" l="l" r="r" t="t"/>
              <a:pathLst>
                <a:path extrusionOk="0" h="577" w="42">
                  <a:moveTo>
                    <a:pt x="1" y="0"/>
                  </a:moveTo>
                  <a:lnTo>
                    <a:pt x="1" y="577"/>
                  </a:lnTo>
                  <a:lnTo>
                    <a:pt x="41" y="577"/>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9"/>
            <p:cNvSpPr/>
            <p:nvPr/>
          </p:nvSpPr>
          <p:spPr>
            <a:xfrm>
              <a:off x="3082320" y="1163989"/>
              <a:ext cx="1016" cy="41861"/>
            </a:xfrm>
            <a:custGeom>
              <a:rect b="b" l="l" r="r" t="t"/>
              <a:pathLst>
                <a:path extrusionOk="0" h="577" w="14">
                  <a:moveTo>
                    <a:pt x="0" y="577"/>
                  </a:moveTo>
                  <a:lnTo>
                    <a:pt x="0" y="577"/>
                  </a:lnTo>
                  <a:lnTo>
                    <a:pt x="0" y="577"/>
                  </a:lnTo>
                  <a:lnTo>
                    <a:pt x="0" y="0"/>
                  </a:lnTo>
                  <a:lnTo>
                    <a:pt x="0" y="0"/>
                  </a:lnTo>
                  <a:lnTo>
                    <a:pt x="0" y="0"/>
                  </a:lnTo>
                  <a:lnTo>
                    <a:pt x="14" y="0"/>
                  </a:lnTo>
                  <a:lnTo>
                    <a:pt x="14" y="577"/>
                  </a:lnTo>
                  <a:lnTo>
                    <a:pt x="0" y="577"/>
                  </a:lnTo>
                  <a:close/>
                  <a:moveTo>
                    <a:pt x="0" y="577"/>
                  </a:moveTo>
                  <a:lnTo>
                    <a:pt x="0" y="577"/>
                  </a:lnTo>
                  <a:lnTo>
                    <a:pt x="14" y="577"/>
                  </a:lnTo>
                  <a:lnTo>
                    <a:pt x="14"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9"/>
            <p:cNvSpPr/>
            <p:nvPr/>
          </p:nvSpPr>
          <p:spPr>
            <a:xfrm>
              <a:off x="3080361" y="1163989"/>
              <a:ext cx="1088" cy="41861"/>
            </a:xfrm>
            <a:custGeom>
              <a:rect b="b" l="l" r="r" t="t"/>
              <a:pathLst>
                <a:path extrusionOk="0" h="577" w="15">
                  <a:moveTo>
                    <a:pt x="14" y="0"/>
                  </a:moveTo>
                  <a:cubicBezTo>
                    <a:pt x="14" y="0"/>
                    <a:pt x="1" y="14"/>
                    <a:pt x="1" y="14"/>
                  </a:cubicBezTo>
                  <a:lnTo>
                    <a:pt x="1" y="564"/>
                  </a:lnTo>
                  <a:cubicBezTo>
                    <a:pt x="1" y="564"/>
                    <a:pt x="1" y="577"/>
                    <a:pt x="14" y="577"/>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9"/>
            <p:cNvSpPr/>
            <p:nvPr/>
          </p:nvSpPr>
          <p:spPr>
            <a:xfrm>
              <a:off x="3079418" y="1164933"/>
              <a:ext cx="73" cy="39975"/>
            </a:xfrm>
            <a:custGeom>
              <a:rect b="b" l="l" r="r" t="t"/>
              <a:pathLst>
                <a:path extrusionOk="0" h="551" w="1">
                  <a:moveTo>
                    <a:pt x="0" y="551"/>
                  </a:moveTo>
                  <a:lnTo>
                    <a:pt x="0" y="551"/>
                  </a:lnTo>
                  <a:lnTo>
                    <a:pt x="0" y="537"/>
                  </a:lnTo>
                  <a:lnTo>
                    <a:pt x="0" y="537"/>
                  </a:lnTo>
                  <a:cubicBezTo>
                    <a:pt x="0" y="537"/>
                    <a:pt x="0" y="524"/>
                    <a:pt x="0" y="510"/>
                  </a:cubicBezTo>
                  <a:lnTo>
                    <a:pt x="0" y="28"/>
                  </a:lnTo>
                  <a:cubicBezTo>
                    <a:pt x="0" y="28"/>
                    <a:pt x="0" y="14"/>
                    <a:pt x="0" y="1"/>
                  </a:cubicBezTo>
                  <a:lnTo>
                    <a:pt x="0" y="1"/>
                  </a:lnTo>
                  <a:lnTo>
                    <a:pt x="0" y="1"/>
                  </a:lnTo>
                  <a:lnTo>
                    <a:pt x="0" y="1"/>
                  </a:lnTo>
                  <a:lnTo>
                    <a:pt x="0" y="1"/>
                  </a:lnTo>
                  <a:lnTo>
                    <a:pt x="0" y="1"/>
                  </a:lnTo>
                  <a:lnTo>
                    <a:pt x="0" y="537"/>
                  </a:lnTo>
                  <a:lnTo>
                    <a:pt x="0" y="537"/>
                  </a:lnTo>
                  <a:close/>
                  <a:moveTo>
                    <a:pt x="0" y="537"/>
                  </a:moveTo>
                  <a:lnTo>
                    <a:pt x="0" y="537"/>
                  </a:lnTo>
                  <a:lnTo>
                    <a:pt x="0" y="551"/>
                  </a:lnTo>
                  <a:lnTo>
                    <a:pt x="0" y="551"/>
                  </a:lnTo>
                  <a:lnTo>
                    <a:pt x="0" y="14"/>
                  </a:lnTo>
                  <a:lnTo>
                    <a:pt x="0" y="14"/>
                  </a:lnTo>
                  <a:lnTo>
                    <a:pt x="0" y="14"/>
                  </a:lnTo>
                  <a:cubicBezTo>
                    <a:pt x="0" y="14"/>
                    <a:pt x="0" y="28"/>
                    <a:pt x="0" y="41"/>
                  </a:cubicBezTo>
                  <a:lnTo>
                    <a:pt x="0" y="524"/>
                  </a:lnTo>
                  <a:cubicBezTo>
                    <a:pt x="0" y="524"/>
                    <a:pt x="0" y="537"/>
                    <a:pt x="0" y="53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9"/>
            <p:cNvSpPr/>
            <p:nvPr/>
          </p:nvSpPr>
          <p:spPr>
            <a:xfrm>
              <a:off x="3089139" y="1163989"/>
              <a:ext cx="1016" cy="40918"/>
            </a:xfrm>
            <a:custGeom>
              <a:rect b="b" l="l" r="r" t="t"/>
              <a:pathLst>
                <a:path extrusionOk="0" h="564" w="14">
                  <a:moveTo>
                    <a:pt x="0" y="0"/>
                  </a:moveTo>
                  <a:lnTo>
                    <a:pt x="0" y="564"/>
                  </a:lnTo>
                  <a:lnTo>
                    <a:pt x="14" y="564"/>
                  </a:lnTo>
                  <a:lnTo>
                    <a:pt x="14"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9"/>
            <p:cNvSpPr/>
            <p:nvPr/>
          </p:nvSpPr>
          <p:spPr>
            <a:xfrm>
              <a:off x="3090082" y="1164933"/>
              <a:ext cx="1088" cy="39975"/>
            </a:xfrm>
            <a:custGeom>
              <a:rect b="b" l="l" r="r" t="t"/>
              <a:pathLst>
                <a:path extrusionOk="0" h="551" w="15">
                  <a:moveTo>
                    <a:pt x="1" y="1"/>
                  </a:moveTo>
                  <a:lnTo>
                    <a:pt x="1" y="14"/>
                  </a:lnTo>
                  <a:cubicBezTo>
                    <a:pt x="14" y="14"/>
                    <a:pt x="14" y="28"/>
                    <a:pt x="14" y="28"/>
                  </a:cubicBezTo>
                  <a:cubicBezTo>
                    <a:pt x="14" y="19"/>
                    <a:pt x="14" y="10"/>
                    <a:pt x="14" y="1"/>
                  </a:cubicBezTo>
                  <a:close/>
                  <a:moveTo>
                    <a:pt x="14" y="510"/>
                  </a:moveTo>
                  <a:cubicBezTo>
                    <a:pt x="14" y="524"/>
                    <a:pt x="1" y="537"/>
                    <a:pt x="1" y="537"/>
                  </a:cubicBezTo>
                  <a:lnTo>
                    <a:pt x="1" y="551"/>
                  </a:lnTo>
                  <a:lnTo>
                    <a:pt x="14" y="551"/>
                  </a:lnTo>
                  <a:lnTo>
                    <a:pt x="14" y="537"/>
                  </a:lnTo>
                  <a:cubicBezTo>
                    <a:pt x="14" y="537"/>
                    <a:pt x="14" y="524"/>
                    <a:pt x="14" y="51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9"/>
            <p:cNvSpPr/>
            <p:nvPr/>
          </p:nvSpPr>
          <p:spPr>
            <a:xfrm>
              <a:off x="3087180" y="1163989"/>
              <a:ext cx="1016" cy="41861"/>
            </a:xfrm>
            <a:custGeom>
              <a:rect b="b" l="l" r="r" t="t"/>
              <a:pathLst>
                <a:path extrusionOk="0" h="577" w="14">
                  <a:moveTo>
                    <a:pt x="14" y="577"/>
                  </a:moveTo>
                  <a:lnTo>
                    <a:pt x="0" y="577"/>
                  </a:lnTo>
                  <a:lnTo>
                    <a:pt x="0" y="0"/>
                  </a:lnTo>
                  <a:lnTo>
                    <a:pt x="14" y="0"/>
                  </a:lnTo>
                  <a:lnTo>
                    <a:pt x="14" y="0"/>
                  </a:lnTo>
                  <a:lnTo>
                    <a:pt x="14" y="0"/>
                  </a:lnTo>
                  <a:lnTo>
                    <a:pt x="14" y="577"/>
                  </a:lnTo>
                  <a:lnTo>
                    <a:pt x="14" y="577"/>
                  </a:lnTo>
                  <a:lnTo>
                    <a:pt x="14" y="577"/>
                  </a:lnTo>
                  <a:close/>
                  <a:moveTo>
                    <a:pt x="0" y="577"/>
                  </a:moveTo>
                  <a:lnTo>
                    <a:pt x="14" y="577"/>
                  </a:lnTo>
                  <a:lnTo>
                    <a:pt x="14"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9"/>
            <p:cNvSpPr/>
            <p:nvPr/>
          </p:nvSpPr>
          <p:spPr>
            <a:xfrm>
              <a:off x="3077459" y="1168850"/>
              <a:ext cx="1016" cy="32140"/>
            </a:xfrm>
            <a:custGeom>
              <a:rect b="b" l="l" r="r" t="t"/>
              <a:pathLst>
                <a:path extrusionOk="0" h="443" w="14">
                  <a:moveTo>
                    <a:pt x="14" y="0"/>
                  </a:moveTo>
                  <a:cubicBezTo>
                    <a:pt x="0" y="0"/>
                    <a:pt x="0" y="14"/>
                    <a:pt x="0" y="27"/>
                  </a:cubicBezTo>
                  <a:lnTo>
                    <a:pt x="0" y="416"/>
                  </a:lnTo>
                  <a:cubicBezTo>
                    <a:pt x="0" y="430"/>
                    <a:pt x="0" y="430"/>
                    <a:pt x="14" y="443"/>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9"/>
            <p:cNvSpPr/>
            <p:nvPr/>
          </p:nvSpPr>
          <p:spPr>
            <a:xfrm>
              <a:off x="3092041" y="1168850"/>
              <a:ext cx="1016" cy="32140"/>
            </a:xfrm>
            <a:custGeom>
              <a:rect b="b" l="l" r="r" t="t"/>
              <a:pathLst>
                <a:path extrusionOk="0" h="443" w="14">
                  <a:moveTo>
                    <a:pt x="1" y="0"/>
                  </a:moveTo>
                  <a:lnTo>
                    <a:pt x="1" y="443"/>
                  </a:lnTo>
                  <a:cubicBezTo>
                    <a:pt x="1" y="430"/>
                    <a:pt x="14" y="430"/>
                    <a:pt x="14" y="416"/>
                  </a:cubicBezTo>
                  <a:lnTo>
                    <a:pt x="14" y="27"/>
                  </a:lnTo>
                  <a:cubicBezTo>
                    <a:pt x="14" y="14"/>
                    <a:pt x="1" y="0"/>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9"/>
            <p:cNvSpPr/>
            <p:nvPr/>
          </p:nvSpPr>
          <p:spPr>
            <a:xfrm>
              <a:off x="3315859" y="1027740"/>
              <a:ext cx="72042" cy="84738"/>
            </a:xfrm>
            <a:custGeom>
              <a:rect b="b" l="l" r="r" t="t"/>
              <a:pathLst>
                <a:path extrusionOk="0" h="1168" w="993">
                  <a:moveTo>
                    <a:pt x="993" y="1"/>
                  </a:moveTo>
                  <a:cubicBezTo>
                    <a:pt x="899" y="68"/>
                    <a:pt x="805" y="135"/>
                    <a:pt x="724" y="202"/>
                  </a:cubicBezTo>
                  <a:cubicBezTo>
                    <a:pt x="590" y="282"/>
                    <a:pt x="483" y="376"/>
                    <a:pt x="349" y="470"/>
                  </a:cubicBezTo>
                  <a:cubicBezTo>
                    <a:pt x="483" y="390"/>
                    <a:pt x="604" y="296"/>
                    <a:pt x="724" y="215"/>
                  </a:cubicBezTo>
                  <a:lnTo>
                    <a:pt x="993" y="28"/>
                  </a:lnTo>
                  <a:lnTo>
                    <a:pt x="993" y="1"/>
                  </a:lnTo>
                  <a:close/>
                  <a:moveTo>
                    <a:pt x="40" y="162"/>
                  </a:moveTo>
                  <a:lnTo>
                    <a:pt x="0" y="175"/>
                  </a:lnTo>
                  <a:lnTo>
                    <a:pt x="456" y="618"/>
                  </a:lnTo>
                  <a:lnTo>
                    <a:pt x="993" y="1168"/>
                  </a:lnTo>
                  <a:lnTo>
                    <a:pt x="993" y="1114"/>
                  </a:lnTo>
                  <a:lnTo>
                    <a:pt x="469" y="591"/>
                  </a:lnTo>
                  <a:lnTo>
                    <a:pt x="349" y="470"/>
                  </a:lnTo>
                  <a:lnTo>
                    <a:pt x="40" y="162"/>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9"/>
            <p:cNvSpPr/>
            <p:nvPr/>
          </p:nvSpPr>
          <p:spPr>
            <a:xfrm>
              <a:off x="3387828" y="1024838"/>
              <a:ext cx="14655" cy="145027"/>
            </a:xfrm>
            <a:custGeom>
              <a:rect b="b" l="l" r="r" t="t"/>
              <a:pathLst>
                <a:path extrusionOk="0" h="1999" w="202">
                  <a:moveTo>
                    <a:pt x="202" y="1"/>
                  </a:moveTo>
                  <a:lnTo>
                    <a:pt x="1" y="41"/>
                  </a:lnTo>
                  <a:lnTo>
                    <a:pt x="1" y="604"/>
                  </a:lnTo>
                  <a:lnTo>
                    <a:pt x="1" y="1382"/>
                  </a:lnTo>
                  <a:lnTo>
                    <a:pt x="1" y="1409"/>
                  </a:lnTo>
                  <a:cubicBezTo>
                    <a:pt x="14" y="1449"/>
                    <a:pt x="14" y="1489"/>
                    <a:pt x="27" y="1529"/>
                  </a:cubicBezTo>
                  <a:cubicBezTo>
                    <a:pt x="27" y="1543"/>
                    <a:pt x="27" y="1543"/>
                    <a:pt x="27" y="1543"/>
                  </a:cubicBezTo>
                  <a:cubicBezTo>
                    <a:pt x="27" y="1556"/>
                    <a:pt x="27" y="1570"/>
                    <a:pt x="27" y="1583"/>
                  </a:cubicBezTo>
                  <a:cubicBezTo>
                    <a:pt x="27" y="1596"/>
                    <a:pt x="27" y="1623"/>
                    <a:pt x="27" y="1637"/>
                  </a:cubicBezTo>
                  <a:lnTo>
                    <a:pt x="27" y="1999"/>
                  </a:lnTo>
                  <a:lnTo>
                    <a:pt x="175" y="1999"/>
                  </a:lnTo>
                  <a:lnTo>
                    <a:pt x="175" y="1637"/>
                  </a:lnTo>
                  <a:cubicBezTo>
                    <a:pt x="175" y="1623"/>
                    <a:pt x="175" y="1596"/>
                    <a:pt x="175" y="1583"/>
                  </a:cubicBezTo>
                  <a:cubicBezTo>
                    <a:pt x="175" y="1570"/>
                    <a:pt x="175" y="1556"/>
                    <a:pt x="175" y="1543"/>
                  </a:cubicBezTo>
                  <a:cubicBezTo>
                    <a:pt x="175" y="1543"/>
                    <a:pt x="175" y="1543"/>
                    <a:pt x="188" y="1529"/>
                  </a:cubicBezTo>
                  <a:cubicBezTo>
                    <a:pt x="188" y="1489"/>
                    <a:pt x="202" y="1449"/>
                    <a:pt x="202" y="1409"/>
                  </a:cubicBezTo>
                  <a:lnTo>
                    <a:pt x="202" y="1382"/>
                  </a:lnTo>
                  <a:lnTo>
                    <a:pt x="202" y="604"/>
                  </a:lnTo>
                  <a:lnTo>
                    <a:pt x="202"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9"/>
            <p:cNvSpPr/>
            <p:nvPr/>
          </p:nvSpPr>
          <p:spPr>
            <a:xfrm>
              <a:off x="3375205" y="1166891"/>
              <a:ext cx="42877" cy="18573"/>
            </a:xfrm>
            <a:custGeom>
              <a:rect b="b" l="l" r="r" t="t"/>
              <a:pathLst>
                <a:path extrusionOk="0" h="256" w="591">
                  <a:moveTo>
                    <a:pt x="295" y="215"/>
                  </a:moveTo>
                  <a:cubicBezTo>
                    <a:pt x="228" y="215"/>
                    <a:pt x="148" y="215"/>
                    <a:pt x="81" y="229"/>
                  </a:cubicBezTo>
                  <a:lnTo>
                    <a:pt x="0" y="242"/>
                  </a:lnTo>
                  <a:lnTo>
                    <a:pt x="0" y="255"/>
                  </a:lnTo>
                  <a:lnTo>
                    <a:pt x="94" y="229"/>
                  </a:lnTo>
                  <a:cubicBezTo>
                    <a:pt x="161" y="215"/>
                    <a:pt x="228" y="215"/>
                    <a:pt x="295" y="215"/>
                  </a:cubicBezTo>
                  <a:close/>
                  <a:moveTo>
                    <a:pt x="0" y="1"/>
                  </a:moveTo>
                  <a:lnTo>
                    <a:pt x="0" y="14"/>
                  </a:lnTo>
                  <a:lnTo>
                    <a:pt x="81" y="27"/>
                  </a:lnTo>
                  <a:cubicBezTo>
                    <a:pt x="148" y="41"/>
                    <a:pt x="218" y="48"/>
                    <a:pt x="289" y="48"/>
                  </a:cubicBezTo>
                  <a:cubicBezTo>
                    <a:pt x="359" y="48"/>
                    <a:pt x="429" y="41"/>
                    <a:pt x="496" y="27"/>
                  </a:cubicBezTo>
                  <a:lnTo>
                    <a:pt x="577" y="14"/>
                  </a:lnTo>
                  <a:lnTo>
                    <a:pt x="577" y="242"/>
                  </a:lnTo>
                  <a:lnTo>
                    <a:pt x="496" y="229"/>
                  </a:lnTo>
                  <a:lnTo>
                    <a:pt x="496" y="229"/>
                  </a:lnTo>
                  <a:lnTo>
                    <a:pt x="577" y="255"/>
                  </a:lnTo>
                  <a:lnTo>
                    <a:pt x="590" y="255"/>
                  </a:lnTo>
                  <a:lnTo>
                    <a:pt x="590" y="242"/>
                  </a:lnTo>
                  <a:lnTo>
                    <a:pt x="590" y="14"/>
                  </a:lnTo>
                  <a:lnTo>
                    <a:pt x="590" y="1"/>
                  </a:lnTo>
                  <a:lnTo>
                    <a:pt x="496" y="14"/>
                  </a:lnTo>
                  <a:cubicBezTo>
                    <a:pt x="429" y="27"/>
                    <a:pt x="362" y="34"/>
                    <a:pt x="295" y="34"/>
                  </a:cubicBezTo>
                  <a:cubicBezTo>
                    <a:pt x="228" y="34"/>
                    <a:pt x="161" y="27"/>
                    <a:pt x="94" y="14"/>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9"/>
            <p:cNvSpPr/>
            <p:nvPr/>
          </p:nvSpPr>
          <p:spPr>
            <a:xfrm>
              <a:off x="3435494" y="1137726"/>
              <a:ext cx="1088" cy="70083"/>
            </a:xfrm>
            <a:custGeom>
              <a:rect b="b" l="l" r="r" t="t"/>
              <a:pathLst>
                <a:path extrusionOk="0" h="966" w="15">
                  <a:moveTo>
                    <a:pt x="1" y="0"/>
                  </a:moveTo>
                  <a:lnTo>
                    <a:pt x="1" y="966"/>
                  </a:lnTo>
                  <a:cubicBezTo>
                    <a:pt x="1" y="966"/>
                    <a:pt x="14" y="966"/>
                    <a:pt x="14" y="966"/>
                  </a:cubicBezTo>
                  <a:lnTo>
                    <a:pt x="14" y="0"/>
                  </a:lnTo>
                  <a:cubicBezTo>
                    <a:pt x="14" y="0"/>
                    <a:pt x="1" y="0"/>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9"/>
            <p:cNvSpPr/>
            <p:nvPr/>
          </p:nvSpPr>
          <p:spPr>
            <a:xfrm>
              <a:off x="3426715" y="1137726"/>
              <a:ext cx="1088" cy="70083"/>
            </a:xfrm>
            <a:custGeom>
              <a:rect b="b" l="l" r="r" t="t"/>
              <a:pathLst>
                <a:path extrusionOk="0" h="966" w="15">
                  <a:moveTo>
                    <a:pt x="1" y="0"/>
                  </a:moveTo>
                  <a:lnTo>
                    <a:pt x="14" y="0"/>
                  </a:lnTo>
                  <a:lnTo>
                    <a:pt x="14" y="966"/>
                  </a:lnTo>
                  <a:lnTo>
                    <a:pt x="1"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9"/>
            <p:cNvSpPr/>
            <p:nvPr/>
          </p:nvSpPr>
          <p:spPr>
            <a:xfrm>
              <a:off x="3423813" y="1137726"/>
              <a:ext cx="1088" cy="70083"/>
            </a:xfrm>
            <a:custGeom>
              <a:rect b="b" l="l" r="r" t="t"/>
              <a:pathLst>
                <a:path extrusionOk="0" h="966" w="15">
                  <a:moveTo>
                    <a:pt x="1" y="0"/>
                  </a:moveTo>
                  <a:lnTo>
                    <a:pt x="1" y="966"/>
                  </a:lnTo>
                  <a:lnTo>
                    <a:pt x="14" y="966"/>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9"/>
            <p:cNvSpPr/>
            <p:nvPr/>
          </p:nvSpPr>
          <p:spPr>
            <a:xfrm>
              <a:off x="3420911" y="1138669"/>
              <a:ext cx="1016" cy="68197"/>
            </a:xfrm>
            <a:custGeom>
              <a:rect b="b" l="l" r="r" t="t"/>
              <a:pathLst>
                <a:path extrusionOk="0" h="940" w="14">
                  <a:moveTo>
                    <a:pt x="0" y="14"/>
                  </a:moveTo>
                  <a:lnTo>
                    <a:pt x="0" y="926"/>
                  </a:lnTo>
                  <a:lnTo>
                    <a:pt x="14" y="939"/>
                  </a:lnTo>
                  <a:lnTo>
                    <a:pt x="14" y="1"/>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9"/>
            <p:cNvSpPr/>
            <p:nvPr/>
          </p:nvSpPr>
          <p:spPr>
            <a:xfrm>
              <a:off x="3432592" y="1137726"/>
              <a:ext cx="73" cy="70083"/>
            </a:xfrm>
            <a:custGeom>
              <a:rect b="b" l="l" r="r" t="t"/>
              <a:pathLst>
                <a:path extrusionOk="0" h="966" w="1">
                  <a:moveTo>
                    <a:pt x="0" y="0"/>
                  </a:moveTo>
                  <a:lnTo>
                    <a:pt x="0" y="0"/>
                  </a:lnTo>
                  <a:lnTo>
                    <a:pt x="0" y="966"/>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9"/>
            <p:cNvSpPr/>
            <p:nvPr/>
          </p:nvSpPr>
          <p:spPr>
            <a:xfrm>
              <a:off x="3438396" y="1139685"/>
              <a:ext cx="1088" cy="67181"/>
            </a:xfrm>
            <a:custGeom>
              <a:rect b="b" l="l" r="r" t="t"/>
              <a:pathLst>
                <a:path extrusionOk="0" h="926" w="15">
                  <a:moveTo>
                    <a:pt x="1" y="0"/>
                  </a:moveTo>
                  <a:lnTo>
                    <a:pt x="1" y="925"/>
                  </a:lnTo>
                  <a:lnTo>
                    <a:pt x="14" y="912"/>
                  </a:lnTo>
                  <a:lnTo>
                    <a:pt x="14"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9"/>
            <p:cNvSpPr/>
            <p:nvPr/>
          </p:nvSpPr>
          <p:spPr>
            <a:xfrm>
              <a:off x="3427731" y="1137726"/>
              <a:ext cx="4933" cy="71099"/>
            </a:xfrm>
            <a:custGeom>
              <a:rect b="b" l="l" r="r" t="t"/>
              <a:pathLst>
                <a:path extrusionOk="0" h="980" w="68">
                  <a:moveTo>
                    <a:pt x="0" y="0"/>
                  </a:moveTo>
                  <a:lnTo>
                    <a:pt x="0" y="979"/>
                  </a:lnTo>
                  <a:lnTo>
                    <a:pt x="67" y="979"/>
                  </a:ln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9"/>
            <p:cNvSpPr/>
            <p:nvPr/>
          </p:nvSpPr>
          <p:spPr>
            <a:xfrm>
              <a:off x="3424829" y="1137726"/>
              <a:ext cx="1959" cy="71099"/>
            </a:xfrm>
            <a:custGeom>
              <a:rect b="b" l="l" r="r" t="t"/>
              <a:pathLst>
                <a:path extrusionOk="0" h="980" w="27">
                  <a:moveTo>
                    <a:pt x="14" y="979"/>
                  </a:moveTo>
                  <a:lnTo>
                    <a:pt x="0" y="979"/>
                  </a:lnTo>
                  <a:lnTo>
                    <a:pt x="0" y="979"/>
                  </a:lnTo>
                  <a:lnTo>
                    <a:pt x="0" y="0"/>
                  </a:lnTo>
                  <a:lnTo>
                    <a:pt x="0" y="0"/>
                  </a:lnTo>
                  <a:cubicBezTo>
                    <a:pt x="0" y="0"/>
                    <a:pt x="14" y="0"/>
                    <a:pt x="14" y="0"/>
                  </a:cubicBezTo>
                  <a:lnTo>
                    <a:pt x="27" y="0"/>
                  </a:lnTo>
                  <a:lnTo>
                    <a:pt x="27" y="979"/>
                  </a:lnTo>
                  <a:close/>
                  <a:moveTo>
                    <a:pt x="0" y="979"/>
                  </a:moveTo>
                  <a:lnTo>
                    <a:pt x="14" y="979"/>
                  </a:lnTo>
                  <a:lnTo>
                    <a:pt x="27" y="979"/>
                  </a:lnTo>
                  <a:lnTo>
                    <a:pt x="27" y="0"/>
                  </a:lnTo>
                  <a:lnTo>
                    <a:pt x="14" y="0"/>
                  </a:lnTo>
                  <a:lnTo>
                    <a:pt x="14" y="0"/>
                  </a:lnTo>
                  <a:lnTo>
                    <a:pt x="0" y="0"/>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9"/>
            <p:cNvSpPr/>
            <p:nvPr/>
          </p:nvSpPr>
          <p:spPr>
            <a:xfrm>
              <a:off x="3421854" y="1137726"/>
              <a:ext cx="2031" cy="71099"/>
            </a:xfrm>
            <a:custGeom>
              <a:rect b="b" l="l" r="r" t="t"/>
              <a:pathLst>
                <a:path extrusionOk="0" h="980" w="28">
                  <a:moveTo>
                    <a:pt x="14" y="0"/>
                  </a:moveTo>
                  <a:cubicBezTo>
                    <a:pt x="14" y="14"/>
                    <a:pt x="14" y="14"/>
                    <a:pt x="1" y="14"/>
                  </a:cubicBezTo>
                  <a:cubicBezTo>
                    <a:pt x="1" y="14"/>
                    <a:pt x="1" y="14"/>
                    <a:pt x="1" y="27"/>
                  </a:cubicBezTo>
                  <a:lnTo>
                    <a:pt x="1" y="952"/>
                  </a:lnTo>
                  <a:cubicBezTo>
                    <a:pt x="1" y="952"/>
                    <a:pt x="1" y="952"/>
                    <a:pt x="1" y="966"/>
                  </a:cubicBezTo>
                  <a:lnTo>
                    <a:pt x="14" y="966"/>
                  </a:lnTo>
                  <a:cubicBezTo>
                    <a:pt x="28" y="966"/>
                    <a:pt x="28" y="966"/>
                    <a:pt x="28" y="979"/>
                  </a:cubicBez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9"/>
            <p:cNvSpPr/>
            <p:nvPr/>
          </p:nvSpPr>
          <p:spPr>
            <a:xfrm>
              <a:off x="3419968" y="1139685"/>
              <a:ext cx="1016" cy="66166"/>
            </a:xfrm>
            <a:custGeom>
              <a:rect b="b" l="l" r="r" t="t"/>
              <a:pathLst>
                <a:path extrusionOk="0" h="912" w="14">
                  <a:moveTo>
                    <a:pt x="13" y="0"/>
                  </a:moveTo>
                  <a:cubicBezTo>
                    <a:pt x="0" y="13"/>
                    <a:pt x="0" y="27"/>
                    <a:pt x="0" y="40"/>
                  </a:cubicBezTo>
                  <a:lnTo>
                    <a:pt x="0" y="54"/>
                  </a:lnTo>
                  <a:cubicBezTo>
                    <a:pt x="0" y="40"/>
                    <a:pt x="0" y="27"/>
                    <a:pt x="13" y="13"/>
                  </a:cubicBezTo>
                  <a:lnTo>
                    <a:pt x="13" y="0"/>
                  </a:lnTo>
                  <a:close/>
                  <a:moveTo>
                    <a:pt x="0" y="858"/>
                  </a:moveTo>
                  <a:lnTo>
                    <a:pt x="0" y="872"/>
                  </a:lnTo>
                  <a:cubicBezTo>
                    <a:pt x="0" y="885"/>
                    <a:pt x="0" y="898"/>
                    <a:pt x="13" y="912"/>
                  </a:cubicBezTo>
                  <a:lnTo>
                    <a:pt x="13" y="912"/>
                  </a:lnTo>
                  <a:cubicBezTo>
                    <a:pt x="0" y="898"/>
                    <a:pt x="0" y="885"/>
                    <a:pt x="0" y="85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9"/>
            <p:cNvSpPr/>
            <p:nvPr/>
          </p:nvSpPr>
          <p:spPr>
            <a:xfrm>
              <a:off x="3436510" y="1137726"/>
              <a:ext cx="1959" cy="70083"/>
            </a:xfrm>
            <a:custGeom>
              <a:rect b="b" l="l" r="r" t="t"/>
              <a:pathLst>
                <a:path extrusionOk="0" h="966" w="27">
                  <a:moveTo>
                    <a:pt x="0" y="0"/>
                  </a:moveTo>
                  <a:lnTo>
                    <a:pt x="0" y="966"/>
                  </a:lnTo>
                  <a:lnTo>
                    <a:pt x="13" y="966"/>
                  </a:lnTo>
                  <a:cubicBezTo>
                    <a:pt x="27" y="952"/>
                    <a:pt x="27" y="952"/>
                    <a:pt x="27" y="952"/>
                  </a:cubicBezTo>
                  <a:lnTo>
                    <a:pt x="27" y="14"/>
                  </a:lnTo>
                  <a:cubicBezTo>
                    <a:pt x="27" y="14"/>
                    <a:pt x="27" y="14"/>
                    <a:pt x="1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9"/>
            <p:cNvSpPr/>
            <p:nvPr/>
          </p:nvSpPr>
          <p:spPr>
            <a:xfrm>
              <a:off x="3439412" y="1139685"/>
              <a:ext cx="1016" cy="66166"/>
            </a:xfrm>
            <a:custGeom>
              <a:rect b="b" l="l" r="r" t="t"/>
              <a:pathLst>
                <a:path extrusionOk="0" h="912" w="14">
                  <a:moveTo>
                    <a:pt x="0" y="0"/>
                  </a:moveTo>
                  <a:lnTo>
                    <a:pt x="0" y="0"/>
                  </a:lnTo>
                  <a:cubicBezTo>
                    <a:pt x="14" y="13"/>
                    <a:pt x="14" y="40"/>
                    <a:pt x="14" y="54"/>
                  </a:cubicBezTo>
                  <a:lnTo>
                    <a:pt x="14" y="40"/>
                  </a:lnTo>
                  <a:cubicBezTo>
                    <a:pt x="14" y="27"/>
                    <a:pt x="14" y="13"/>
                    <a:pt x="0" y="0"/>
                  </a:cubicBezTo>
                  <a:close/>
                  <a:moveTo>
                    <a:pt x="14" y="858"/>
                  </a:moveTo>
                  <a:cubicBezTo>
                    <a:pt x="14" y="885"/>
                    <a:pt x="14" y="898"/>
                    <a:pt x="1" y="912"/>
                  </a:cubicBezTo>
                  <a:lnTo>
                    <a:pt x="1" y="912"/>
                  </a:lnTo>
                  <a:cubicBezTo>
                    <a:pt x="14" y="898"/>
                    <a:pt x="14" y="885"/>
                    <a:pt x="14" y="872"/>
                  </a:cubicBezTo>
                  <a:lnTo>
                    <a:pt x="14" y="85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9"/>
            <p:cNvSpPr/>
            <p:nvPr/>
          </p:nvSpPr>
          <p:spPr>
            <a:xfrm>
              <a:off x="3433535" y="1137726"/>
              <a:ext cx="2031" cy="71099"/>
            </a:xfrm>
            <a:custGeom>
              <a:rect b="b" l="l" r="r" t="t"/>
              <a:pathLst>
                <a:path extrusionOk="0" h="980" w="28">
                  <a:moveTo>
                    <a:pt x="14" y="979"/>
                  </a:moveTo>
                  <a:lnTo>
                    <a:pt x="1" y="979"/>
                  </a:lnTo>
                  <a:lnTo>
                    <a:pt x="1" y="0"/>
                  </a:lnTo>
                  <a:lnTo>
                    <a:pt x="14" y="0"/>
                  </a:lnTo>
                  <a:lnTo>
                    <a:pt x="14" y="0"/>
                  </a:lnTo>
                  <a:lnTo>
                    <a:pt x="28" y="0"/>
                  </a:lnTo>
                  <a:lnTo>
                    <a:pt x="28" y="0"/>
                  </a:lnTo>
                  <a:lnTo>
                    <a:pt x="28" y="979"/>
                  </a:lnTo>
                  <a:lnTo>
                    <a:pt x="28" y="979"/>
                  </a:lnTo>
                  <a:cubicBezTo>
                    <a:pt x="28" y="979"/>
                    <a:pt x="14" y="979"/>
                    <a:pt x="14" y="979"/>
                  </a:cubicBezTo>
                  <a:close/>
                  <a:moveTo>
                    <a:pt x="1" y="979"/>
                  </a:moveTo>
                  <a:lnTo>
                    <a:pt x="14" y="979"/>
                  </a:lnTo>
                  <a:lnTo>
                    <a:pt x="28" y="979"/>
                  </a:lnTo>
                  <a:lnTo>
                    <a:pt x="28" y="0"/>
                  </a:lnTo>
                  <a:lnTo>
                    <a:pt x="14" y="0"/>
                  </a:lnTo>
                  <a:lnTo>
                    <a:pt x="1" y="0"/>
                  </a:lnTo>
                  <a:lnTo>
                    <a:pt x="1" y="979"/>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9"/>
            <p:cNvSpPr/>
            <p:nvPr/>
          </p:nvSpPr>
          <p:spPr>
            <a:xfrm>
              <a:off x="3416994" y="1144546"/>
              <a:ext cx="2031" cy="56444"/>
            </a:xfrm>
            <a:custGeom>
              <a:rect b="b" l="l" r="r" t="t"/>
              <a:pathLst>
                <a:path extrusionOk="0" h="778" w="28">
                  <a:moveTo>
                    <a:pt x="28" y="0"/>
                  </a:moveTo>
                  <a:lnTo>
                    <a:pt x="14" y="14"/>
                  </a:lnTo>
                  <a:cubicBezTo>
                    <a:pt x="14" y="27"/>
                    <a:pt x="1" y="54"/>
                    <a:pt x="1" y="67"/>
                  </a:cubicBezTo>
                  <a:lnTo>
                    <a:pt x="1" y="711"/>
                  </a:lnTo>
                  <a:cubicBezTo>
                    <a:pt x="1" y="738"/>
                    <a:pt x="14" y="765"/>
                    <a:pt x="14" y="778"/>
                  </a:cubicBezTo>
                  <a:lnTo>
                    <a:pt x="28" y="778"/>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9"/>
            <p:cNvSpPr/>
            <p:nvPr/>
          </p:nvSpPr>
          <p:spPr>
            <a:xfrm>
              <a:off x="3441371" y="1144546"/>
              <a:ext cx="1959" cy="56444"/>
            </a:xfrm>
            <a:custGeom>
              <a:rect b="b" l="l" r="r" t="t"/>
              <a:pathLst>
                <a:path extrusionOk="0" h="778" w="27">
                  <a:moveTo>
                    <a:pt x="0" y="0"/>
                  </a:moveTo>
                  <a:lnTo>
                    <a:pt x="0" y="778"/>
                  </a:lnTo>
                  <a:lnTo>
                    <a:pt x="14" y="778"/>
                  </a:lnTo>
                  <a:cubicBezTo>
                    <a:pt x="14" y="751"/>
                    <a:pt x="27" y="738"/>
                    <a:pt x="27" y="711"/>
                  </a:cubicBezTo>
                  <a:lnTo>
                    <a:pt x="27" y="67"/>
                  </a:lnTo>
                  <a:cubicBezTo>
                    <a:pt x="27" y="40"/>
                    <a:pt x="14" y="27"/>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9"/>
            <p:cNvSpPr/>
            <p:nvPr/>
          </p:nvSpPr>
          <p:spPr>
            <a:xfrm>
              <a:off x="3368385" y="1137726"/>
              <a:ext cx="1016" cy="70083"/>
            </a:xfrm>
            <a:custGeom>
              <a:rect b="b" l="l" r="r" t="t"/>
              <a:pathLst>
                <a:path extrusionOk="0" h="966" w="14">
                  <a:moveTo>
                    <a:pt x="0" y="0"/>
                  </a:moveTo>
                  <a:lnTo>
                    <a:pt x="0" y="966"/>
                  </a:lnTo>
                  <a:cubicBezTo>
                    <a:pt x="0" y="966"/>
                    <a:pt x="14" y="966"/>
                    <a:pt x="14" y="966"/>
                  </a:cubicBezTo>
                  <a:lnTo>
                    <a:pt x="14" y="0"/>
                  </a:lnTo>
                  <a:cubicBezTo>
                    <a:pt x="14" y="0"/>
                    <a:pt x="0" y="0"/>
                    <a:pt x="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9"/>
            <p:cNvSpPr/>
            <p:nvPr/>
          </p:nvSpPr>
          <p:spPr>
            <a:xfrm>
              <a:off x="3359606" y="1137726"/>
              <a:ext cx="1016" cy="70083"/>
            </a:xfrm>
            <a:custGeom>
              <a:rect b="b" l="l" r="r" t="t"/>
              <a:pathLst>
                <a:path extrusionOk="0" h="966" w="14">
                  <a:moveTo>
                    <a:pt x="1" y="0"/>
                  </a:moveTo>
                  <a:lnTo>
                    <a:pt x="14" y="0"/>
                  </a:lnTo>
                  <a:lnTo>
                    <a:pt x="14" y="966"/>
                  </a:lnTo>
                  <a:lnTo>
                    <a:pt x="1"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9"/>
            <p:cNvSpPr/>
            <p:nvPr/>
          </p:nvSpPr>
          <p:spPr>
            <a:xfrm>
              <a:off x="3356704" y="1137726"/>
              <a:ext cx="1016" cy="70083"/>
            </a:xfrm>
            <a:custGeom>
              <a:rect b="b" l="l" r="r" t="t"/>
              <a:pathLst>
                <a:path extrusionOk="0" h="966" w="14">
                  <a:moveTo>
                    <a:pt x="0" y="0"/>
                  </a:moveTo>
                  <a:lnTo>
                    <a:pt x="0" y="966"/>
                  </a:lnTo>
                  <a:cubicBezTo>
                    <a:pt x="0" y="966"/>
                    <a:pt x="14" y="966"/>
                    <a:pt x="14" y="966"/>
                  </a:cubicBezTo>
                  <a:lnTo>
                    <a:pt x="14" y="0"/>
                  </a:lnTo>
                  <a:cubicBezTo>
                    <a:pt x="14" y="0"/>
                    <a:pt x="0" y="0"/>
                    <a:pt x="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9"/>
            <p:cNvSpPr/>
            <p:nvPr/>
          </p:nvSpPr>
          <p:spPr>
            <a:xfrm>
              <a:off x="3353802" y="1138669"/>
              <a:ext cx="1016" cy="68197"/>
            </a:xfrm>
            <a:custGeom>
              <a:rect b="b" l="l" r="r" t="t"/>
              <a:pathLst>
                <a:path extrusionOk="0" h="940" w="14">
                  <a:moveTo>
                    <a:pt x="0" y="14"/>
                  </a:moveTo>
                  <a:lnTo>
                    <a:pt x="0" y="926"/>
                  </a:lnTo>
                  <a:lnTo>
                    <a:pt x="14" y="939"/>
                  </a:lnTo>
                  <a:lnTo>
                    <a:pt x="14" y="1"/>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9"/>
            <p:cNvSpPr/>
            <p:nvPr/>
          </p:nvSpPr>
          <p:spPr>
            <a:xfrm>
              <a:off x="3365483" y="1137726"/>
              <a:ext cx="1016" cy="70083"/>
            </a:xfrm>
            <a:custGeom>
              <a:rect b="b" l="l" r="r" t="t"/>
              <a:pathLst>
                <a:path extrusionOk="0" h="966" w="14">
                  <a:moveTo>
                    <a:pt x="0" y="0"/>
                  </a:moveTo>
                  <a:lnTo>
                    <a:pt x="13" y="0"/>
                  </a:lnTo>
                  <a:lnTo>
                    <a:pt x="13" y="966"/>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9"/>
            <p:cNvSpPr/>
            <p:nvPr/>
          </p:nvSpPr>
          <p:spPr>
            <a:xfrm>
              <a:off x="3371287" y="1139685"/>
              <a:ext cx="1016" cy="67181"/>
            </a:xfrm>
            <a:custGeom>
              <a:rect b="b" l="l" r="r" t="t"/>
              <a:pathLst>
                <a:path extrusionOk="0" h="926" w="14">
                  <a:moveTo>
                    <a:pt x="1" y="0"/>
                  </a:moveTo>
                  <a:lnTo>
                    <a:pt x="1" y="925"/>
                  </a:lnTo>
                  <a:lnTo>
                    <a:pt x="14" y="912"/>
                  </a:lnTo>
                  <a:lnTo>
                    <a:pt x="14"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9"/>
            <p:cNvSpPr/>
            <p:nvPr/>
          </p:nvSpPr>
          <p:spPr>
            <a:xfrm>
              <a:off x="3360622" y="1137726"/>
              <a:ext cx="4933" cy="71099"/>
            </a:xfrm>
            <a:custGeom>
              <a:rect b="b" l="l" r="r" t="t"/>
              <a:pathLst>
                <a:path extrusionOk="0" h="980" w="68">
                  <a:moveTo>
                    <a:pt x="0" y="0"/>
                  </a:moveTo>
                  <a:lnTo>
                    <a:pt x="0" y="979"/>
                  </a:lnTo>
                  <a:lnTo>
                    <a:pt x="67" y="979"/>
                  </a:ln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9"/>
            <p:cNvSpPr/>
            <p:nvPr/>
          </p:nvSpPr>
          <p:spPr>
            <a:xfrm>
              <a:off x="3357648" y="1137726"/>
              <a:ext cx="2031" cy="71099"/>
            </a:xfrm>
            <a:custGeom>
              <a:rect b="b" l="l" r="r" t="t"/>
              <a:pathLst>
                <a:path extrusionOk="0" h="980" w="28">
                  <a:moveTo>
                    <a:pt x="14" y="979"/>
                  </a:moveTo>
                  <a:lnTo>
                    <a:pt x="1" y="979"/>
                  </a:lnTo>
                  <a:lnTo>
                    <a:pt x="1" y="979"/>
                  </a:lnTo>
                  <a:lnTo>
                    <a:pt x="1" y="0"/>
                  </a:lnTo>
                  <a:lnTo>
                    <a:pt x="1" y="0"/>
                  </a:lnTo>
                  <a:cubicBezTo>
                    <a:pt x="1" y="0"/>
                    <a:pt x="14" y="0"/>
                    <a:pt x="14" y="0"/>
                  </a:cubicBezTo>
                  <a:lnTo>
                    <a:pt x="28" y="0"/>
                  </a:lnTo>
                  <a:lnTo>
                    <a:pt x="28" y="979"/>
                  </a:lnTo>
                  <a:close/>
                  <a:moveTo>
                    <a:pt x="1" y="979"/>
                  </a:moveTo>
                  <a:lnTo>
                    <a:pt x="14" y="979"/>
                  </a:lnTo>
                  <a:lnTo>
                    <a:pt x="28" y="979"/>
                  </a:lnTo>
                  <a:lnTo>
                    <a:pt x="28" y="0"/>
                  </a:lnTo>
                  <a:lnTo>
                    <a:pt x="14" y="0"/>
                  </a:lnTo>
                  <a:lnTo>
                    <a:pt x="14" y="0"/>
                  </a:lnTo>
                  <a:lnTo>
                    <a:pt x="1" y="0"/>
                  </a:lnTo>
                  <a:lnTo>
                    <a:pt x="1"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9"/>
            <p:cNvSpPr/>
            <p:nvPr/>
          </p:nvSpPr>
          <p:spPr>
            <a:xfrm>
              <a:off x="3354746" y="1137726"/>
              <a:ext cx="2031" cy="71099"/>
            </a:xfrm>
            <a:custGeom>
              <a:rect b="b" l="l" r="r" t="t"/>
              <a:pathLst>
                <a:path extrusionOk="0" h="980" w="28">
                  <a:moveTo>
                    <a:pt x="14" y="0"/>
                  </a:moveTo>
                  <a:cubicBezTo>
                    <a:pt x="14" y="14"/>
                    <a:pt x="14" y="14"/>
                    <a:pt x="14" y="14"/>
                  </a:cubicBezTo>
                  <a:cubicBezTo>
                    <a:pt x="1" y="14"/>
                    <a:pt x="1" y="14"/>
                    <a:pt x="1" y="27"/>
                  </a:cubicBezTo>
                  <a:lnTo>
                    <a:pt x="1" y="952"/>
                  </a:lnTo>
                  <a:cubicBezTo>
                    <a:pt x="1" y="952"/>
                    <a:pt x="1" y="952"/>
                    <a:pt x="14" y="966"/>
                  </a:cubicBezTo>
                  <a:cubicBezTo>
                    <a:pt x="27" y="966"/>
                    <a:pt x="27" y="966"/>
                    <a:pt x="27" y="979"/>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9"/>
            <p:cNvSpPr/>
            <p:nvPr/>
          </p:nvSpPr>
          <p:spPr>
            <a:xfrm>
              <a:off x="3352787" y="1139685"/>
              <a:ext cx="1088" cy="3918"/>
            </a:xfrm>
            <a:custGeom>
              <a:rect b="b" l="l" r="r" t="t"/>
              <a:pathLst>
                <a:path extrusionOk="0" h="54" w="15">
                  <a:moveTo>
                    <a:pt x="14" y="0"/>
                  </a:moveTo>
                  <a:cubicBezTo>
                    <a:pt x="1" y="13"/>
                    <a:pt x="1" y="40"/>
                    <a:pt x="1" y="54"/>
                  </a:cubicBezTo>
                  <a:lnTo>
                    <a:pt x="1" y="54"/>
                  </a:lnTo>
                  <a:cubicBezTo>
                    <a:pt x="1" y="40"/>
                    <a:pt x="1" y="27"/>
                    <a:pt x="14" y="13"/>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9"/>
            <p:cNvSpPr/>
            <p:nvPr/>
          </p:nvSpPr>
          <p:spPr>
            <a:xfrm>
              <a:off x="3369328" y="1137726"/>
              <a:ext cx="2031" cy="70083"/>
            </a:xfrm>
            <a:custGeom>
              <a:rect b="b" l="l" r="r" t="t"/>
              <a:pathLst>
                <a:path extrusionOk="0" h="966" w="28">
                  <a:moveTo>
                    <a:pt x="1" y="0"/>
                  </a:moveTo>
                  <a:lnTo>
                    <a:pt x="1" y="966"/>
                  </a:lnTo>
                  <a:lnTo>
                    <a:pt x="28" y="966"/>
                  </a:lnTo>
                  <a:cubicBezTo>
                    <a:pt x="28" y="952"/>
                    <a:pt x="28" y="952"/>
                    <a:pt x="28" y="952"/>
                  </a:cubicBezTo>
                  <a:lnTo>
                    <a:pt x="28" y="14"/>
                  </a:lnTo>
                  <a:cubicBezTo>
                    <a:pt x="28" y="14"/>
                    <a:pt x="28" y="14"/>
                    <a:pt x="2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9"/>
            <p:cNvSpPr/>
            <p:nvPr/>
          </p:nvSpPr>
          <p:spPr>
            <a:xfrm>
              <a:off x="3372230" y="1139685"/>
              <a:ext cx="1088" cy="3918"/>
            </a:xfrm>
            <a:custGeom>
              <a:rect b="b" l="l" r="r" t="t"/>
              <a:pathLst>
                <a:path extrusionOk="0" h="54" w="15">
                  <a:moveTo>
                    <a:pt x="1" y="0"/>
                  </a:moveTo>
                  <a:cubicBezTo>
                    <a:pt x="14" y="13"/>
                    <a:pt x="14" y="40"/>
                    <a:pt x="14" y="54"/>
                  </a:cubicBezTo>
                  <a:cubicBezTo>
                    <a:pt x="14" y="27"/>
                    <a:pt x="14" y="13"/>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9"/>
            <p:cNvSpPr/>
            <p:nvPr/>
          </p:nvSpPr>
          <p:spPr>
            <a:xfrm>
              <a:off x="3366426" y="1137726"/>
              <a:ext cx="2031" cy="71099"/>
            </a:xfrm>
            <a:custGeom>
              <a:rect b="b" l="l" r="r" t="t"/>
              <a:pathLst>
                <a:path extrusionOk="0" h="980" w="28">
                  <a:moveTo>
                    <a:pt x="14" y="979"/>
                  </a:moveTo>
                  <a:lnTo>
                    <a:pt x="0" y="979"/>
                  </a:lnTo>
                  <a:lnTo>
                    <a:pt x="0" y="0"/>
                  </a:lnTo>
                  <a:lnTo>
                    <a:pt x="14" y="0"/>
                  </a:lnTo>
                  <a:lnTo>
                    <a:pt x="14" y="0"/>
                  </a:lnTo>
                  <a:lnTo>
                    <a:pt x="27" y="0"/>
                  </a:lnTo>
                  <a:lnTo>
                    <a:pt x="27" y="0"/>
                  </a:lnTo>
                  <a:lnTo>
                    <a:pt x="27" y="979"/>
                  </a:lnTo>
                  <a:lnTo>
                    <a:pt x="27" y="979"/>
                  </a:lnTo>
                  <a:cubicBezTo>
                    <a:pt x="27" y="979"/>
                    <a:pt x="14" y="979"/>
                    <a:pt x="14" y="979"/>
                  </a:cubicBezTo>
                  <a:close/>
                  <a:moveTo>
                    <a:pt x="0" y="979"/>
                  </a:moveTo>
                  <a:lnTo>
                    <a:pt x="14" y="979"/>
                  </a:lnTo>
                  <a:lnTo>
                    <a:pt x="14" y="979"/>
                  </a:lnTo>
                  <a:lnTo>
                    <a:pt x="27" y="979"/>
                  </a:lnTo>
                  <a:lnTo>
                    <a:pt x="27" y="0"/>
                  </a:lnTo>
                  <a:lnTo>
                    <a:pt x="14" y="0"/>
                  </a:lnTo>
                  <a:lnTo>
                    <a:pt x="0" y="0"/>
                  </a:lnTo>
                  <a:lnTo>
                    <a:pt x="0" y="979"/>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9"/>
            <p:cNvSpPr/>
            <p:nvPr/>
          </p:nvSpPr>
          <p:spPr>
            <a:xfrm>
              <a:off x="3349885" y="1144546"/>
              <a:ext cx="2031" cy="56444"/>
            </a:xfrm>
            <a:custGeom>
              <a:rect b="b" l="l" r="r" t="t"/>
              <a:pathLst>
                <a:path extrusionOk="0" h="778" w="28">
                  <a:moveTo>
                    <a:pt x="27" y="0"/>
                  </a:moveTo>
                  <a:lnTo>
                    <a:pt x="14" y="14"/>
                  </a:lnTo>
                  <a:cubicBezTo>
                    <a:pt x="14" y="27"/>
                    <a:pt x="0" y="54"/>
                    <a:pt x="0" y="67"/>
                  </a:cubicBezTo>
                  <a:lnTo>
                    <a:pt x="0" y="711"/>
                  </a:lnTo>
                  <a:cubicBezTo>
                    <a:pt x="0" y="738"/>
                    <a:pt x="14" y="765"/>
                    <a:pt x="14" y="778"/>
                  </a:cubicBezTo>
                  <a:lnTo>
                    <a:pt x="27" y="778"/>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9"/>
            <p:cNvSpPr/>
            <p:nvPr/>
          </p:nvSpPr>
          <p:spPr>
            <a:xfrm>
              <a:off x="3374189" y="1144546"/>
              <a:ext cx="2031" cy="56444"/>
            </a:xfrm>
            <a:custGeom>
              <a:rect b="b" l="l" r="r" t="t"/>
              <a:pathLst>
                <a:path extrusionOk="0" h="778" w="28">
                  <a:moveTo>
                    <a:pt x="1" y="0"/>
                  </a:moveTo>
                  <a:lnTo>
                    <a:pt x="1" y="778"/>
                  </a:lnTo>
                  <a:lnTo>
                    <a:pt x="14" y="778"/>
                  </a:lnTo>
                  <a:cubicBezTo>
                    <a:pt x="14" y="751"/>
                    <a:pt x="28" y="738"/>
                    <a:pt x="28" y="711"/>
                  </a:cubicBezTo>
                  <a:lnTo>
                    <a:pt x="28" y="67"/>
                  </a:lnTo>
                  <a:cubicBezTo>
                    <a:pt x="28" y="40"/>
                    <a:pt x="14" y="27"/>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9"/>
            <p:cNvSpPr/>
            <p:nvPr/>
          </p:nvSpPr>
          <p:spPr>
            <a:xfrm>
              <a:off x="2821574" y="1027740"/>
              <a:ext cx="72042" cy="84738"/>
            </a:xfrm>
            <a:custGeom>
              <a:rect b="b" l="l" r="r" t="t"/>
              <a:pathLst>
                <a:path extrusionOk="0" h="1168" w="993">
                  <a:moveTo>
                    <a:pt x="0" y="1"/>
                  </a:moveTo>
                  <a:lnTo>
                    <a:pt x="0" y="28"/>
                  </a:lnTo>
                  <a:lnTo>
                    <a:pt x="268" y="215"/>
                  </a:lnTo>
                  <a:cubicBezTo>
                    <a:pt x="389" y="296"/>
                    <a:pt x="510" y="390"/>
                    <a:pt x="644" y="470"/>
                  </a:cubicBezTo>
                  <a:lnTo>
                    <a:pt x="523" y="591"/>
                  </a:lnTo>
                  <a:lnTo>
                    <a:pt x="0" y="1114"/>
                  </a:lnTo>
                  <a:lnTo>
                    <a:pt x="0" y="1168"/>
                  </a:lnTo>
                  <a:lnTo>
                    <a:pt x="537" y="618"/>
                  </a:lnTo>
                  <a:lnTo>
                    <a:pt x="993" y="175"/>
                  </a:lnTo>
                  <a:lnTo>
                    <a:pt x="952" y="162"/>
                  </a:lnTo>
                  <a:lnTo>
                    <a:pt x="657" y="470"/>
                  </a:lnTo>
                  <a:cubicBezTo>
                    <a:pt x="523" y="376"/>
                    <a:pt x="403" y="282"/>
                    <a:pt x="268" y="202"/>
                  </a:cubicBezTo>
                  <a:cubicBezTo>
                    <a:pt x="188" y="135"/>
                    <a:pt x="94" y="68"/>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9"/>
            <p:cNvSpPr/>
            <p:nvPr/>
          </p:nvSpPr>
          <p:spPr>
            <a:xfrm>
              <a:off x="2806991" y="1024838"/>
              <a:ext cx="14655" cy="145027"/>
            </a:xfrm>
            <a:custGeom>
              <a:rect b="b" l="l" r="r" t="t"/>
              <a:pathLst>
                <a:path extrusionOk="0" h="1999" w="202">
                  <a:moveTo>
                    <a:pt x="0" y="1"/>
                  </a:moveTo>
                  <a:lnTo>
                    <a:pt x="0" y="604"/>
                  </a:lnTo>
                  <a:lnTo>
                    <a:pt x="0" y="1382"/>
                  </a:lnTo>
                  <a:lnTo>
                    <a:pt x="0" y="1409"/>
                  </a:lnTo>
                  <a:cubicBezTo>
                    <a:pt x="0" y="1449"/>
                    <a:pt x="14" y="1489"/>
                    <a:pt x="27" y="1529"/>
                  </a:cubicBezTo>
                  <a:cubicBezTo>
                    <a:pt x="27" y="1543"/>
                    <a:pt x="27" y="1543"/>
                    <a:pt x="27" y="1543"/>
                  </a:cubicBezTo>
                  <a:cubicBezTo>
                    <a:pt x="27" y="1556"/>
                    <a:pt x="27" y="1570"/>
                    <a:pt x="27" y="1583"/>
                  </a:cubicBezTo>
                  <a:cubicBezTo>
                    <a:pt x="27" y="1596"/>
                    <a:pt x="27" y="1623"/>
                    <a:pt x="27" y="1637"/>
                  </a:cubicBezTo>
                  <a:lnTo>
                    <a:pt x="27" y="1999"/>
                  </a:lnTo>
                  <a:lnTo>
                    <a:pt x="174" y="1999"/>
                  </a:lnTo>
                  <a:lnTo>
                    <a:pt x="174" y="1637"/>
                  </a:lnTo>
                  <a:cubicBezTo>
                    <a:pt x="174" y="1623"/>
                    <a:pt x="174" y="1596"/>
                    <a:pt x="174" y="1583"/>
                  </a:cubicBezTo>
                  <a:cubicBezTo>
                    <a:pt x="174" y="1570"/>
                    <a:pt x="174" y="1556"/>
                    <a:pt x="174" y="1543"/>
                  </a:cubicBezTo>
                  <a:cubicBezTo>
                    <a:pt x="174" y="1543"/>
                    <a:pt x="174" y="1543"/>
                    <a:pt x="174" y="1529"/>
                  </a:cubicBezTo>
                  <a:cubicBezTo>
                    <a:pt x="188" y="1489"/>
                    <a:pt x="201" y="1449"/>
                    <a:pt x="201" y="1409"/>
                  </a:cubicBezTo>
                  <a:lnTo>
                    <a:pt x="201" y="1382"/>
                  </a:lnTo>
                  <a:lnTo>
                    <a:pt x="201" y="604"/>
                  </a:lnTo>
                  <a:lnTo>
                    <a:pt x="201" y="4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9"/>
            <p:cNvSpPr/>
            <p:nvPr/>
          </p:nvSpPr>
          <p:spPr>
            <a:xfrm>
              <a:off x="2792336" y="1166891"/>
              <a:ext cx="42950" cy="18573"/>
            </a:xfrm>
            <a:custGeom>
              <a:rect b="b" l="l" r="r" t="t"/>
              <a:pathLst>
                <a:path extrusionOk="0" h="256" w="592">
                  <a:moveTo>
                    <a:pt x="283" y="202"/>
                  </a:moveTo>
                  <a:cubicBezTo>
                    <a:pt x="216" y="202"/>
                    <a:pt x="148" y="215"/>
                    <a:pt x="81" y="229"/>
                  </a:cubicBezTo>
                  <a:cubicBezTo>
                    <a:pt x="148" y="215"/>
                    <a:pt x="229" y="215"/>
                    <a:pt x="296" y="215"/>
                  </a:cubicBezTo>
                  <a:cubicBezTo>
                    <a:pt x="363" y="215"/>
                    <a:pt x="430" y="215"/>
                    <a:pt x="497" y="229"/>
                  </a:cubicBezTo>
                  <a:cubicBezTo>
                    <a:pt x="430" y="215"/>
                    <a:pt x="363" y="202"/>
                    <a:pt x="296" y="202"/>
                  </a:cubicBezTo>
                  <a:close/>
                  <a:moveTo>
                    <a:pt x="28" y="229"/>
                  </a:moveTo>
                  <a:lnTo>
                    <a:pt x="1" y="242"/>
                  </a:lnTo>
                  <a:lnTo>
                    <a:pt x="1" y="255"/>
                  </a:lnTo>
                  <a:lnTo>
                    <a:pt x="41" y="242"/>
                  </a:lnTo>
                  <a:cubicBezTo>
                    <a:pt x="55" y="242"/>
                    <a:pt x="68" y="242"/>
                    <a:pt x="81" y="229"/>
                  </a:cubicBezTo>
                  <a:close/>
                  <a:moveTo>
                    <a:pt x="1" y="1"/>
                  </a:moveTo>
                  <a:lnTo>
                    <a:pt x="1" y="14"/>
                  </a:lnTo>
                  <a:lnTo>
                    <a:pt x="81" y="27"/>
                  </a:lnTo>
                  <a:cubicBezTo>
                    <a:pt x="148" y="41"/>
                    <a:pt x="219" y="48"/>
                    <a:pt x="289" y="48"/>
                  </a:cubicBezTo>
                  <a:cubicBezTo>
                    <a:pt x="360" y="48"/>
                    <a:pt x="430" y="41"/>
                    <a:pt x="497" y="27"/>
                  </a:cubicBezTo>
                  <a:lnTo>
                    <a:pt x="578" y="14"/>
                  </a:lnTo>
                  <a:lnTo>
                    <a:pt x="578" y="242"/>
                  </a:lnTo>
                  <a:lnTo>
                    <a:pt x="551" y="229"/>
                  </a:lnTo>
                  <a:lnTo>
                    <a:pt x="497" y="229"/>
                  </a:lnTo>
                  <a:cubicBezTo>
                    <a:pt x="511" y="242"/>
                    <a:pt x="537" y="242"/>
                    <a:pt x="551" y="242"/>
                  </a:cubicBezTo>
                  <a:lnTo>
                    <a:pt x="578" y="255"/>
                  </a:lnTo>
                  <a:lnTo>
                    <a:pt x="591" y="255"/>
                  </a:lnTo>
                  <a:lnTo>
                    <a:pt x="591" y="242"/>
                  </a:lnTo>
                  <a:lnTo>
                    <a:pt x="591" y="14"/>
                  </a:lnTo>
                  <a:lnTo>
                    <a:pt x="591" y="1"/>
                  </a:lnTo>
                  <a:lnTo>
                    <a:pt x="578" y="1"/>
                  </a:lnTo>
                  <a:lnTo>
                    <a:pt x="497" y="14"/>
                  </a:lnTo>
                  <a:cubicBezTo>
                    <a:pt x="430" y="27"/>
                    <a:pt x="363" y="34"/>
                    <a:pt x="294" y="34"/>
                  </a:cubicBezTo>
                  <a:cubicBezTo>
                    <a:pt x="226" y="34"/>
                    <a:pt x="155" y="27"/>
                    <a:pt x="81" y="14"/>
                  </a:cubicBez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9"/>
            <p:cNvSpPr/>
            <p:nvPr/>
          </p:nvSpPr>
          <p:spPr>
            <a:xfrm>
              <a:off x="2773909" y="1137726"/>
              <a:ext cx="73" cy="70083"/>
            </a:xfrm>
            <a:custGeom>
              <a:rect b="b" l="l" r="r" t="t"/>
              <a:pathLst>
                <a:path extrusionOk="0" h="966" w="1">
                  <a:moveTo>
                    <a:pt x="0" y="966"/>
                  </a:moveTo>
                  <a:lnTo>
                    <a:pt x="0" y="966"/>
                  </a:lnTo>
                  <a:cubicBezTo>
                    <a:pt x="0" y="966"/>
                    <a:pt x="0" y="966"/>
                    <a:pt x="0" y="966"/>
                  </a:cubicBezTo>
                  <a:lnTo>
                    <a:pt x="0" y="966"/>
                  </a:lnTo>
                  <a:lnTo>
                    <a:pt x="0" y="0"/>
                  </a:lnTo>
                  <a:lnTo>
                    <a:pt x="0" y="0"/>
                  </a:lnTo>
                  <a:cubicBezTo>
                    <a:pt x="0" y="0"/>
                    <a:pt x="0" y="0"/>
                    <a:pt x="0" y="0"/>
                  </a:cubicBezTo>
                  <a:lnTo>
                    <a:pt x="0" y="0"/>
                  </a:lnTo>
                  <a:close/>
                  <a:moveTo>
                    <a:pt x="0" y="966"/>
                  </a:moveTo>
                  <a:lnTo>
                    <a:pt x="0" y="966"/>
                  </a:lnTo>
                  <a:lnTo>
                    <a:pt x="0" y="0"/>
                  </a:lnTo>
                  <a:lnTo>
                    <a:pt x="0" y="0"/>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9"/>
            <p:cNvSpPr/>
            <p:nvPr/>
          </p:nvSpPr>
          <p:spPr>
            <a:xfrm>
              <a:off x="2781671" y="1137726"/>
              <a:ext cx="1016" cy="70083"/>
            </a:xfrm>
            <a:custGeom>
              <a:rect b="b" l="l" r="r" t="t"/>
              <a:pathLst>
                <a:path extrusionOk="0" h="966" w="14">
                  <a:moveTo>
                    <a:pt x="0" y="0"/>
                  </a:moveTo>
                  <a:lnTo>
                    <a:pt x="0" y="966"/>
                  </a:lnTo>
                  <a:lnTo>
                    <a:pt x="14" y="966"/>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9"/>
            <p:cNvSpPr/>
            <p:nvPr/>
          </p:nvSpPr>
          <p:spPr>
            <a:xfrm>
              <a:off x="2784573" y="1137726"/>
              <a:ext cx="1088" cy="1016"/>
            </a:xfrm>
            <a:custGeom>
              <a:rect b="b" l="l" r="r" t="t"/>
              <a:pathLst>
                <a:path extrusionOk="0" h="14" w="15">
                  <a:moveTo>
                    <a:pt x="1" y="0"/>
                  </a:moveTo>
                  <a:lnTo>
                    <a:pt x="1" y="14"/>
                  </a:lnTo>
                  <a:lnTo>
                    <a:pt x="14"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9"/>
            <p:cNvSpPr/>
            <p:nvPr/>
          </p:nvSpPr>
          <p:spPr>
            <a:xfrm>
              <a:off x="2788491" y="1139685"/>
              <a:ext cx="73" cy="67181"/>
            </a:xfrm>
            <a:custGeom>
              <a:rect b="b" l="l" r="r" t="t"/>
              <a:pathLst>
                <a:path extrusionOk="0" h="926" w="1">
                  <a:moveTo>
                    <a:pt x="0" y="925"/>
                  </a:moveTo>
                  <a:lnTo>
                    <a:pt x="0" y="925"/>
                  </a:lnTo>
                  <a:lnTo>
                    <a:pt x="0" y="0"/>
                  </a:lnTo>
                  <a:lnTo>
                    <a:pt x="0" y="0"/>
                  </a:lnTo>
                  <a:cubicBezTo>
                    <a:pt x="0" y="0"/>
                    <a:pt x="0" y="0"/>
                    <a:pt x="0" y="0"/>
                  </a:cubicBezTo>
                  <a:lnTo>
                    <a:pt x="0" y="0"/>
                  </a:lnTo>
                  <a:lnTo>
                    <a:pt x="0" y="912"/>
                  </a:lnTo>
                  <a:cubicBezTo>
                    <a:pt x="0" y="912"/>
                    <a:pt x="0" y="925"/>
                    <a:pt x="0" y="925"/>
                  </a:cubicBezTo>
                  <a:lnTo>
                    <a:pt x="0" y="925"/>
                  </a:lnTo>
                  <a:close/>
                  <a:moveTo>
                    <a:pt x="0" y="0"/>
                  </a:moveTo>
                  <a:lnTo>
                    <a:pt x="0" y="912"/>
                  </a:lnTo>
                  <a:lnTo>
                    <a:pt x="0" y="912"/>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9"/>
            <p:cNvSpPr/>
            <p:nvPr/>
          </p:nvSpPr>
          <p:spPr>
            <a:xfrm>
              <a:off x="2776811" y="1137726"/>
              <a:ext cx="73" cy="70083"/>
            </a:xfrm>
            <a:custGeom>
              <a:rect b="b" l="l" r="r" t="t"/>
              <a:pathLst>
                <a:path extrusionOk="0" h="966" w="1">
                  <a:moveTo>
                    <a:pt x="0" y="966"/>
                  </a:moveTo>
                  <a:lnTo>
                    <a:pt x="0" y="966"/>
                  </a:lnTo>
                  <a:lnTo>
                    <a:pt x="0" y="0"/>
                  </a:lnTo>
                  <a:lnTo>
                    <a:pt x="0" y="0"/>
                  </a:lnTo>
                  <a:lnTo>
                    <a:pt x="0" y="966"/>
                  </a:lnTo>
                  <a:lnTo>
                    <a:pt x="0" y="966"/>
                  </a:lnTo>
                  <a:close/>
                  <a:moveTo>
                    <a:pt x="0" y="966"/>
                  </a:moveTo>
                  <a:lnTo>
                    <a:pt x="0" y="966"/>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9"/>
            <p:cNvSpPr/>
            <p:nvPr/>
          </p:nvSpPr>
          <p:spPr>
            <a:xfrm>
              <a:off x="2769991" y="1139685"/>
              <a:ext cx="1016" cy="67181"/>
            </a:xfrm>
            <a:custGeom>
              <a:rect b="b" l="l" r="r" t="t"/>
              <a:pathLst>
                <a:path extrusionOk="0" h="926" w="14">
                  <a:moveTo>
                    <a:pt x="0" y="0"/>
                  </a:moveTo>
                  <a:lnTo>
                    <a:pt x="0" y="912"/>
                  </a:lnTo>
                  <a:lnTo>
                    <a:pt x="14" y="925"/>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9"/>
            <p:cNvSpPr/>
            <p:nvPr/>
          </p:nvSpPr>
          <p:spPr>
            <a:xfrm>
              <a:off x="2776811" y="1137726"/>
              <a:ext cx="4933" cy="71099"/>
            </a:xfrm>
            <a:custGeom>
              <a:rect b="b" l="l" r="r" t="t"/>
              <a:pathLst>
                <a:path extrusionOk="0" h="980" w="68">
                  <a:moveTo>
                    <a:pt x="0" y="0"/>
                  </a:moveTo>
                  <a:lnTo>
                    <a:pt x="0" y="979"/>
                  </a:lnTo>
                  <a:lnTo>
                    <a:pt x="67" y="979"/>
                  </a:ln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9"/>
            <p:cNvSpPr/>
            <p:nvPr/>
          </p:nvSpPr>
          <p:spPr>
            <a:xfrm>
              <a:off x="2784573" y="1137726"/>
              <a:ext cx="1088" cy="71099"/>
            </a:xfrm>
            <a:custGeom>
              <a:rect b="b" l="l" r="r" t="t"/>
              <a:pathLst>
                <a:path extrusionOk="0" h="980" w="15">
                  <a:moveTo>
                    <a:pt x="1" y="0"/>
                  </a:moveTo>
                  <a:lnTo>
                    <a:pt x="1" y="979"/>
                  </a:lnTo>
                  <a:lnTo>
                    <a:pt x="14" y="979"/>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9"/>
            <p:cNvSpPr/>
            <p:nvPr/>
          </p:nvSpPr>
          <p:spPr>
            <a:xfrm>
              <a:off x="2785589" y="1137726"/>
              <a:ext cx="2975" cy="71099"/>
            </a:xfrm>
            <a:custGeom>
              <a:rect b="b" l="l" r="r" t="t"/>
              <a:pathLst>
                <a:path extrusionOk="0" h="980" w="41">
                  <a:moveTo>
                    <a:pt x="0" y="0"/>
                  </a:moveTo>
                  <a:lnTo>
                    <a:pt x="0" y="979"/>
                  </a:lnTo>
                  <a:cubicBezTo>
                    <a:pt x="0" y="966"/>
                    <a:pt x="13" y="966"/>
                    <a:pt x="13" y="966"/>
                  </a:cubicBezTo>
                  <a:lnTo>
                    <a:pt x="27" y="966"/>
                  </a:lnTo>
                  <a:cubicBezTo>
                    <a:pt x="27" y="952"/>
                    <a:pt x="40" y="952"/>
                    <a:pt x="40" y="952"/>
                  </a:cubicBezTo>
                  <a:lnTo>
                    <a:pt x="40" y="27"/>
                  </a:lnTo>
                  <a:cubicBezTo>
                    <a:pt x="27" y="14"/>
                    <a:pt x="27" y="14"/>
                    <a:pt x="27" y="14"/>
                  </a:cubicBezTo>
                  <a:cubicBezTo>
                    <a:pt x="13" y="14"/>
                    <a:pt x="13" y="14"/>
                    <a:pt x="1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9"/>
            <p:cNvSpPr/>
            <p:nvPr/>
          </p:nvSpPr>
          <p:spPr>
            <a:xfrm>
              <a:off x="2788491" y="1139685"/>
              <a:ext cx="1016" cy="66166"/>
            </a:xfrm>
            <a:custGeom>
              <a:rect b="b" l="l" r="r" t="t"/>
              <a:pathLst>
                <a:path extrusionOk="0" h="912" w="14">
                  <a:moveTo>
                    <a:pt x="0" y="0"/>
                  </a:moveTo>
                  <a:cubicBezTo>
                    <a:pt x="14" y="13"/>
                    <a:pt x="14" y="40"/>
                    <a:pt x="14" y="54"/>
                  </a:cubicBezTo>
                  <a:lnTo>
                    <a:pt x="14" y="40"/>
                  </a:lnTo>
                  <a:cubicBezTo>
                    <a:pt x="14" y="27"/>
                    <a:pt x="14" y="13"/>
                    <a:pt x="0" y="0"/>
                  </a:cubicBezTo>
                  <a:close/>
                  <a:moveTo>
                    <a:pt x="14" y="858"/>
                  </a:moveTo>
                  <a:cubicBezTo>
                    <a:pt x="14" y="885"/>
                    <a:pt x="14" y="898"/>
                    <a:pt x="1" y="912"/>
                  </a:cubicBezTo>
                  <a:lnTo>
                    <a:pt x="1" y="912"/>
                  </a:lnTo>
                  <a:cubicBezTo>
                    <a:pt x="14" y="898"/>
                    <a:pt x="14" y="885"/>
                    <a:pt x="14" y="872"/>
                  </a:cubicBezTo>
                  <a:lnTo>
                    <a:pt x="14" y="85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9"/>
            <p:cNvSpPr/>
            <p:nvPr/>
          </p:nvSpPr>
          <p:spPr>
            <a:xfrm>
              <a:off x="2770934" y="1137726"/>
              <a:ext cx="3047" cy="70083"/>
            </a:xfrm>
            <a:custGeom>
              <a:rect b="b" l="l" r="r" t="t"/>
              <a:pathLst>
                <a:path extrusionOk="0" h="966" w="42">
                  <a:moveTo>
                    <a:pt x="14" y="0"/>
                  </a:moveTo>
                  <a:cubicBezTo>
                    <a:pt x="14" y="14"/>
                    <a:pt x="1" y="14"/>
                    <a:pt x="1" y="14"/>
                  </a:cubicBezTo>
                  <a:lnTo>
                    <a:pt x="1" y="952"/>
                  </a:lnTo>
                  <a:cubicBezTo>
                    <a:pt x="1" y="952"/>
                    <a:pt x="1" y="952"/>
                    <a:pt x="14" y="966"/>
                  </a:cubicBezTo>
                  <a:lnTo>
                    <a:pt x="41" y="966"/>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9"/>
            <p:cNvSpPr/>
            <p:nvPr/>
          </p:nvSpPr>
          <p:spPr>
            <a:xfrm>
              <a:off x="2769048" y="1138669"/>
              <a:ext cx="1959" cy="68197"/>
            </a:xfrm>
            <a:custGeom>
              <a:rect b="b" l="l" r="r" t="t"/>
              <a:pathLst>
                <a:path extrusionOk="0" h="940" w="27">
                  <a:moveTo>
                    <a:pt x="13" y="1"/>
                  </a:moveTo>
                  <a:lnTo>
                    <a:pt x="13" y="14"/>
                  </a:lnTo>
                  <a:lnTo>
                    <a:pt x="27" y="14"/>
                  </a:lnTo>
                  <a:lnTo>
                    <a:pt x="27" y="1"/>
                  </a:lnTo>
                  <a:close/>
                  <a:moveTo>
                    <a:pt x="13" y="14"/>
                  </a:moveTo>
                  <a:cubicBezTo>
                    <a:pt x="13" y="27"/>
                    <a:pt x="0" y="41"/>
                    <a:pt x="0" y="54"/>
                  </a:cubicBezTo>
                  <a:lnTo>
                    <a:pt x="0" y="68"/>
                  </a:lnTo>
                  <a:cubicBezTo>
                    <a:pt x="0" y="54"/>
                    <a:pt x="13" y="41"/>
                    <a:pt x="13" y="27"/>
                  </a:cubicBezTo>
                  <a:lnTo>
                    <a:pt x="13" y="14"/>
                  </a:lnTo>
                  <a:close/>
                  <a:moveTo>
                    <a:pt x="0" y="872"/>
                  </a:moveTo>
                  <a:lnTo>
                    <a:pt x="0" y="886"/>
                  </a:lnTo>
                  <a:cubicBezTo>
                    <a:pt x="0" y="899"/>
                    <a:pt x="13" y="912"/>
                    <a:pt x="13" y="925"/>
                  </a:cubicBezTo>
                  <a:lnTo>
                    <a:pt x="13" y="925"/>
                  </a:lnTo>
                  <a:cubicBezTo>
                    <a:pt x="13" y="912"/>
                    <a:pt x="0" y="899"/>
                    <a:pt x="0" y="872"/>
                  </a:cubicBezTo>
                  <a:close/>
                  <a:moveTo>
                    <a:pt x="13" y="926"/>
                  </a:moveTo>
                  <a:lnTo>
                    <a:pt x="27" y="939"/>
                  </a:lnTo>
                  <a:lnTo>
                    <a:pt x="27" y="92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9"/>
            <p:cNvSpPr/>
            <p:nvPr/>
          </p:nvSpPr>
          <p:spPr>
            <a:xfrm>
              <a:off x="2773909" y="1137726"/>
              <a:ext cx="2975" cy="71099"/>
            </a:xfrm>
            <a:custGeom>
              <a:rect b="b" l="l" r="r" t="t"/>
              <a:pathLst>
                <a:path extrusionOk="0" h="980" w="41">
                  <a:moveTo>
                    <a:pt x="14" y="979"/>
                  </a:moveTo>
                  <a:lnTo>
                    <a:pt x="0" y="979"/>
                  </a:lnTo>
                  <a:lnTo>
                    <a:pt x="0" y="979"/>
                  </a:lnTo>
                  <a:lnTo>
                    <a:pt x="0" y="0"/>
                  </a:lnTo>
                  <a:lnTo>
                    <a:pt x="0" y="0"/>
                  </a:lnTo>
                  <a:cubicBezTo>
                    <a:pt x="0" y="0"/>
                    <a:pt x="14" y="0"/>
                    <a:pt x="14" y="0"/>
                  </a:cubicBezTo>
                  <a:lnTo>
                    <a:pt x="40" y="0"/>
                  </a:lnTo>
                  <a:lnTo>
                    <a:pt x="40" y="979"/>
                  </a:lnTo>
                  <a:close/>
                  <a:moveTo>
                    <a:pt x="0" y="979"/>
                  </a:moveTo>
                  <a:lnTo>
                    <a:pt x="14" y="979"/>
                  </a:lnTo>
                  <a:lnTo>
                    <a:pt x="40" y="979"/>
                  </a:lnTo>
                  <a:lnTo>
                    <a:pt x="40" y="0"/>
                  </a:lnTo>
                  <a:lnTo>
                    <a:pt x="14" y="0"/>
                  </a:lnTo>
                  <a:lnTo>
                    <a:pt x="0" y="0"/>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9"/>
            <p:cNvSpPr/>
            <p:nvPr/>
          </p:nvSpPr>
          <p:spPr>
            <a:xfrm>
              <a:off x="2791393" y="1145489"/>
              <a:ext cx="1016" cy="55501"/>
            </a:xfrm>
            <a:custGeom>
              <a:rect b="b" l="l" r="r" t="t"/>
              <a:pathLst>
                <a:path extrusionOk="0" h="765" w="14">
                  <a:moveTo>
                    <a:pt x="1" y="1"/>
                  </a:moveTo>
                  <a:lnTo>
                    <a:pt x="1" y="765"/>
                  </a:lnTo>
                  <a:cubicBezTo>
                    <a:pt x="14" y="752"/>
                    <a:pt x="14" y="725"/>
                    <a:pt x="14" y="698"/>
                  </a:cubicBezTo>
                  <a:lnTo>
                    <a:pt x="14" y="54"/>
                  </a:lnTo>
                  <a:cubicBezTo>
                    <a:pt x="14" y="41"/>
                    <a:pt x="14" y="14"/>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9"/>
            <p:cNvSpPr/>
            <p:nvPr/>
          </p:nvSpPr>
          <p:spPr>
            <a:xfrm>
              <a:off x="2767089" y="1144546"/>
              <a:ext cx="1016" cy="56444"/>
            </a:xfrm>
            <a:custGeom>
              <a:rect b="b" l="l" r="r" t="t"/>
              <a:pathLst>
                <a:path extrusionOk="0" h="778" w="14">
                  <a:moveTo>
                    <a:pt x="14" y="0"/>
                  </a:moveTo>
                  <a:cubicBezTo>
                    <a:pt x="0" y="27"/>
                    <a:pt x="0" y="40"/>
                    <a:pt x="0" y="67"/>
                  </a:cubicBezTo>
                  <a:lnTo>
                    <a:pt x="0" y="711"/>
                  </a:lnTo>
                  <a:cubicBezTo>
                    <a:pt x="0" y="738"/>
                    <a:pt x="0" y="751"/>
                    <a:pt x="14" y="778"/>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9"/>
            <p:cNvSpPr/>
            <p:nvPr/>
          </p:nvSpPr>
          <p:spPr>
            <a:xfrm>
              <a:off x="2841018" y="1137726"/>
              <a:ext cx="73" cy="70083"/>
            </a:xfrm>
            <a:custGeom>
              <a:rect b="b" l="l" r="r" t="t"/>
              <a:pathLst>
                <a:path extrusionOk="0" h="966" w="1">
                  <a:moveTo>
                    <a:pt x="0" y="966"/>
                  </a:moveTo>
                  <a:lnTo>
                    <a:pt x="0" y="966"/>
                  </a:lnTo>
                  <a:cubicBezTo>
                    <a:pt x="0" y="966"/>
                    <a:pt x="0" y="966"/>
                    <a:pt x="0" y="966"/>
                  </a:cubicBezTo>
                  <a:lnTo>
                    <a:pt x="0" y="966"/>
                  </a:lnTo>
                  <a:lnTo>
                    <a:pt x="0" y="0"/>
                  </a:lnTo>
                  <a:lnTo>
                    <a:pt x="0" y="0"/>
                  </a:lnTo>
                  <a:cubicBezTo>
                    <a:pt x="0" y="0"/>
                    <a:pt x="0" y="0"/>
                    <a:pt x="0" y="0"/>
                  </a:cubicBezTo>
                  <a:lnTo>
                    <a:pt x="0" y="0"/>
                  </a:lnTo>
                  <a:close/>
                  <a:moveTo>
                    <a:pt x="0" y="966"/>
                  </a:moveTo>
                  <a:lnTo>
                    <a:pt x="0" y="966"/>
                  </a:lnTo>
                  <a:lnTo>
                    <a:pt x="0" y="0"/>
                  </a:lnTo>
                  <a:lnTo>
                    <a:pt x="0" y="0"/>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9"/>
            <p:cNvSpPr/>
            <p:nvPr/>
          </p:nvSpPr>
          <p:spPr>
            <a:xfrm>
              <a:off x="2848780" y="1137726"/>
              <a:ext cx="1088" cy="70083"/>
            </a:xfrm>
            <a:custGeom>
              <a:rect b="b" l="l" r="r" t="t"/>
              <a:pathLst>
                <a:path extrusionOk="0" h="966" w="15">
                  <a:moveTo>
                    <a:pt x="14" y="966"/>
                  </a:moveTo>
                  <a:lnTo>
                    <a:pt x="1" y="966"/>
                  </a:lnTo>
                  <a:lnTo>
                    <a:pt x="1" y="0"/>
                  </a:lnTo>
                  <a:lnTo>
                    <a:pt x="14" y="0"/>
                  </a:lnTo>
                  <a:lnTo>
                    <a:pt x="14" y="966"/>
                  </a:lnTo>
                  <a:lnTo>
                    <a:pt x="14" y="966"/>
                  </a:lnTo>
                  <a:close/>
                  <a:moveTo>
                    <a:pt x="1" y="966"/>
                  </a:moveTo>
                  <a:lnTo>
                    <a:pt x="14" y="966"/>
                  </a:lnTo>
                  <a:lnTo>
                    <a:pt x="14"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9"/>
            <p:cNvSpPr/>
            <p:nvPr/>
          </p:nvSpPr>
          <p:spPr>
            <a:xfrm>
              <a:off x="2851755" y="1137726"/>
              <a:ext cx="1016" cy="1016"/>
            </a:xfrm>
            <a:custGeom>
              <a:rect b="b" l="l" r="r" t="t"/>
              <a:pathLst>
                <a:path extrusionOk="0" h="14" w="14">
                  <a:moveTo>
                    <a:pt x="0" y="0"/>
                  </a:moveTo>
                  <a:lnTo>
                    <a:pt x="0" y="14"/>
                  </a:lnTo>
                  <a:lnTo>
                    <a:pt x="13" y="14"/>
                  </a:lnTo>
                  <a:lnTo>
                    <a:pt x="1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9"/>
            <p:cNvSpPr/>
            <p:nvPr/>
          </p:nvSpPr>
          <p:spPr>
            <a:xfrm>
              <a:off x="2855600" y="1139685"/>
              <a:ext cx="73" cy="67181"/>
            </a:xfrm>
            <a:custGeom>
              <a:rect b="b" l="l" r="r" t="t"/>
              <a:pathLst>
                <a:path extrusionOk="0" h="926" w="1">
                  <a:moveTo>
                    <a:pt x="1" y="925"/>
                  </a:moveTo>
                  <a:lnTo>
                    <a:pt x="1" y="925"/>
                  </a:lnTo>
                  <a:lnTo>
                    <a:pt x="1" y="0"/>
                  </a:lnTo>
                  <a:lnTo>
                    <a:pt x="1" y="0"/>
                  </a:lnTo>
                  <a:cubicBezTo>
                    <a:pt x="1" y="0"/>
                    <a:pt x="1" y="0"/>
                    <a:pt x="1" y="0"/>
                  </a:cubicBezTo>
                  <a:lnTo>
                    <a:pt x="1" y="0"/>
                  </a:lnTo>
                  <a:lnTo>
                    <a:pt x="1" y="912"/>
                  </a:lnTo>
                  <a:cubicBezTo>
                    <a:pt x="1" y="912"/>
                    <a:pt x="1" y="925"/>
                    <a:pt x="1" y="925"/>
                  </a:cubicBezTo>
                  <a:lnTo>
                    <a:pt x="1" y="925"/>
                  </a:lnTo>
                  <a:close/>
                  <a:moveTo>
                    <a:pt x="1" y="0"/>
                  </a:moveTo>
                  <a:lnTo>
                    <a:pt x="1" y="912"/>
                  </a:lnTo>
                  <a:lnTo>
                    <a:pt x="1" y="912"/>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9"/>
            <p:cNvSpPr/>
            <p:nvPr/>
          </p:nvSpPr>
          <p:spPr>
            <a:xfrm>
              <a:off x="2843920" y="1137726"/>
              <a:ext cx="73" cy="70083"/>
            </a:xfrm>
            <a:custGeom>
              <a:rect b="b" l="l" r="r" t="t"/>
              <a:pathLst>
                <a:path extrusionOk="0" h="966" w="1">
                  <a:moveTo>
                    <a:pt x="1" y="966"/>
                  </a:moveTo>
                  <a:lnTo>
                    <a:pt x="1" y="966"/>
                  </a:lnTo>
                  <a:lnTo>
                    <a:pt x="1" y="0"/>
                  </a:lnTo>
                  <a:lnTo>
                    <a:pt x="1" y="0"/>
                  </a:lnTo>
                  <a:lnTo>
                    <a:pt x="1" y="966"/>
                  </a:lnTo>
                  <a:lnTo>
                    <a:pt x="1" y="966"/>
                  </a:lnTo>
                  <a:close/>
                  <a:moveTo>
                    <a:pt x="1" y="966"/>
                  </a:moveTo>
                  <a:lnTo>
                    <a:pt x="1" y="966"/>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9"/>
            <p:cNvSpPr/>
            <p:nvPr/>
          </p:nvSpPr>
          <p:spPr>
            <a:xfrm>
              <a:off x="2838116" y="1139685"/>
              <a:ext cx="73" cy="67181"/>
            </a:xfrm>
            <a:custGeom>
              <a:rect b="b" l="l" r="r" t="t"/>
              <a:pathLst>
                <a:path extrusionOk="0" h="926" w="1">
                  <a:moveTo>
                    <a:pt x="0" y="925"/>
                  </a:moveTo>
                  <a:lnTo>
                    <a:pt x="0" y="925"/>
                  </a:lnTo>
                  <a:lnTo>
                    <a:pt x="0" y="912"/>
                  </a:lnTo>
                  <a:lnTo>
                    <a:pt x="0" y="0"/>
                  </a:lnTo>
                  <a:cubicBezTo>
                    <a:pt x="0" y="0"/>
                    <a:pt x="0" y="0"/>
                    <a:pt x="0" y="0"/>
                  </a:cubicBezTo>
                  <a:lnTo>
                    <a:pt x="0" y="0"/>
                  </a:lnTo>
                  <a:lnTo>
                    <a:pt x="0" y="925"/>
                  </a:lnTo>
                  <a:lnTo>
                    <a:pt x="0" y="925"/>
                  </a:lnTo>
                  <a:close/>
                  <a:moveTo>
                    <a:pt x="0" y="0"/>
                  </a:moveTo>
                  <a:lnTo>
                    <a:pt x="0" y="0"/>
                  </a:lnTo>
                  <a:lnTo>
                    <a:pt x="0" y="912"/>
                  </a:lnTo>
                  <a:lnTo>
                    <a:pt x="0" y="92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9"/>
            <p:cNvSpPr/>
            <p:nvPr/>
          </p:nvSpPr>
          <p:spPr>
            <a:xfrm>
              <a:off x="2843920" y="1137726"/>
              <a:ext cx="4933" cy="71099"/>
            </a:xfrm>
            <a:custGeom>
              <a:rect b="b" l="l" r="r" t="t"/>
              <a:pathLst>
                <a:path extrusionOk="0" h="980" w="68">
                  <a:moveTo>
                    <a:pt x="1" y="0"/>
                  </a:moveTo>
                  <a:lnTo>
                    <a:pt x="1" y="979"/>
                  </a:lnTo>
                  <a:lnTo>
                    <a:pt x="68" y="979"/>
                  </a:lnTo>
                  <a:lnTo>
                    <a:pt x="6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9"/>
            <p:cNvSpPr/>
            <p:nvPr/>
          </p:nvSpPr>
          <p:spPr>
            <a:xfrm>
              <a:off x="2849796" y="1137726"/>
              <a:ext cx="1959" cy="71099"/>
            </a:xfrm>
            <a:custGeom>
              <a:rect b="b" l="l" r="r" t="t"/>
              <a:pathLst>
                <a:path extrusionOk="0" h="980" w="27">
                  <a:moveTo>
                    <a:pt x="14" y="979"/>
                  </a:moveTo>
                  <a:lnTo>
                    <a:pt x="0" y="979"/>
                  </a:lnTo>
                  <a:lnTo>
                    <a:pt x="0" y="0"/>
                  </a:lnTo>
                  <a:lnTo>
                    <a:pt x="14" y="0"/>
                  </a:lnTo>
                  <a:lnTo>
                    <a:pt x="27" y="0"/>
                  </a:lnTo>
                  <a:lnTo>
                    <a:pt x="27" y="0"/>
                  </a:lnTo>
                  <a:lnTo>
                    <a:pt x="27" y="0"/>
                  </a:lnTo>
                  <a:lnTo>
                    <a:pt x="27" y="979"/>
                  </a:lnTo>
                  <a:lnTo>
                    <a:pt x="27" y="979"/>
                  </a:lnTo>
                  <a:cubicBezTo>
                    <a:pt x="27" y="979"/>
                    <a:pt x="27" y="979"/>
                    <a:pt x="14" y="979"/>
                  </a:cubicBezTo>
                  <a:close/>
                  <a:moveTo>
                    <a:pt x="0" y="979"/>
                  </a:moveTo>
                  <a:lnTo>
                    <a:pt x="14" y="979"/>
                  </a:lnTo>
                  <a:lnTo>
                    <a:pt x="27" y="979"/>
                  </a:lnTo>
                  <a:lnTo>
                    <a:pt x="27" y="979"/>
                  </a:lnTo>
                  <a:lnTo>
                    <a:pt x="27" y="0"/>
                  </a:lnTo>
                  <a:lnTo>
                    <a:pt x="14" y="0"/>
                  </a:lnTo>
                  <a:lnTo>
                    <a:pt x="0" y="0"/>
                  </a:lnTo>
                  <a:lnTo>
                    <a:pt x="0" y="979"/>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9"/>
            <p:cNvSpPr/>
            <p:nvPr/>
          </p:nvSpPr>
          <p:spPr>
            <a:xfrm>
              <a:off x="2852698" y="1137726"/>
              <a:ext cx="2975" cy="71099"/>
            </a:xfrm>
            <a:custGeom>
              <a:rect b="b" l="l" r="r" t="t"/>
              <a:pathLst>
                <a:path extrusionOk="0" h="980" w="41">
                  <a:moveTo>
                    <a:pt x="0" y="0"/>
                  </a:moveTo>
                  <a:lnTo>
                    <a:pt x="0" y="979"/>
                  </a:lnTo>
                  <a:cubicBezTo>
                    <a:pt x="0" y="966"/>
                    <a:pt x="14" y="966"/>
                    <a:pt x="14" y="966"/>
                  </a:cubicBezTo>
                  <a:lnTo>
                    <a:pt x="27" y="966"/>
                  </a:lnTo>
                  <a:cubicBezTo>
                    <a:pt x="27" y="952"/>
                    <a:pt x="41" y="952"/>
                    <a:pt x="41" y="952"/>
                  </a:cubicBezTo>
                  <a:lnTo>
                    <a:pt x="41" y="27"/>
                  </a:lnTo>
                  <a:cubicBezTo>
                    <a:pt x="27" y="14"/>
                    <a:pt x="27" y="14"/>
                    <a:pt x="27" y="14"/>
                  </a:cubicBezTo>
                  <a:cubicBezTo>
                    <a:pt x="14" y="14"/>
                    <a:pt x="14" y="14"/>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9"/>
            <p:cNvSpPr/>
            <p:nvPr/>
          </p:nvSpPr>
          <p:spPr>
            <a:xfrm>
              <a:off x="2855600" y="1139685"/>
              <a:ext cx="1088" cy="66166"/>
            </a:xfrm>
            <a:custGeom>
              <a:rect b="b" l="l" r="r" t="t"/>
              <a:pathLst>
                <a:path extrusionOk="0" h="912" w="15">
                  <a:moveTo>
                    <a:pt x="1" y="0"/>
                  </a:moveTo>
                  <a:cubicBezTo>
                    <a:pt x="14" y="13"/>
                    <a:pt x="14" y="27"/>
                    <a:pt x="14" y="40"/>
                  </a:cubicBezTo>
                  <a:cubicBezTo>
                    <a:pt x="14" y="22"/>
                    <a:pt x="14" y="11"/>
                    <a:pt x="14" y="0"/>
                  </a:cubicBezTo>
                  <a:close/>
                  <a:moveTo>
                    <a:pt x="14" y="858"/>
                  </a:moveTo>
                  <a:cubicBezTo>
                    <a:pt x="14" y="885"/>
                    <a:pt x="14" y="899"/>
                    <a:pt x="1" y="912"/>
                  </a:cubicBezTo>
                  <a:lnTo>
                    <a:pt x="14" y="912"/>
                  </a:lnTo>
                  <a:cubicBezTo>
                    <a:pt x="14" y="899"/>
                    <a:pt x="14" y="885"/>
                    <a:pt x="14" y="872"/>
                  </a:cubicBezTo>
                  <a:lnTo>
                    <a:pt x="14" y="85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9"/>
            <p:cNvSpPr/>
            <p:nvPr/>
          </p:nvSpPr>
          <p:spPr>
            <a:xfrm>
              <a:off x="2838116" y="1137726"/>
              <a:ext cx="2031" cy="70083"/>
            </a:xfrm>
            <a:custGeom>
              <a:rect b="b" l="l" r="r" t="t"/>
              <a:pathLst>
                <a:path extrusionOk="0" h="966" w="28">
                  <a:moveTo>
                    <a:pt x="14" y="0"/>
                  </a:moveTo>
                  <a:cubicBezTo>
                    <a:pt x="0" y="14"/>
                    <a:pt x="0" y="14"/>
                    <a:pt x="0" y="14"/>
                  </a:cubicBezTo>
                  <a:lnTo>
                    <a:pt x="0" y="952"/>
                  </a:lnTo>
                  <a:cubicBezTo>
                    <a:pt x="0" y="952"/>
                    <a:pt x="0" y="952"/>
                    <a:pt x="14" y="966"/>
                  </a:cubicBezTo>
                  <a:lnTo>
                    <a:pt x="27" y="966"/>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9"/>
            <p:cNvSpPr/>
            <p:nvPr/>
          </p:nvSpPr>
          <p:spPr>
            <a:xfrm>
              <a:off x="2836157" y="1138669"/>
              <a:ext cx="2031" cy="68197"/>
            </a:xfrm>
            <a:custGeom>
              <a:rect b="b" l="l" r="r" t="t"/>
              <a:pathLst>
                <a:path extrusionOk="0" h="940" w="28">
                  <a:moveTo>
                    <a:pt x="14" y="1"/>
                  </a:moveTo>
                  <a:lnTo>
                    <a:pt x="14" y="14"/>
                  </a:lnTo>
                  <a:lnTo>
                    <a:pt x="27" y="14"/>
                  </a:lnTo>
                  <a:lnTo>
                    <a:pt x="27" y="1"/>
                  </a:lnTo>
                  <a:close/>
                  <a:moveTo>
                    <a:pt x="14" y="14"/>
                  </a:moveTo>
                  <a:cubicBezTo>
                    <a:pt x="0" y="27"/>
                    <a:pt x="0" y="41"/>
                    <a:pt x="0" y="54"/>
                  </a:cubicBezTo>
                  <a:lnTo>
                    <a:pt x="0" y="68"/>
                  </a:lnTo>
                  <a:cubicBezTo>
                    <a:pt x="0" y="54"/>
                    <a:pt x="14" y="41"/>
                    <a:pt x="14" y="27"/>
                  </a:cubicBezTo>
                  <a:lnTo>
                    <a:pt x="14" y="14"/>
                  </a:lnTo>
                  <a:close/>
                  <a:moveTo>
                    <a:pt x="0" y="872"/>
                  </a:moveTo>
                  <a:lnTo>
                    <a:pt x="0" y="886"/>
                  </a:lnTo>
                  <a:cubicBezTo>
                    <a:pt x="0" y="887"/>
                    <a:pt x="0" y="887"/>
                    <a:pt x="1" y="888"/>
                  </a:cubicBezTo>
                  <a:lnTo>
                    <a:pt x="1" y="888"/>
                  </a:lnTo>
                  <a:cubicBezTo>
                    <a:pt x="0" y="883"/>
                    <a:pt x="0" y="878"/>
                    <a:pt x="0" y="872"/>
                  </a:cubicBezTo>
                  <a:close/>
                  <a:moveTo>
                    <a:pt x="1" y="888"/>
                  </a:moveTo>
                  <a:cubicBezTo>
                    <a:pt x="1" y="905"/>
                    <a:pt x="3" y="916"/>
                    <a:pt x="14" y="926"/>
                  </a:cubicBezTo>
                  <a:cubicBezTo>
                    <a:pt x="14" y="913"/>
                    <a:pt x="2" y="901"/>
                    <a:pt x="1" y="888"/>
                  </a:cubicBezTo>
                  <a:close/>
                  <a:moveTo>
                    <a:pt x="14" y="926"/>
                  </a:moveTo>
                  <a:lnTo>
                    <a:pt x="14" y="939"/>
                  </a:lnTo>
                  <a:lnTo>
                    <a:pt x="27" y="939"/>
                  </a:lnTo>
                  <a:lnTo>
                    <a:pt x="14" y="92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9"/>
            <p:cNvSpPr/>
            <p:nvPr/>
          </p:nvSpPr>
          <p:spPr>
            <a:xfrm>
              <a:off x="2842976" y="1137726"/>
              <a:ext cx="1016" cy="71099"/>
            </a:xfrm>
            <a:custGeom>
              <a:rect b="b" l="l" r="r" t="t"/>
              <a:pathLst>
                <a:path extrusionOk="0" h="980" w="14">
                  <a:moveTo>
                    <a:pt x="0" y="0"/>
                  </a:moveTo>
                  <a:lnTo>
                    <a:pt x="0" y="979"/>
                  </a:lnTo>
                  <a:lnTo>
                    <a:pt x="14" y="979"/>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9"/>
            <p:cNvSpPr/>
            <p:nvPr/>
          </p:nvSpPr>
          <p:spPr>
            <a:xfrm>
              <a:off x="2858502" y="1144546"/>
              <a:ext cx="1088" cy="56444"/>
            </a:xfrm>
            <a:custGeom>
              <a:rect b="b" l="l" r="r" t="t"/>
              <a:pathLst>
                <a:path extrusionOk="0" h="778" w="15">
                  <a:moveTo>
                    <a:pt x="1" y="0"/>
                  </a:moveTo>
                  <a:lnTo>
                    <a:pt x="1" y="14"/>
                  </a:lnTo>
                  <a:cubicBezTo>
                    <a:pt x="1" y="14"/>
                    <a:pt x="2" y="15"/>
                    <a:pt x="2" y="15"/>
                  </a:cubicBezTo>
                  <a:lnTo>
                    <a:pt x="2" y="15"/>
                  </a:lnTo>
                  <a:cubicBezTo>
                    <a:pt x="1" y="10"/>
                    <a:pt x="1" y="6"/>
                    <a:pt x="1" y="0"/>
                  </a:cubicBezTo>
                  <a:close/>
                  <a:moveTo>
                    <a:pt x="2" y="15"/>
                  </a:moveTo>
                  <a:cubicBezTo>
                    <a:pt x="6" y="33"/>
                    <a:pt x="14" y="46"/>
                    <a:pt x="14" y="67"/>
                  </a:cubicBezTo>
                  <a:cubicBezTo>
                    <a:pt x="14" y="54"/>
                    <a:pt x="14" y="29"/>
                    <a:pt x="2" y="15"/>
                  </a:cubicBezTo>
                  <a:close/>
                  <a:moveTo>
                    <a:pt x="14" y="711"/>
                  </a:moveTo>
                  <a:lnTo>
                    <a:pt x="14" y="711"/>
                  </a:lnTo>
                  <a:cubicBezTo>
                    <a:pt x="14" y="738"/>
                    <a:pt x="1" y="751"/>
                    <a:pt x="1" y="778"/>
                  </a:cubicBezTo>
                  <a:cubicBezTo>
                    <a:pt x="14" y="751"/>
                    <a:pt x="14" y="738"/>
                    <a:pt x="14" y="71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9"/>
            <p:cNvSpPr/>
            <p:nvPr/>
          </p:nvSpPr>
          <p:spPr>
            <a:xfrm>
              <a:off x="2834198" y="1144546"/>
              <a:ext cx="1088" cy="56444"/>
            </a:xfrm>
            <a:custGeom>
              <a:rect b="b" l="l" r="r" t="t"/>
              <a:pathLst>
                <a:path extrusionOk="0" h="778" w="15">
                  <a:moveTo>
                    <a:pt x="14" y="0"/>
                  </a:moveTo>
                  <a:cubicBezTo>
                    <a:pt x="1" y="27"/>
                    <a:pt x="1" y="40"/>
                    <a:pt x="1" y="67"/>
                  </a:cubicBezTo>
                  <a:lnTo>
                    <a:pt x="1" y="711"/>
                  </a:lnTo>
                  <a:cubicBezTo>
                    <a:pt x="1" y="738"/>
                    <a:pt x="1" y="751"/>
                    <a:pt x="14" y="778"/>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9"/>
            <p:cNvSpPr/>
            <p:nvPr/>
          </p:nvSpPr>
          <p:spPr>
            <a:xfrm>
              <a:off x="2858502" y="1145489"/>
              <a:ext cx="1088" cy="55501"/>
            </a:xfrm>
            <a:custGeom>
              <a:rect b="b" l="l" r="r" t="t"/>
              <a:pathLst>
                <a:path extrusionOk="0" h="765" w="15">
                  <a:moveTo>
                    <a:pt x="1" y="1"/>
                  </a:moveTo>
                  <a:lnTo>
                    <a:pt x="1" y="765"/>
                  </a:lnTo>
                  <a:cubicBezTo>
                    <a:pt x="14" y="752"/>
                    <a:pt x="14" y="725"/>
                    <a:pt x="14" y="698"/>
                  </a:cubicBezTo>
                  <a:lnTo>
                    <a:pt x="14" y="54"/>
                  </a:lnTo>
                  <a:cubicBezTo>
                    <a:pt x="14" y="41"/>
                    <a:pt x="14" y="14"/>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9"/>
            <p:cNvSpPr/>
            <p:nvPr/>
          </p:nvSpPr>
          <p:spPr>
            <a:xfrm>
              <a:off x="2938307" y="958672"/>
              <a:ext cx="333803" cy="143141"/>
            </a:xfrm>
            <a:custGeom>
              <a:rect b="b" l="l" r="r" t="t"/>
              <a:pathLst>
                <a:path extrusionOk="0" h="1973" w="4601">
                  <a:moveTo>
                    <a:pt x="322" y="1"/>
                  </a:moveTo>
                  <a:cubicBezTo>
                    <a:pt x="309" y="81"/>
                    <a:pt x="269" y="148"/>
                    <a:pt x="229" y="202"/>
                  </a:cubicBezTo>
                  <a:cubicBezTo>
                    <a:pt x="202" y="229"/>
                    <a:pt x="175" y="255"/>
                    <a:pt x="148" y="269"/>
                  </a:cubicBezTo>
                  <a:cubicBezTo>
                    <a:pt x="148" y="282"/>
                    <a:pt x="135" y="282"/>
                    <a:pt x="121" y="296"/>
                  </a:cubicBezTo>
                  <a:lnTo>
                    <a:pt x="41" y="363"/>
                  </a:lnTo>
                  <a:lnTo>
                    <a:pt x="1" y="752"/>
                  </a:lnTo>
                  <a:cubicBezTo>
                    <a:pt x="1" y="778"/>
                    <a:pt x="1" y="805"/>
                    <a:pt x="1" y="832"/>
                  </a:cubicBezTo>
                  <a:cubicBezTo>
                    <a:pt x="14" y="859"/>
                    <a:pt x="14" y="872"/>
                    <a:pt x="27" y="899"/>
                  </a:cubicBezTo>
                  <a:lnTo>
                    <a:pt x="215" y="1261"/>
                  </a:lnTo>
                  <a:cubicBezTo>
                    <a:pt x="215" y="1261"/>
                    <a:pt x="229" y="1275"/>
                    <a:pt x="229" y="1288"/>
                  </a:cubicBezTo>
                  <a:cubicBezTo>
                    <a:pt x="269" y="1355"/>
                    <a:pt x="296" y="1422"/>
                    <a:pt x="322" y="1489"/>
                  </a:cubicBezTo>
                  <a:cubicBezTo>
                    <a:pt x="363" y="1637"/>
                    <a:pt x="457" y="1757"/>
                    <a:pt x="577" y="1838"/>
                  </a:cubicBezTo>
                  <a:cubicBezTo>
                    <a:pt x="685" y="1918"/>
                    <a:pt x="832" y="1972"/>
                    <a:pt x="980" y="1972"/>
                  </a:cubicBezTo>
                  <a:lnTo>
                    <a:pt x="3622" y="1972"/>
                  </a:lnTo>
                  <a:cubicBezTo>
                    <a:pt x="3769" y="1972"/>
                    <a:pt x="3917" y="1918"/>
                    <a:pt x="4037" y="1838"/>
                  </a:cubicBezTo>
                  <a:cubicBezTo>
                    <a:pt x="4145" y="1757"/>
                    <a:pt x="4238" y="1637"/>
                    <a:pt x="4292" y="1489"/>
                  </a:cubicBezTo>
                  <a:cubicBezTo>
                    <a:pt x="4306" y="1422"/>
                    <a:pt x="4346" y="1355"/>
                    <a:pt x="4373" y="1288"/>
                  </a:cubicBezTo>
                  <a:cubicBezTo>
                    <a:pt x="4386" y="1275"/>
                    <a:pt x="4386" y="1275"/>
                    <a:pt x="4386" y="1261"/>
                  </a:cubicBezTo>
                  <a:lnTo>
                    <a:pt x="4574" y="899"/>
                  </a:lnTo>
                  <a:cubicBezTo>
                    <a:pt x="4587" y="872"/>
                    <a:pt x="4601" y="846"/>
                    <a:pt x="4601" y="832"/>
                  </a:cubicBezTo>
                  <a:lnTo>
                    <a:pt x="4587" y="832"/>
                  </a:lnTo>
                  <a:cubicBezTo>
                    <a:pt x="4601" y="805"/>
                    <a:pt x="4601" y="778"/>
                    <a:pt x="4587" y="752"/>
                  </a:cubicBezTo>
                  <a:lnTo>
                    <a:pt x="4560" y="363"/>
                  </a:lnTo>
                  <a:lnTo>
                    <a:pt x="4480" y="296"/>
                  </a:lnTo>
                  <a:cubicBezTo>
                    <a:pt x="4466" y="282"/>
                    <a:pt x="4453" y="282"/>
                    <a:pt x="4440" y="269"/>
                  </a:cubicBezTo>
                  <a:cubicBezTo>
                    <a:pt x="4413" y="255"/>
                    <a:pt x="4399" y="229"/>
                    <a:pt x="4373" y="202"/>
                  </a:cubicBezTo>
                  <a:cubicBezTo>
                    <a:pt x="4332" y="148"/>
                    <a:pt x="4292" y="81"/>
                    <a:pt x="4279" y="1"/>
                  </a:cubicBezTo>
                  <a:cubicBezTo>
                    <a:pt x="4238" y="148"/>
                    <a:pt x="4198" y="296"/>
                    <a:pt x="4131" y="430"/>
                  </a:cubicBezTo>
                  <a:cubicBezTo>
                    <a:pt x="4078" y="550"/>
                    <a:pt x="4024" y="658"/>
                    <a:pt x="3957" y="752"/>
                  </a:cubicBezTo>
                  <a:cubicBezTo>
                    <a:pt x="3890" y="846"/>
                    <a:pt x="3809" y="939"/>
                    <a:pt x="3729" y="1020"/>
                  </a:cubicBezTo>
                  <a:cubicBezTo>
                    <a:pt x="3595" y="1167"/>
                    <a:pt x="3447" y="1288"/>
                    <a:pt x="3273" y="1382"/>
                  </a:cubicBezTo>
                  <a:cubicBezTo>
                    <a:pt x="3099" y="1489"/>
                    <a:pt x="2924" y="1556"/>
                    <a:pt x="2736" y="1597"/>
                  </a:cubicBezTo>
                  <a:cubicBezTo>
                    <a:pt x="2602" y="1623"/>
                    <a:pt x="2455" y="1650"/>
                    <a:pt x="2294" y="1650"/>
                  </a:cubicBezTo>
                  <a:cubicBezTo>
                    <a:pt x="2146" y="1650"/>
                    <a:pt x="1999" y="1637"/>
                    <a:pt x="1865" y="1597"/>
                  </a:cubicBezTo>
                  <a:cubicBezTo>
                    <a:pt x="1677" y="1556"/>
                    <a:pt x="1489" y="1476"/>
                    <a:pt x="1328" y="1382"/>
                  </a:cubicBezTo>
                  <a:cubicBezTo>
                    <a:pt x="1154" y="1288"/>
                    <a:pt x="1006" y="1167"/>
                    <a:pt x="859" y="1020"/>
                  </a:cubicBezTo>
                  <a:cubicBezTo>
                    <a:pt x="792" y="939"/>
                    <a:pt x="711" y="846"/>
                    <a:pt x="644" y="752"/>
                  </a:cubicBezTo>
                  <a:cubicBezTo>
                    <a:pt x="577" y="658"/>
                    <a:pt x="524" y="550"/>
                    <a:pt x="470" y="430"/>
                  </a:cubicBezTo>
                  <a:cubicBezTo>
                    <a:pt x="403" y="296"/>
                    <a:pt x="363" y="148"/>
                    <a:pt x="32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9"/>
            <p:cNvSpPr/>
            <p:nvPr/>
          </p:nvSpPr>
          <p:spPr>
            <a:xfrm>
              <a:off x="2936348" y="956713"/>
              <a:ext cx="336705" cy="146043"/>
            </a:xfrm>
            <a:custGeom>
              <a:rect b="b" l="l" r="r" t="t"/>
              <a:pathLst>
                <a:path extrusionOk="0" h="2013" w="4641">
                  <a:moveTo>
                    <a:pt x="4306" y="108"/>
                  </a:moveTo>
                  <a:cubicBezTo>
                    <a:pt x="4319" y="148"/>
                    <a:pt x="4346" y="202"/>
                    <a:pt x="4386" y="242"/>
                  </a:cubicBezTo>
                  <a:cubicBezTo>
                    <a:pt x="4400" y="269"/>
                    <a:pt x="4426" y="282"/>
                    <a:pt x="4467" y="309"/>
                  </a:cubicBezTo>
                  <a:lnTo>
                    <a:pt x="4480" y="323"/>
                  </a:lnTo>
                  <a:lnTo>
                    <a:pt x="4480" y="336"/>
                  </a:lnTo>
                  <a:lnTo>
                    <a:pt x="4493" y="336"/>
                  </a:lnTo>
                  <a:lnTo>
                    <a:pt x="4561" y="403"/>
                  </a:lnTo>
                  <a:lnTo>
                    <a:pt x="4601" y="792"/>
                  </a:lnTo>
                  <a:cubicBezTo>
                    <a:pt x="4601" y="805"/>
                    <a:pt x="4601" y="832"/>
                    <a:pt x="4601" y="846"/>
                  </a:cubicBezTo>
                  <a:cubicBezTo>
                    <a:pt x="4601" y="873"/>
                    <a:pt x="4587" y="899"/>
                    <a:pt x="4574" y="913"/>
                  </a:cubicBezTo>
                  <a:lnTo>
                    <a:pt x="4400" y="1288"/>
                  </a:lnTo>
                  <a:lnTo>
                    <a:pt x="4386" y="1288"/>
                  </a:lnTo>
                  <a:cubicBezTo>
                    <a:pt x="4386" y="1288"/>
                    <a:pt x="4386" y="1302"/>
                    <a:pt x="4386" y="1302"/>
                  </a:cubicBezTo>
                  <a:cubicBezTo>
                    <a:pt x="4346" y="1369"/>
                    <a:pt x="4319" y="1436"/>
                    <a:pt x="4292" y="1516"/>
                  </a:cubicBezTo>
                  <a:cubicBezTo>
                    <a:pt x="4239" y="1650"/>
                    <a:pt x="4158" y="1758"/>
                    <a:pt x="4038" y="1852"/>
                  </a:cubicBezTo>
                  <a:cubicBezTo>
                    <a:pt x="3930" y="1932"/>
                    <a:pt x="3783" y="1972"/>
                    <a:pt x="3649" y="1972"/>
                  </a:cubicBezTo>
                  <a:lnTo>
                    <a:pt x="1007" y="1972"/>
                  </a:lnTo>
                  <a:cubicBezTo>
                    <a:pt x="859" y="1972"/>
                    <a:pt x="725" y="1932"/>
                    <a:pt x="604" y="1852"/>
                  </a:cubicBezTo>
                  <a:cubicBezTo>
                    <a:pt x="484" y="1758"/>
                    <a:pt x="403" y="1650"/>
                    <a:pt x="363" y="1516"/>
                  </a:cubicBezTo>
                  <a:cubicBezTo>
                    <a:pt x="336" y="1436"/>
                    <a:pt x="296" y="1369"/>
                    <a:pt x="269" y="1302"/>
                  </a:cubicBezTo>
                  <a:lnTo>
                    <a:pt x="256" y="1288"/>
                  </a:lnTo>
                  <a:lnTo>
                    <a:pt x="256" y="1275"/>
                  </a:lnTo>
                  <a:lnTo>
                    <a:pt x="68" y="913"/>
                  </a:lnTo>
                  <a:cubicBezTo>
                    <a:pt x="54" y="899"/>
                    <a:pt x="54" y="873"/>
                    <a:pt x="41" y="846"/>
                  </a:cubicBezTo>
                  <a:cubicBezTo>
                    <a:pt x="41" y="832"/>
                    <a:pt x="41" y="805"/>
                    <a:pt x="41" y="779"/>
                  </a:cubicBezTo>
                  <a:lnTo>
                    <a:pt x="81" y="403"/>
                  </a:lnTo>
                  <a:lnTo>
                    <a:pt x="162" y="336"/>
                  </a:lnTo>
                  <a:lnTo>
                    <a:pt x="162" y="323"/>
                  </a:lnTo>
                  <a:lnTo>
                    <a:pt x="189" y="309"/>
                  </a:lnTo>
                  <a:cubicBezTo>
                    <a:pt x="215" y="296"/>
                    <a:pt x="242" y="269"/>
                    <a:pt x="269" y="242"/>
                  </a:cubicBezTo>
                  <a:cubicBezTo>
                    <a:pt x="296" y="202"/>
                    <a:pt x="323" y="148"/>
                    <a:pt x="349" y="108"/>
                  </a:cubicBezTo>
                  <a:cubicBezTo>
                    <a:pt x="376" y="229"/>
                    <a:pt x="417" y="349"/>
                    <a:pt x="470" y="470"/>
                  </a:cubicBezTo>
                  <a:cubicBezTo>
                    <a:pt x="524" y="577"/>
                    <a:pt x="577" y="685"/>
                    <a:pt x="658" y="792"/>
                  </a:cubicBezTo>
                  <a:cubicBezTo>
                    <a:pt x="725" y="886"/>
                    <a:pt x="792" y="980"/>
                    <a:pt x="872" y="1060"/>
                  </a:cubicBezTo>
                  <a:cubicBezTo>
                    <a:pt x="1007" y="1208"/>
                    <a:pt x="1168" y="1328"/>
                    <a:pt x="1342" y="1436"/>
                  </a:cubicBezTo>
                  <a:cubicBezTo>
                    <a:pt x="1516" y="1530"/>
                    <a:pt x="1691" y="1597"/>
                    <a:pt x="1878" y="1650"/>
                  </a:cubicBezTo>
                  <a:cubicBezTo>
                    <a:pt x="2026" y="1684"/>
                    <a:pt x="2177" y="1701"/>
                    <a:pt x="2326" y="1701"/>
                  </a:cubicBezTo>
                  <a:cubicBezTo>
                    <a:pt x="2475" y="1701"/>
                    <a:pt x="2623" y="1684"/>
                    <a:pt x="2763" y="1650"/>
                  </a:cubicBezTo>
                  <a:cubicBezTo>
                    <a:pt x="2951" y="1597"/>
                    <a:pt x="3139" y="1530"/>
                    <a:pt x="3300" y="1436"/>
                  </a:cubicBezTo>
                  <a:cubicBezTo>
                    <a:pt x="3474" y="1328"/>
                    <a:pt x="3635" y="1208"/>
                    <a:pt x="3769" y="1060"/>
                  </a:cubicBezTo>
                  <a:cubicBezTo>
                    <a:pt x="3850" y="980"/>
                    <a:pt x="3930" y="886"/>
                    <a:pt x="3997" y="792"/>
                  </a:cubicBezTo>
                  <a:cubicBezTo>
                    <a:pt x="4064" y="685"/>
                    <a:pt x="4131" y="577"/>
                    <a:pt x="4172" y="470"/>
                  </a:cubicBezTo>
                  <a:cubicBezTo>
                    <a:pt x="4225" y="363"/>
                    <a:pt x="4265" y="229"/>
                    <a:pt x="4306" y="108"/>
                  </a:cubicBezTo>
                  <a:close/>
                  <a:moveTo>
                    <a:pt x="349" y="1"/>
                  </a:moveTo>
                  <a:cubicBezTo>
                    <a:pt x="336" y="1"/>
                    <a:pt x="323" y="14"/>
                    <a:pt x="323" y="28"/>
                  </a:cubicBezTo>
                  <a:cubicBezTo>
                    <a:pt x="309" y="95"/>
                    <a:pt x="282" y="148"/>
                    <a:pt x="229" y="202"/>
                  </a:cubicBezTo>
                  <a:cubicBezTo>
                    <a:pt x="215" y="229"/>
                    <a:pt x="189" y="256"/>
                    <a:pt x="162" y="282"/>
                  </a:cubicBezTo>
                  <a:cubicBezTo>
                    <a:pt x="148" y="282"/>
                    <a:pt x="148" y="296"/>
                    <a:pt x="148" y="296"/>
                  </a:cubicBezTo>
                  <a:lnTo>
                    <a:pt x="135" y="296"/>
                  </a:lnTo>
                  <a:cubicBezTo>
                    <a:pt x="135" y="309"/>
                    <a:pt x="121" y="309"/>
                    <a:pt x="121" y="309"/>
                  </a:cubicBezTo>
                  <a:lnTo>
                    <a:pt x="41" y="376"/>
                  </a:lnTo>
                  <a:cubicBezTo>
                    <a:pt x="41" y="376"/>
                    <a:pt x="41" y="390"/>
                    <a:pt x="41" y="390"/>
                  </a:cubicBezTo>
                  <a:lnTo>
                    <a:pt x="1" y="779"/>
                  </a:lnTo>
                  <a:cubicBezTo>
                    <a:pt x="1" y="805"/>
                    <a:pt x="1" y="832"/>
                    <a:pt x="1" y="859"/>
                  </a:cubicBezTo>
                  <a:cubicBezTo>
                    <a:pt x="14" y="886"/>
                    <a:pt x="14" y="913"/>
                    <a:pt x="28" y="940"/>
                  </a:cubicBezTo>
                  <a:lnTo>
                    <a:pt x="215" y="1288"/>
                  </a:lnTo>
                  <a:cubicBezTo>
                    <a:pt x="215" y="1302"/>
                    <a:pt x="215" y="1302"/>
                    <a:pt x="215" y="1302"/>
                  </a:cubicBezTo>
                  <a:lnTo>
                    <a:pt x="215" y="1315"/>
                  </a:lnTo>
                  <a:cubicBezTo>
                    <a:pt x="229" y="1315"/>
                    <a:pt x="229" y="1315"/>
                    <a:pt x="229" y="1328"/>
                  </a:cubicBezTo>
                  <a:cubicBezTo>
                    <a:pt x="256" y="1382"/>
                    <a:pt x="296" y="1449"/>
                    <a:pt x="323" y="1530"/>
                  </a:cubicBezTo>
                  <a:cubicBezTo>
                    <a:pt x="363" y="1677"/>
                    <a:pt x="457" y="1798"/>
                    <a:pt x="577" y="1878"/>
                  </a:cubicBezTo>
                  <a:cubicBezTo>
                    <a:pt x="698" y="1972"/>
                    <a:pt x="846" y="2012"/>
                    <a:pt x="1007" y="2012"/>
                  </a:cubicBezTo>
                  <a:lnTo>
                    <a:pt x="3635" y="2012"/>
                  </a:lnTo>
                  <a:cubicBezTo>
                    <a:pt x="3783" y="2012"/>
                    <a:pt x="3930" y="1959"/>
                    <a:pt x="4064" y="1878"/>
                  </a:cubicBezTo>
                  <a:cubicBezTo>
                    <a:pt x="4185" y="1784"/>
                    <a:pt x="4265" y="1664"/>
                    <a:pt x="4319" y="1530"/>
                  </a:cubicBezTo>
                  <a:cubicBezTo>
                    <a:pt x="4346" y="1449"/>
                    <a:pt x="4373" y="1382"/>
                    <a:pt x="4413" y="1315"/>
                  </a:cubicBezTo>
                  <a:lnTo>
                    <a:pt x="4426" y="1302"/>
                  </a:lnTo>
                  <a:cubicBezTo>
                    <a:pt x="4426" y="1302"/>
                    <a:pt x="4426" y="1288"/>
                    <a:pt x="4426" y="1288"/>
                  </a:cubicBezTo>
                  <a:lnTo>
                    <a:pt x="4614" y="940"/>
                  </a:lnTo>
                  <a:cubicBezTo>
                    <a:pt x="4628" y="913"/>
                    <a:pt x="4628" y="886"/>
                    <a:pt x="4641" y="846"/>
                  </a:cubicBezTo>
                  <a:cubicBezTo>
                    <a:pt x="4641" y="832"/>
                    <a:pt x="4641" y="805"/>
                    <a:pt x="4641" y="779"/>
                  </a:cubicBezTo>
                  <a:lnTo>
                    <a:pt x="4601" y="390"/>
                  </a:lnTo>
                  <a:cubicBezTo>
                    <a:pt x="4601" y="390"/>
                    <a:pt x="4587" y="376"/>
                    <a:pt x="4587" y="376"/>
                  </a:cubicBezTo>
                  <a:lnTo>
                    <a:pt x="4520" y="309"/>
                  </a:lnTo>
                  <a:cubicBezTo>
                    <a:pt x="4520" y="309"/>
                    <a:pt x="4507" y="296"/>
                    <a:pt x="4507" y="296"/>
                  </a:cubicBezTo>
                  <a:cubicBezTo>
                    <a:pt x="4493" y="282"/>
                    <a:pt x="4493" y="282"/>
                    <a:pt x="4480" y="282"/>
                  </a:cubicBezTo>
                  <a:cubicBezTo>
                    <a:pt x="4453" y="256"/>
                    <a:pt x="4426" y="229"/>
                    <a:pt x="4413" y="202"/>
                  </a:cubicBezTo>
                  <a:cubicBezTo>
                    <a:pt x="4359" y="148"/>
                    <a:pt x="4333" y="95"/>
                    <a:pt x="4319" y="14"/>
                  </a:cubicBezTo>
                  <a:cubicBezTo>
                    <a:pt x="4319" y="14"/>
                    <a:pt x="4306" y="1"/>
                    <a:pt x="4292" y="1"/>
                  </a:cubicBezTo>
                  <a:cubicBezTo>
                    <a:pt x="4292" y="1"/>
                    <a:pt x="4279" y="14"/>
                    <a:pt x="4279" y="14"/>
                  </a:cubicBezTo>
                  <a:cubicBezTo>
                    <a:pt x="4239" y="175"/>
                    <a:pt x="4198" y="323"/>
                    <a:pt x="4131" y="443"/>
                  </a:cubicBezTo>
                  <a:cubicBezTo>
                    <a:pt x="4091" y="564"/>
                    <a:pt x="4024" y="671"/>
                    <a:pt x="3957" y="765"/>
                  </a:cubicBezTo>
                  <a:cubicBezTo>
                    <a:pt x="3890" y="859"/>
                    <a:pt x="3823" y="953"/>
                    <a:pt x="3742" y="1033"/>
                  </a:cubicBezTo>
                  <a:cubicBezTo>
                    <a:pt x="3608" y="1181"/>
                    <a:pt x="3447" y="1302"/>
                    <a:pt x="3286" y="1396"/>
                  </a:cubicBezTo>
                  <a:cubicBezTo>
                    <a:pt x="3112" y="1489"/>
                    <a:pt x="2938" y="1556"/>
                    <a:pt x="2750" y="1597"/>
                  </a:cubicBezTo>
                  <a:cubicBezTo>
                    <a:pt x="2609" y="1630"/>
                    <a:pt x="2465" y="1647"/>
                    <a:pt x="2321" y="1647"/>
                  </a:cubicBezTo>
                  <a:cubicBezTo>
                    <a:pt x="2177" y="1647"/>
                    <a:pt x="2033" y="1630"/>
                    <a:pt x="1892" y="1597"/>
                  </a:cubicBezTo>
                  <a:cubicBezTo>
                    <a:pt x="1704" y="1556"/>
                    <a:pt x="1530" y="1489"/>
                    <a:pt x="1355" y="1396"/>
                  </a:cubicBezTo>
                  <a:cubicBezTo>
                    <a:pt x="1194" y="1302"/>
                    <a:pt x="1033" y="1181"/>
                    <a:pt x="899" y="1033"/>
                  </a:cubicBezTo>
                  <a:cubicBezTo>
                    <a:pt x="819" y="953"/>
                    <a:pt x="752" y="859"/>
                    <a:pt x="685" y="765"/>
                  </a:cubicBezTo>
                  <a:cubicBezTo>
                    <a:pt x="618" y="671"/>
                    <a:pt x="551" y="564"/>
                    <a:pt x="510" y="443"/>
                  </a:cubicBezTo>
                  <a:cubicBezTo>
                    <a:pt x="443" y="323"/>
                    <a:pt x="403" y="175"/>
                    <a:pt x="363" y="28"/>
                  </a:cubicBezTo>
                  <a:cubicBezTo>
                    <a:pt x="363" y="14"/>
                    <a:pt x="349" y="1"/>
                    <a:pt x="34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9"/>
            <p:cNvSpPr/>
            <p:nvPr/>
          </p:nvSpPr>
          <p:spPr>
            <a:xfrm>
              <a:off x="3254554" y="1048417"/>
              <a:ext cx="2975" cy="3773"/>
            </a:xfrm>
            <a:custGeom>
              <a:rect b="b" l="l" r="r" t="t"/>
              <a:pathLst>
                <a:path extrusionOk="0" h="52" w="41">
                  <a:moveTo>
                    <a:pt x="22" y="1"/>
                  </a:moveTo>
                  <a:cubicBezTo>
                    <a:pt x="17" y="1"/>
                    <a:pt x="14" y="4"/>
                    <a:pt x="14" y="11"/>
                  </a:cubicBezTo>
                  <a:cubicBezTo>
                    <a:pt x="0" y="11"/>
                    <a:pt x="0" y="24"/>
                    <a:pt x="0" y="24"/>
                  </a:cubicBezTo>
                  <a:cubicBezTo>
                    <a:pt x="0" y="38"/>
                    <a:pt x="0" y="38"/>
                    <a:pt x="14" y="38"/>
                  </a:cubicBezTo>
                  <a:cubicBezTo>
                    <a:pt x="14" y="51"/>
                    <a:pt x="27" y="51"/>
                    <a:pt x="27" y="51"/>
                  </a:cubicBezTo>
                  <a:cubicBezTo>
                    <a:pt x="27" y="51"/>
                    <a:pt x="40" y="38"/>
                    <a:pt x="40" y="38"/>
                  </a:cubicBezTo>
                  <a:cubicBezTo>
                    <a:pt x="40" y="38"/>
                    <a:pt x="40" y="38"/>
                    <a:pt x="40" y="24"/>
                  </a:cubicBezTo>
                  <a:cubicBezTo>
                    <a:pt x="40" y="24"/>
                    <a:pt x="40" y="24"/>
                    <a:pt x="40" y="11"/>
                  </a:cubicBezTo>
                  <a:cubicBezTo>
                    <a:pt x="34" y="4"/>
                    <a:pt x="27" y="1"/>
                    <a:pt x="2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9"/>
            <p:cNvSpPr/>
            <p:nvPr/>
          </p:nvSpPr>
          <p:spPr>
            <a:xfrm>
              <a:off x="3087180" y="276628"/>
              <a:ext cx="35114" cy="493340"/>
            </a:xfrm>
            <a:custGeom>
              <a:rect b="b" l="l" r="r" t="t"/>
              <a:pathLst>
                <a:path extrusionOk="0" h="6800" w="484">
                  <a:moveTo>
                    <a:pt x="242" y="27"/>
                  </a:moveTo>
                  <a:lnTo>
                    <a:pt x="255" y="54"/>
                  </a:lnTo>
                  <a:cubicBezTo>
                    <a:pt x="269" y="68"/>
                    <a:pt x="269" y="68"/>
                    <a:pt x="269" y="68"/>
                  </a:cubicBezTo>
                  <a:cubicBezTo>
                    <a:pt x="269" y="68"/>
                    <a:pt x="269" y="81"/>
                    <a:pt x="269" y="81"/>
                  </a:cubicBezTo>
                  <a:lnTo>
                    <a:pt x="269" y="94"/>
                  </a:lnTo>
                  <a:lnTo>
                    <a:pt x="456" y="6760"/>
                  </a:lnTo>
                  <a:cubicBezTo>
                    <a:pt x="383" y="6753"/>
                    <a:pt x="316" y="6750"/>
                    <a:pt x="249" y="6750"/>
                  </a:cubicBezTo>
                  <a:cubicBezTo>
                    <a:pt x="182" y="6750"/>
                    <a:pt x="114" y="6753"/>
                    <a:pt x="41" y="6760"/>
                  </a:cubicBezTo>
                  <a:lnTo>
                    <a:pt x="215" y="202"/>
                  </a:lnTo>
                  <a:lnTo>
                    <a:pt x="228" y="94"/>
                  </a:lnTo>
                  <a:lnTo>
                    <a:pt x="228" y="81"/>
                  </a:lnTo>
                  <a:cubicBezTo>
                    <a:pt x="228" y="81"/>
                    <a:pt x="228" y="68"/>
                    <a:pt x="228" y="68"/>
                  </a:cubicBezTo>
                  <a:lnTo>
                    <a:pt x="228" y="54"/>
                  </a:lnTo>
                  <a:lnTo>
                    <a:pt x="242" y="54"/>
                  </a:lnTo>
                  <a:lnTo>
                    <a:pt x="242" y="27"/>
                  </a:lnTo>
                  <a:close/>
                  <a:moveTo>
                    <a:pt x="228" y="1"/>
                  </a:moveTo>
                  <a:cubicBezTo>
                    <a:pt x="228" y="14"/>
                    <a:pt x="228" y="14"/>
                    <a:pt x="215" y="14"/>
                  </a:cubicBezTo>
                  <a:cubicBezTo>
                    <a:pt x="215" y="14"/>
                    <a:pt x="202" y="27"/>
                    <a:pt x="188" y="27"/>
                  </a:cubicBezTo>
                  <a:lnTo>
                    <a:pt x="188" y="54"/>
                  </a:lnTo>
                  <a:cubicBezTo>
                    <a:pt x="175" y="68"/>
                    <a:pt x="175" y="68"/>
                    <a:pt x="175" y="81"/>
                  </a:cubicBezTo>
                  <a:lnTo>
                    <a:pt x="175" y="94"/>
                  </a:lnTo>
                  <a:lnTo>
                    <a:pt x="0" y="6786"/>
                  </a:lnTo>
                  <a:cubicBezTo>
                    <a:pt x="0" y="6786"/>
                    <a:pt x="0" y="6800"/>
                    <a:pt x="0" y="6800"/>
                  </a:cubicBezTo>
                  <a:lnTo>
                    <a:pt x="27" y="6800"/>
                  </a:lnTo>
                  <a:cubicBezTo>
                    <a:pt x="101" y="6793"/>
                    <a:pt x="171" y="6790"/>
                    <a:pt x="244" y="6790"/>
                  </a:cubicBezTo>
                  <a:cubicBezTo>
                    <a:pt x="316" y="6790"/>
                    <a:pt x="389" y="6793"/>
                    <a:pt x="470" y="6800"/>
                  </a:cubicBezTo>
                  <a:lnTo>
                    <a:pt x="483" y="6800"/>
                  </a:lnTo>
                  <a:cubicBezTo>
                    <a:pt x="483" y="6786"/>
                    <a:pt x="483" y="6773"/>
                    <a:pt x="483" y="6773"/>
                  </a:cubicBezTo>
                  <a:lnTo>
                    <a:pt x="309" y="188"/>
                  </a:lnTo>
                  <a:lnTo>
                    <a:pt x="309" y="94"/>
                  </a:lnTo>
                  <a:lnTo>
                    <a:pt x="309" y="81"/>
                  </a:lnTo>
                  <a:cubicBezTo>
                    <a:pt x="309" y="68"/>
                    <a:pt x="309" y="54"/>
                    <a:pt x="296" y="54"/>
                  </a:cubicBezTo>
                  <a:cubicBezTo>
                    <a:pt x="296" y="41"/>
                    <a:pt x="296" y="41"/>
                    <a:pt x="296" y="27"/>
                  </a:cubicBezTo>
                  <a:cubicBezTo>
                    <a:pt x="282" y="27"/>
                    <a:pt x="282" y="14"/>
                    <a:pt x="269" y="14"/>
                  </a:cubicBezTo>
                  <a:cubicBezTo>
                    <a:pt x="255" y="14"/>
                    <a:pt x="255" y="1"/>
                    <a:pt x="25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9"/>
            <p:cNvSpPr/>
            <p:nvPr/>
          </p:nvSpPr>
          <p:spPr>
            <a:xfrm>
              <a:off x="3088124" y="278587"/>
              <a:ext cx="33155" cy="490438"/>
            </a:xfrm>
            <a:custGeom>
              <a:rect b="b" l="l" r="r" t="t"/>
              <a:pathLst>
                <a:path extrusionOk="0" h="6760" w="457">
                  <a:moveTo>
                    <a:pt x="215" y="0"/>
                  </a:moveTo>
                  <a:cubicBezTo>
                    <a:pt x="215" y="14"/>
                    <a:pt x="202" y="14"/>
                    <a:pt x="202" y="27"/>
                  </a:cubicBezTo>
                  <a:cubicBezTo>
                    <a:pt x="202" y="27"/>
                    <a:pt x="202" y="27"/>
                    <a:pt x="189" y="41"/>
                  </a:cubicBezTo>
                  <a:cubicBezTo>
                    <a:pt x="189" y="41"/>
                    <a:pt x="189" y="54"/>
                    <a:pt x="189" y="54"/>
                  </a:cubicBezTo>
                  <a:lnTo>
                    <a:pt x="189" y="67"/>
                  </a:lnTo>
                  <a:lnTo>
                    <a:pt x="189" y="81"/>
                  </a:lnTo>
                  <a:cubicBezTo>
                    <a:pt x="189" y="108"/>
                    <a:pt x="189" y="134"/>
                    <a:pt x="189" y="175"/>
                  </a:cubicBezTo>
                  <a:cubicBezTo>
                    <a:pt x="175" y="604"/>
                    <a:pt x="162" y="1154"/>
                    <a:pt x="135" y="1999"/>
                  </a:cubicBezTo>
                  <a:cubicBezTo>
                    <a:pt x="108" y="2911"/>
                    <a:pt x="81" y="4010"/>
                    <a:pt x="1" y="6759"/>
                  </a:cubicBezTo>
                  <a:cubicBezTo>
                    <a:pt x="81" y="6746"/>
                    <a:pt x="162" y="6746"/>
                    <a:pt x="229" y="6746"/>
                  </a:cubicBezTo>
                  <a:cubicBezTo>
                    <a:pt x="309" y="6746"/>
                    <a:pt x="376" y="6746"/>
                    <a:pt x="457" y="6759"/>
                  </a:cubicBezTo>
                  <a:cubicBezTo>
                    <a:pt x="390" y="4010"/>
                    <a:pt x="350" y="2911"/>
                    <a:pt x="323" y="1999"/>
                  </a:cubicBezTo>
                  <a:cubicBezTo>
                    <a:pt x="309" y="1154"/>
                    <a:pt x="296" y="604"/>
                    <a:pt x="283" y="175"/>
                  </a:cubicBezTo>
                  <a:cubicBezTo>
                    <a:pt x="283" y="134"/>
                    <a:pt x="283" y="108"/>
                    <a:pt x="283" y="81"/>
                  </a:cubicBezTo>
                  <a:lnTo>
                    <a:pt x="283" y="67"/>
                  </a:lnTo>
                  <a:lnTo>
                    <a:pt x="283" y="54"/>
                  </a:lnTo>
                  <a:cubicBezTo>
                    <a:pt x="283" y="54"/>
                    <a:pt x="283" y="41"/>
                    <a:pt x="269" y="41"/>
                  </a:cubicBezTo>
                  <a:cubicBezTo>
                    <a:pt x="269" y="27"/>
                    <a:pt x="269" y="27"/>
                    <a:pt x="269" y="27"/>
                  </a:cubicBezTo>
                  <a:cubicBezTo>
                    <a:pt x="256" y="14"/>
                    <a:pt x="256" y="14"/>
                    <a:pt x="24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9"/>
            <p:cNvSpPr/>
            <p:nvPr/>
          </p:nvSpPr>
          <p:spPr>
            <a:xfrm>
              <a:off x="3243816" y="842882"/>
              <a:ext cx="461273" cy="50712"/>
            </a:xfrm>
            <a:custGeom>
              <a:rect b="b" l="l" r="r" t="t"/>
              <a:pathLst>
                <a:path extrusionOk="0" h="699" w="6358">
                  <a:moveTo>
                    <a:pt x="6103" y="1"/>
                  </a:moveTo>
                  <a:cubicBezTo>
                    <a:pt x="5928" y="14"/>
                    <a:pt x="5767" y="28"/>
                    <a:pt x="5607" y="28"/>
                  </a:cubicBezTo>
                  <a:cubicBezTo>
                    <a:pt x="4735" y="81"/>
                    <a:pt x="3863" y="148"/>
                    <a:pt x="2978" y="202"/>
                  </a:cubicBezTo>
                  <a:cubicBezTo>
                    <a:pt x="2160" y="256"/>
                    <a:pt x="1328" y="309"/>
                    <a:pt x="497" y="363"/>
                  </a:cubicBezTo>
                  <a:cubicBezTo>
                    <a:pt x="336" y="363"/>
                    <a:pt x="162" y="376"/>
                    <a:pt x="1" y="390"/>
                  </a:cubicBezTo>
                  <a:cubicBezTo>
                    <a:pt x="14" y="430"/>
                    <a:pt x="27" y="470"/>
                    <a:pt x="41" y="510"/>
                  </a:cubicBezTo>
                  <a:cubicBezTo>
                    <a:pt x="54" y="577"/>
                    <a:pt x="68" y="631"/>
                    <a:pt x="81" y="698"/>
                  </a:cubicBezTo>
                  <a:cubicBezTo>
                    <a:pt x="323" y="671"/>
                    <a:pt x="577" y="644"/>
                    <a:pt x="819" y="618"/>
                  </a:cubicBezTo>
                  <a:cubicBezTo>
                    <a:pt x="1637" y="537"/>
                    <a:pt x="2468" y="457"/>
                    <a:pt x="3286" y="376"/>
                  </a:cubicBezTo>
                  <a:cubicBezTo>
                    <a:pt x="4145" y="296"/>
                    <a:pt x="5016" y="202"/>
                    <a:pt x="5875" y="121"/>
                  </a:cubicBezTo>
                  <a:cubicBezTo>
                    <a:pt x="6022" y="108"/>
                    <a:pt x="6170" y="95"/>
                    <a:pt x="6304" y="81"/>
                  </a:cubicBezTo>
                  <a:lnTo>
                    <a:pt x="6317" y="81"/>
                  </a:lnTo>
                  <a:cubicBezTo>
                    <a:pt x="6331" y="81"/>
                    <a:pt x="6344" y="68"/>
                    <a:pt x="6344" y="68"/>
                  </a:cubicBezTo>
                  <a:cubicBezTo>
                    <a:pt x="6344" y="68"/>
                    <a:pt x="6358" y="54"/>
                    <a:pt x="6358" y="54"/>
                  </a:cubicBezTo>
                  <a:cubicBezTo>
                    <a:pt x="6358" y="54"/>
                    <a:pt x="6358" y="54"/>
                    <a:pt x="6358" y="41"/>
                  </a:cubicBezTo>
                  <a:cubicBezTo>
                    <a:pt x="6358" y="41"/>
                    <a:pt x="6358" y="28"/>
                    <a:pt x="6344" y="28"/>
                  </a:cubicBezTo>
                  <a:lnTo>
                    <a:pt x="6317" y="28"/>
                  </a:lnTo>
                  <a:cubicBezTo>
                    <a:pt x="6290" y="14"/>
                    <a:pt x="6277" y="14"/>
                    <a:pt x="6250" y="14"/>
                  </a:cubicBezTo>
                  <a:lnTo>
                    <a:pt x="619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9"/>
            <p:cNvSpPr/>
            <p:nvPr/>
          </p:nvSpPr>
          <p:spPr>
            <a:xfrm>
              <a:off x="3242873" y="840923"/>
              <a:ext cx="464175" cy="53614"/>
            </a:xfrm>
            <a:custGeom>
              <a:rect b="b" l="l" r="r" t="t"/>
              <a:pathLst>
                <a:path extrusionOk="0" h="739" w="6398">
                  <a:moveTo>
                    <a:pt x="6183" y="41"/>
                  </a:moveTo>
                  <a:cubicBezTo>
                    <a:pt x="6196" y="41"/>
                    <a:pt x="6196" y="41"/>
                    <a:pt x="6210" y="55"/>
                  </a:cubicBezTo>
                  <a:lnTo>
                    <a:pt x="6344" y="68"/>
                  </a:lnTo>
                  <a:cubicBezTo>
                    <a:pt x="6344" y="81"/>
                    <a:pt x="6330" y="81"/>
                    <a:pt x="6330" y="81"/>
                  </a:cubicBezTo>
                  <a:lnTo>
                    <a:pt x="108" y="698"/>
                  </a:lnTo>
                  <a:cubicBezTo>
                    <a:pt x="108" y="631"/>
                    <a:pt x="94" y="578"/>
                    <a:pt x="81" y="537"/>
                  </a:cubicBezTo>
                  <a:cubicBezTo>
                    <a:pt x="67" y="497"/>
                    <a:pt x="54" y="470"/>
                    <a:pt x="40" y="430"/>
                  </a:cubicBezTo>
                  <a:lnTo>
                    <a:pt x="5633" y="81"/>
                  </a:lnTo>
                  <a:lnTo>
                    <a:pt x="6156" y="41"/>
                  </a:lnTo>
                  <a:close/>
                  <a:moveTo>
                    <a:pt x="6143" y="1"/>
                  </a:moveTo>
                  <a:lnTo>
                    <a:pt x="14" y="390"/>
                  </a:lnTo>
                  <a:cubicBezTo>
                    <a:pt x="0" y="390"/>
                    <a:pt x="0" y="403"/>
                    <a:pt x="0" y="403"/>
                  </a:cubicBezTo>
                  <a:cubicBezTo>
                    <a:pt x="0" y="417"/>
                    <a:pt x="0" y="417"/>
                    <a:pt x="0" y="430"/>
                  </a:cubicBezTo>
                  <a:cubicBezTo>
                    <a:pt x="14" y="470"/>
                    <a:pt x="27" y="510"/>
                    <a:pt x="40" y="551"/>
                  </a:cubicBezTo>
                  <a:cubicBezTo>
                    <a:pt x="40" y="604"/>
                    <a:pt x="67" y="658"/>
                    <a:pt x="81" y="725"/>
                  </a:cubicBezTo>
                  <a:cubicBezTo>
                    <a:pt x="81" y="738"/>
                    <a:pt x="81" y="738"/>
                    <a:pt x="94" y="738"/>
                  </a:cubicBezTo>
                  <a:lnTo>
                    <a:pt x="5888" y="162"/>
                  </a:lnTo>
                  <a:lnTo>
                    <a:pt x="6330" y="122"/>
                  </a:lnTo>
                  <a:cubicBezTo>
                    <a:pt x="6357" y="122"/>
                    <a:pt x="6357" y="108"/>
                    <a:pt x="6371" y="108"/>
                  </a:cubicBezTo>
                  <a:cubicBezTo>
                    <a:pt x="6384" y="95"/>
                    <a:pt x="6384" y="95"/>
                    <a:pt x="6384" y="81"/>
                  </a:cubicBezTo>
                  <a:cubicBezTo>
                    <a:pt x="6384" y="81"/>
                    <a:pt x="6397" y="81"/>
                    <a:pt x="6397" y="68"/>
                  </a:cubicBezTo>
                  <a:cubicBezTo>
                    <a:pt x="6397" y="68"/>
                    <a:pt x="6397" y="55"/>
                    <a:pt x="6384" y="55"/>
                  </a:cubicBezTo>
                  <a:cubicBezTo>
                    <a:pt x="6384" y="41"/>
                    <a:pt x="6371" y="28"/>
                    <a:pt x="6371" y="28"/>
                  </a:cubicBezTo>
                  <a:lnTo>
                    <a:pt x="622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9"/>
            <p:cNvSpPr/>
            <p:nvPr/>
          </p:nvSpPr>
          <p:spPr>
            <a:xfrm>
              <a:off x="2504385" y="842882"/>
              <a:ext cx="461273" cy="50712"/>
            </a:xfrm>
            <a:custGeom>
              <a:rect b="b" l="l" r="r" t="t"/>
              <a:pathLst>
                <a:path extrusionOk="0" h="699" w="6358">
                  <a:moveTo>
                    <a:pt x="161" y="1"/>
                  </a:moveTo>
                  <a:lnTo>
                    <a:pt x="108" y="14"/>
                  </a:lnTo>
                  <a:cubicBezTo>
                    <a:pt x="94" y="14"/>
                    <a:pt x="67" y="14"/>
                    <a:pt x="40" y="28"/>
                  </a:cubicBezTo>
                  <a:lnTo>
                    <a:pt x="0" y="28"/>
                  </a:lnTo>
                  <a:cubicBezTo>
                    <a:pt x="0" y="41"/>
                    <a:pt x="0" y="41"/>
                    <a:pt x="0" y="41"/>
                  </a:cubicBezTo>
                  <a:cubicBezTo>
                    <a:pt x="0" y="41"/>
                    <a:pt x="0" y="41"/>
                    <a:pt x="0" y="54"/>
                  </a:cubicBezTo>
                  <a:lnTo>
                    <a:pt x="14" y="54"/>
                  </a:lnTo>
                  <a:cubicBezTo>
                    <a:pt x="14" y="54"/>
                    <a:pt x="27" y="68"/>
                    <a:pt x="40" y="68"/>
                  </a:cubicBezTo>
                  <a:lnTo>
                    <a:pt x="54" y="68"/>
                  </a:lnTo>
                  <a:lnTo>
                    <a:pt x="483" y="121"/>
                  </a:lnTo>
                  <a:cubicBezTo>
                    <a:pt x="1355" y="202"/>
                    <a:pt x="2213" y="282"/>
                    <a:pt x="3071" y="376"/>
                  </a:cubicBezTo>
                  <a:cubicBezTo>
                    <a:pt x="3889" y="457"/>
                    <a:pt x="4721" y="537"/>
                    <a:pt x="5539" y="618"/>
                  </a:cubicBezTo>
                  <a:cubicBezTo>
                    <a:pt x="5794" y="644"/>
                    <a:pt x="6035" y="671"/>
                    <a:pt x="6277" y="698"/>
                  </a:cubicBezTo>
                  <a:cubicBezTo>
                    <a:pt x="6290" y="631"/>
                    <a:pt x="6303" y="564"/>
                    <a:pt x="6317" y="510"/>
                  </a:cubicBezTo>
                  <a:cubicBezTo>
                    <a:pt x="6330" y="470"/>
                    <a:pt x="6344" y="430"/>
                    <a:pt x="6357" y="390"/>
                  </a:cubicBezTo>
                  <a:cubicBezTo>
                    <a:pt x="6196" y="376"/>
                    <a:pt x="6022" y="363"/>
                    <a:pt x="5861" y="363"/>
                  </a:cubicBezTo>
                  <a:cubicBezTo>
                    <a:pt x="5029" y="309"/>
                    <a:pt x="4198" y="256"/>
                    <a:pt x="3380" y="202"/>
                  </a:cubicBezTo>
                  <a:cubicBezTo>
                    <a:pt x="2508" y="148"/>
                    <a:pt x="1623" y="81"/>
                    <a:pt x="751" y="28"/>
                  </a:cubicBezTo>
                  <a:cubicBezTo>
                    <a:pt x="590" y="28"/>
                    <a:pt x="429" y="14"/>
                    <a:pt x="26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9"/>
            <p:cNvSpPr/>
            <p:nvPr/>
          </p:nvSpPr>
          <p:spPr>
            <a:xfrm>
              <a:off x="2503369" y="840923"/>
              <a:ext cx="464175" cy="53614"/>
            </a:xfrm>
            <a:custGeom>
              <a:rect b="b" l="l" r="r" t="t"/>
              <a:pathLst>
                <a:path extrusionOk="0" h="739" w="6398">
                  <a:moveTo>
                    <a:pt x="242" y="41"/>
                  </a:moveTo>
                  <a:lnTo>
                    <a:pt x="6344" y="430"/>
                  </a:lnTo>
                  <a:cubicBezTo>
                    <a:pt x="6331" y="470"/>
                    <a:pt x="6317" y="497"/>
                    <a:pt x="6317" y="537"/>
                  </a:cubicBezTo>
                  <a:cubicBezTo>
                    <a:pt x="6304" y="578"/>
                    <a:pt x="6291" y="631"/>
                    <a:pt x="6277" y="698"/>
                  </a:cubicBezTo>
                  <a:lnTo>
                    <a:pt x="54" y="81"/>
                  </a:lnTo>
                  <a:cubicBezTo>
                    <a:pt x="54" y="81"/>
                    <a:pt x="41" y="68"/>
                    <a:pt x="41" y="68"/>
                  </a:cubicBezTo>
                  <a:lnTo>
                    <a:pt x="175" y="55"/>
                  </a:lnTo>
                  <a:cubicBezTo>
                    <a:pt x="189" y="41"/>
                    <a:pt x="202" y="41"/>
                    <a:pt x="202" y="41"/>
                  </a:cubicBezTo>
                  <a:close/>
                  <a:moveTo>
                    <a:pt x="175" y="1"/>
                  </a:moveTo>
                  <a:lnTo>
                    <a:pt x="28" y="28"/>
                  </a:lnTo>
                  <a:cubicBezTo>
                    <a:pt x="14" y="28"/>
                    <a:pt x="1" y="41"/>
                    <a:pt x="1" y="41"/>
                  </a:cubicBezTo>
                  <a:cubicBezTo>
                    <a:pt x="1" y="55"/>
                    <a:pt x="1" y="68"/>
                    <a:pt x="1" y="68"/>
                  </a:cubicBezTo>
                  <a:cubicBezTo>
                    <a:pt x="1" y="81"/>
                    <a:pt x="1" y="81"/>
                    <a:pt x="1" y="81"/>
                  </a:cubicBezTo>
                  <a:cubicBezTo>
                    <a:pt x="1" y="95"/>
                    <a:pt x="14" y="95"/>
                    <a:pt x="14" y="95"/>
                  </a:cubicBezTo>
                  <a:cubicBezTo>
                    <a:pt x="14" y="108"/>
                    <a:pt x="14" y="108"/>
                    <a:pt x="14" y="108"/>
                  </a:cubicBezTo>
                  <a:cubicBezTo>
                    <a:pt x="28" y="122"/>
                    <a:pt x="41" y="122"/>
                    <a:pt x="54" y="122"/>
                  </a:cubicBezTo>
                  <a:lnTo>
                    <a:pt x="6291" y="738"/>
                  </a:lnTo>
                  <a:cubicBezTo>
                    <a:pt x="6304" y="738"/>
                    <a:pt x="6317" y="738"/>
                    <a:pt x="6317" y="725"/>
                  </a:cubicBezTo>
                  <a:cubicBezTo>
                    <a:pt x="6331" y="645"/>
                    <a:pt x="6344" y="591"/>
                    <a:pt x="6358" y="537"/>
                  </a:cubicBezTo>
                  <a:cubicBezTo>
                    <a:pt x="6371" y="497"/>
                    <a:pt x="6385" y="470"/>
                    <a:pt x="6398" y="430"/>
                  </a:cubicBezTo>
                  <a:lnTo>
                    <a:pt x="6398" y="417"/>
                  </a:lnTo>
                  <a:cubicBezTo>
                    <a:pt x="6398" y="417"/>
                    <a:pt x="6398" y="403"/>
                    <a:pt x="6398" y="403"/>
                  </a:cubicBezTo>
                  <a:cubicBezTo>
                    <a:pt x="6385" y="390"/>
                    <a:pt x="6371" y="390"/>
                    <a:pt x="6371" y="390"/>
                  </a:cubicBezTo>
                  <a:lnTo>
                    <a:pt x="765" y="28"/>
                  </a:lnTo>
                  <a:lnTo>
                    <a:pt x="242"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9"/>
            <p:cNvSpPr/>
            <p:nvPr/>
          </p:nvSpPr>
          <p:spPr>
            <a:xfrm>
              <a:off x="2955792" y="766487"/>
              <a:ext cx="297818" cy="312908"/>
            </a:xfrm>
            <a:custGeom>
              <a:rect b="b" l="l" r="r" t="t"/>
              <a:pathLst>
                <a:path extrusionOk="0" h="4313" w="4105">
                  <a:moveTo>
                    <a:pt x="2053" y="34"/>
                  </a:moveTo>
                  <a:cubicBezTo>
                    <a:pt x="2214" y="34"/>
                    <a:pt x="2375" y="48"/>
                    <a:pt x="2522" y="88"/>
                  </a:cubicBezTo>
                  <a:cubicBezTo>
                    <a:pt x="2750" y="142"/>
                    <a:pt x="2951" y="236"/>
                    <a:pt x="3153" y="370"/>
                  </a:cubicBezTo>
                  <a:cubicBezTo>
                    <a:pt x="3273" y="450"/>
                    <a:pt x="3394" y="557"/>
                    <a:pt x="3501" y="678"/>
                  </a:cubicBezTo>
                  <a:cubicBezTo>
                    <a:pt x="3582" y="759"/>
                    <a:pt x="3649" y="839"/>
                    <a:pt x="3702" y="933"/>
                  </a:cubicBezTo>
                  <a:cubicBezTo>
                    <a:pt x="3837" y="1134"/>
                    <a:pt x="3930" y="1335"/>
                    <a:pt x="3997" y="1563"/>
                  </a:cubicBezTo>
                  <a:cubicBezTo>
                    <a:pt x="4038" y="1751"/>
                    <a:pt x="4065" y="1952"/>
                    <a:pt x="4065" y="2153"/>
                  </a:cubicBezTo>
                  <a:cubicBezTo>
                    <a:pt x="4065" y="2220"/>
                    <a:pt x="4065" y="2288"/>
                    <a:pt x="4065" y="2355"/>
                  </a:cubicBezTo>
                  <a:cubicBezTo>
                    <a:pt x="4038" y="2609"/>
                    <a:pt x="3971" y="2837"/>
                    <a:pt x="3877" y="3065"/>
                  </a:cubicBezTo>
                  <a:cubicBezTo>
                    <a:pt x="3823" y="3173"/>
                    <a:pt x="3756" y="3293"/>
                    <a:pt x="3689" y="3387"/>
                  </a:cubicBezTo>
                  <a:cubicBezTo>
                    <a:pt x="3635" y="3481"/>
                    <a:pt x="3555" y="3575"/>
                    <a:pt x="3474" y="3655"/>
                  </a:cubicBezTo>
                  <a:cubicBezTo>
                    <a:pt x="3340" y="3790"/>
                    <a:pt x="3193" y="3910"/>
                    <a:pt x="3018" y="4018"/>
                  </a:cubicBezTo>
                  <a:cubicBezTo>
                    <a:pt x="2858" y="4111"/>
                    <a:pt x="2670" y="4178"/>
                    <a:pt x="2495" y="4219"/>
                  </a:cubicBezTo>
                  <a:cubicBezTo>
                    <a:pt x="2355" y="4252"/>
                    <a:pt x="2207" y="4269"/>
                    <a:pt x="2060" y="4269"/>
                  </a:cubicBezTo>
                  <a:cubicBezTo>
                    <a:pt x="1912" y="4269"/>
                    <a:pt x="1765" y="4252"/>
                    <a:pt x="1624" y="4219"/>
                  </a:cubicBezTo>
                  <a:cubicBezTo>
                    <a:pt x="1436" y="4178"/>
                    <a:pt x="1262" y="4111"/>
                    <a:pt x="1101" y="4018"/>
                  </a:cubicBezTo>
                  <a:cubicBezTo>
                    <a:pt x="926" y="3910"/>
                    <a:pt x="779" y="3790"/>
                    <a:pt x="631" y="3655"/>
                  </a:cubicBezTo>
                  <a:cubicBezTo>
                    <a:pt x="564" y="3575"/>
                    <a:pt x="484" y="3481"/>
                    <a:pt x="417" y="3387"/>
                  </a:cubicBezTo>
                  <a:cubicBezTo>
                    <a:pt x="350" y="3293"/>
                    <a:pt x="296" y="3186"/>
                    <a:pt x="242" y="3065"/>
                  </a:cubicBezTo>
                  <a:cubicBezTo>
                    <a:pt x="135" y="2851"/>
                    <a:pt x="81" y="2609"/>
                    <a:pt x="55" y="2355"/>
                  </a:cubicBezTo>
                  <a:cubicBezTo>
                    <a:pt x="41" y="2288"/>
                    <a:pt x="41" y="2220"/>
                    <a:pt x="41" y="2153"/>
                  </a:cubicBezTo>
                  <a:cubicBezTo>
                    <a:pt x="41" y="1952"/>
                    <a:pt x="68" y="1764"/>
                    <a:pt x="122" y="1563"/>
                  </a:cubicBezTo>
                  <a:cubicBezTo>
                    <a:pt x="175" y="1349"/>
                    <a:pt x="283" y="1134"/>
                    <a:pt x="403" y="946"/>
                  </a:cubicBezTo>
                  <a:cubicBezTo>
                    <a:pt x="470" y="853"/>
                    <a:pt x="537" y="759"/>
                    <a:pt x="604" y="678"/>
                  </a:cubicBezTo>
                  <a:cubicBezTo>
                    <a:pt x="712" y="557"/>
                    <a:pt x="832" y="464"/>
                    <a:pt x="967" y="370"/>
                  </a:cubicBezTo>
                  <a:cubicBezTo>
                    <a:pt x="1154" y="236"/>
                    <a:pt x="1369" y="142"/>
                    <a:pt x="1583" y="88"/>
                  </a:cubicBezTo>
                  <a:cubicBezTo>
                    <a:pt x="1744" y="61"/>
                    <a:pt x="1892" y="34"/>
                    <a:pt x="2053" y="34"/>
                  </a:cubicBezTo>
                  <a:close/>
                  <a:moveTo>
                    <a:pt x="2058" y="1"/>
                  </a:moveTo>
                  <a:cubicBezTo>
                    <a:pt x="1895" y="1"/>
                    <a:pt x="1731" y="21"/>
                    <a:pt x="1570" y="61"/>
                  </a:cubicBezTo>
                  <a:cubicBezTo>
                    <a:pt x="1356" y="115"/>
                    <a:pt x="1141" y="209"/>
                    <a:pt x="940" y="343"/>
                  </a:cubicBezTo>
                  <a:cubicBezTo>
                    <a:pt x="806" y="423"/>
                    <a:pt x="685" y="531"/>
                    <a:pt x="578" y="651"/>
                  </a:cubicBezTo>
                  <a:cubicBezTo>
                    <a:pt x="497" y="732"/>
                    <a:pt x="430" y="826"/>
                    <a:pt x="363" y="920"/>
                  </a:cubicBezTo>
                  <a:cubicBezTo>
                    <a:pt x="242" y="1121"/>
                    <a:pt x="135" y="1335"/>
                    <a:pt x="81" y="1563"/>
                  </a:cubicBezTo>
                  <a:cubicBezTo>
                    <a:pt x="28" y="1751"/>
                    <a:pt x="1" y="1952"/>
                    <a:pt x="1" y="2153"/>
                  </a:cubicBezTo>
                  <a:cubicBezTo>
                    <a:pt x="1" y="2220"/>
                    <a:pt x="1" y="2301"/>
                    <a:pt x="14" y="2368"/>
                  </a:cubicBezTo>
                  <a:cubicBezTo>
                    <a:pt x="28" y="2623"/>
                    <a:pt x="95" y="2864"/>
                    <a:pt x="202" y="3092"/>
                  </a:cubicBezTo>
                  <a:cubicBezTo>
                    <a:pt x="256" y="3199"/>
                    <a:pt x="309" y="3307"/>
                    <a:pt x="390" y="3414"/>
                  </a:cubicBezTo>
                  <a:cubicBezTo>
                    <a:pt x="457" y="3508"/>
                    <a:pt x="524" y="3602"/>
                    <a:pt x="604" y="3682"/>
                  </a:cubicBezTo>
                  <a:cubicBezTo>
                    <a:pt x="739" y="3830"/>
                    <a:pt x="900" y="3950"/>
                    <a:pt x="1074" y="4058"/>
                  </a:cubicBezTo>
                  <a:cubicBezTo>
                    <a:pt x="1248" y="4152"/>
                    <a:pt x="1423" y="4219"/>
                    <a:pt x="1610" y="4272"/>
                  </a:cubicBezTo>
                  <a:cubicBezTo>
                    <a:pt x="1758" y="4299"/>
                    <a:pt x="1905" y="4313"/>
                    <a:pt x="2053" y="4313"/>
                  </a:cubicBezTo>
                  <a:cubicBezTo>
                    <a:pt x="2200" y="4313"/>
                    <a:pt x="2348" y="4299"/>
                    <a:pt x="2495" y="4272"/>
                  </a:cubicBezTo>
                  <a:cubicBezTo>
                    <a:pt x="2683" y="4219"/>
                    <a:pt x="2871" y="4152"/>
                    <a:pt x="3032" y="4058"/>
                  </a:cubicBezTo>
                  <a:cubicBezTo>
                    <a:pt x="3206" y="3964"/>
                    <a:pt x="3367" y="3830"/>
                    <a:pt x="3501" y="3682"/>
                  </a:cubicBezTo>
                  <a:cubicBezTo>
                    <a:pt x="3582" y="3602"/>
                    <a:pt x="3662" y="3508"/>
                    <a:pt x="3729" y="3414"/>
                  </a:cubicBezTo>
                  <a:cubicBezTo>
                    <a:pt x="3796" y="3320"/>
                    <a:pt x="3850" y="3199"/>
                    <a:pt x="3904" y="3092"/>
                  </a:cubicBezTo>
                  <a:cubicBezTo>
                    <a:pt x="4011" y="2864"/>
                    <a:pt x="4078" y="2623"/>
                    <a:pt x="4105" y="2368"/>
                  </a:cubicBezTo>
                  <a:cubicBezTo>
                    <a:pt x="4105" y="2301"/>
                    <a:pt x="4105" y="2220"/>
                    <a:pt x="4105" y="2153"/>
                  </a:cubicBezTo>
                  <a:cubicBezTo>
                    <a:pt x="4105" y="1952"/>
                    <a:pt x="4078" y="1751"/>
                    <a:pt x="4024" y="1563"/>
                  </a:cubicBezTo>
                  <a:cubicBezTo>
                    <a:pt x="3971" y="1335"/>
                    <a:pt x="3863" y="1121"/>
                    <a:pt x="3743" y="920"/>
                  </a:cubicBezTo>
                  <a:cubicBezTo>
                    <a:pt x="3676" y="826"/>
                    <a:pt x="3609" y="732"/>
                    <a:pt x="3528" y="651"/>
                  </a:cubicBezTo>
                  <a:cubicBezTo>
                    <a:pt x="3421" y="531"/>
                    <a:pt x="3300" y="423"/>
                    <a:pt x="3166" y="343"/>
                  </a:cubicBezTo>
                  <a:cubicBezTo>
                    <a:pt x="2965" y="209"/>
                    <a:pt x="2764" y="115"/>
                    <a:pt x="2536" y="61"/>
                  </a:cubicBezTo>
                  <a:cubicBezTo>
                    <a:pt x="2381" y="21"/>
                    <a:pt x="2221" y="1"/>
                    <a:pt x="205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9"/>
            <p:cNvSpPr/>
            <p:nvPr/>
          </p:nvSpPr>
          <p:spPr>
            <a:xfrm>
              <a:off x="2973349" y="861382"/>
              <a:ext cx="59418" cy="46795"/>
            </a:xfrm>
            <a:custGeom>
              <a:rect b="b" l="l" r="r" t="t"/>
              <a:pathLst>
                <a:path extrusionOk="0" h="645" w="819">
                  <a:moveTo>
                    <a:pt x="778" y="41"/>
                  </a:moveTo>
                  <a:cubicBezTo>
                    <a:pt x="738" y="188"/>
                    <a:pt x="711" y="363"/>
                    <a:pt x="698" y="537"/>
                  </a:cubicBezTo>
                  <a:cubicBezTo>
                    <a:pt x="376" y="564"/>
                    <a:pt x="121" y="591"/>
                    <a:pt x="41" y="604"/>
                  </a:cubicBezTo>
                  <a:cubicBezTo>
                    <a:pt x="67" y="403"/>
                    <a:pt x="121" y="242"/>
                    <a:pt x="188" y="81"/>
                  </a:cubicBezTo>
                  <a:cubicBezTo>
                    <a:pt x="242" y="81"/>
                    <a:pt x="470" y="68"/>
                    <a:pt x="778" y="41"/>
                  </a:cubicBezTo>
                  <a:close/>
                  <a:moveTo>
                    <a:pt x="805" y="1"/>
                  </a:moveTo>
                  <a:cubicBezTo>
                    <a:pt x="443" y="27"/>
                    <a:pt x="175" y="41"/>
                    <a:pt x="175" y="41"/>
                  </a:cubicBezTo>
                  <a:cubicBezTo>
                    <a:pt x="175" y="54"/>
                    <a:pt x="161" y="54"/>
                    <a:pt x="161" y="54"/>
                  </a:cubicBezTo>
                  <a:cubicBezTo>
                    <a:pt x="67" y="228"/>
                    <a:pt x="27" y="403"/>
                    <a:pt x="0" y="617"/>
                  </a:cubicBezTo>
                  <a:cubicBezTo>
                    <a:pt x="0" y="631"/>
                    <a:pt x="0" y="631"/>
                    <a:pt x="0" y="644"/>
                  </a:cubicBezTo>
                  <a:lnTo>
                    <a:pt x="27" y="644"/>
                  </a:lnTo>
                  <a:cubicBezTo>
                    <a:pt x="27" y="644"/>
                    <a:pt x="309" y="604"/>
                    <a:pt x="725" y="564"/>
                  </a:cubicBezTo>
                  <a:cubicBezTo>
                    <a:pt x="725" y="564"/>
                    <a:pt x="738" y="564"/>
                    <a:pt x="738" y="550"/>
                  </a:cubicBezTo>
                  <a:cubicBezTo>
                    <a:pt x="751" y="363"/>
                    <a:pt x="778" y="188"/>
                    <a:pt x="818" y="27"/>
                  </a:cubicBezTo>
                  <a:cubicBezTo>
                    <a:pt x="818" y="14"/>
                    <a:pt x="818" y="14"/>
                    <a:pt x="81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9"/>
            <p:cNvSpPr/>
            <p:nvPr/>
          </p:nvSpPr>
          <p:spPr>
            <a:xfrm>
              <a:off x="3176707" y="861382"/>
              <a:ext cx="60362" cy="46795"/>
            </a:xfrm>
            <a:custGeom>
              <a:rect b="b" l="l" r="r" t="t"/>
              <a:pathLst>
                <a:path extrusionOk="0" h="645" w="832">
                  <a:moveTo>
                    <a:pt x="54" y="41"/>
                  </a:moveTo>
                  <a:lnTo>
                    <a:pt x="54" y="41"/>
                  </a:lnTo>
                  <a:cubicBezTo>
                    <a:pt x="349" y="68"/>
                    <a:pt x="577" y="81"/>
                    <a:pt x="631" y="81"/>
                  </a:cubicBezTo>
                  <a:cubicBezTo>
                    <a:pt x="711" y="242"/>
                    <a:pt x="751" y="403"/>
                    <a:pt x="778" y="604"/>
                  </a:cubicBezTo>
                  <a:cubicBezTo>
                    <a:pt x="698" y="591"/>
                    <a:pt x="456" y="564"/>
                    <a:pt x="121" y="537"/>
                  </a:cubicBezTo>
                  <a:cubicBezTo>
                    <a:pt x="108" y="349"/>
                    <a:pt x="81" y="188"/>
                    <a:pt x="54" y="41"/>
                  </a:cubicBezTo>
                  <a:close/>
                  <a:moveTo>
                    <a:pt x="27" y="1"/>
                  </a:moveTo>
                  <a:cubicBezTo>
                    <a:pt x="14" y="1"/>
                    <a:pt x="14" y="1"/>
                    <a:pt x="0" y="14"/>
                  </a:cubicBezTo>
                  <a:cubicBezTo>
                    <a:pt x="0" y="14"/>
                    <a:pt x="0" y="14"/>
                    <a:pt x="0" y="27"/>
                  </a:cubicBezTo>
                  <a:cubicBezTo>
                    <a:pt x="41" y="188"/>
                    <a:pt x="67" y="363"/>
                    <a:pt x="81" y="550"/>
                  </a:cubicBezTo>
                  <a:cubicBezTo>
                    <a:pt x="81" y="564"/>
                    <a:pt x="94" y="577"/>
                    <a:pt x="108" y="577"/>
                  </a:cubicBezTo>
                  <a:cubicBezTo>
                    <a:pt x="510" y="604"/>
                    <a:pt x="805" y="644"/>
                    <a:pt x="805" y="644"/>
                  </a:cubicBezTo>
                  <a:lnTo>
                    <a:pt x="818" y="644"/>
                  </a:lnTo>
                  <a:cubicBezTo>
                    <a:pt x="832" y="631"/>
                    <a:pt x="832" y="631"/>
                    <a:pt x="832" y="617"/>
                  </a:cubicBezTo>
                  <a:cubicBezTo>
                    <a:pt x="805" y="416"/>
                    <a:pt x="751" y="228"/>
                    <a:pt x="657" y="54"/>
                  </a:cubicBezTo>
                  <a:lnTo>
                    <a:pt x="644" y="54"/>
                  </a:lnTo>
                  <a:cubicBezTo>
                    <a:pt x="644" y="54"/>
                    <a:pt x="389" y="27"/>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9"/>
            <p:cNvSpPr/>
            <p:nvPr/>
          </p:nvSpPr>
          <p:spPr>
            <a:xfrm>
              <a:off x="3030736" y="858480"/>
              <a:ext cx="148945" cy="43820"/>
            </a:xfrm>
            <a:custGeom>
              <a:rect b="b" l="l" r="r" t="t"/>
              <a:pathLst>
                <a:path extrusionOk="0" h="604" w="2053">
                  <a:moveTo>
                    <a:pt x="1020" y="54"/>
                  </a:moveTo>
                  <a:cubicBezTo>
                    <a:pt x="1288" y="54"/>
                    <a:pt x="1597" y="54"/>
                    <a:pt x="1932" y="81"/>
                  </a:cubicBezTo>
                  <a:cubicBezTo>
                    <a:pt x="1959" y="228"/>
                    <a:pt x="1985" y="389"/>
                    <a:pt x="1999" y="564"/>
                  </a:cubicBezTo>
                  <a:cubicBezTo>
                    <a:pt x="1650" y="537"/>
                    <a:pt x="1315" y="523"/>
                    <a:pt x="1020" y="523"/>
                  </a:cubicBezTo>
                  <a:cubicBezTo>
                    <a:pt x="725" y="523"/>
                    <a:pt x="390" y="537"/>
                    <a:pt x="41" y="564"/>
                  </a:cubicBezTo>
                  <a:cubicBezTo>
                    <a:pt x="54" y="389"/>
                    <a:pt x="81" y="228"/>
                    <a:pt x="108" y="81"/>
                  </a:cubicBezTo>
                  <a:cubicBezTo>
                    <a:pt x="443" y="54"/>
                    <a:pt x="752" y="54"/>
                    <a:pt x="1020" y="54"/>
                  </a:cubicBezTo>
                  <a:close/>
                  <a:moveTo>
                    <a:pt x="1020" y="0"/>
                  </a:moveTo>
                  <a:cubicBezTo>
                    <a:pt x="752" y="0"/>
                    <a:pt x="430" y="14"/>
                    <a:pt x="95" y="41"/>
                  </a:cubicBezTo>
                  <a:cubicBezTo>
                    <a:pt x="81" y="41"/>
                    <a:pt x="81" y="41"/>
                    <a:pt x="68" y="54"/>
                  </a:cubicBezTo>
                  <a:cubicBezTo>
                    <a:pt x="41" y="215"/>
                    <a:pt x="14" y="389"/>
                    <a:pt x="1" y="577"/>
                  </a:cubicBezTo>
                  <a:cubicBezTo>
                    <a:pt x="1" y="590"/>
                    <a:pt x="1" y="590"/>
                    <a:pt x="1" y="604"/>
                  </a:cubicBezTo>
                  <a:lnTo>
                    <a:pt x="14" y="604"/>
                  </a:lnTo>
                  <a:cubicBezTo>
                    <a:pt x="390" y="577"/>
                    <a:pt x="725" y="564"/>
                    <a:pt x="1020" y="564"/>
                  </a:cubicBezTo>
                  <a:cubicBezTo>
                    <a:pt x="1328" y="564"/>
                    <a:pt x="1664" y="577"/>
                    <a:pt x="2026" y="604"/>
                  </a:cubicBezTo>
                  <a:lnTo>
                    <a:pt x="2039" y="604"/>
                  </a:lnTo>
                  <a:cubicBezTo>
                    <a:pt x="2039" y="590"/>
                    <a:pt x="2053" y="590"/>
                    <a:pt x="2053" y="577"/>
                  </a:cubicBezTo>
                  <a:cubicBezTo>
                    <a:pt x="2026" y="389"/>
                    <a:pt x="1999" y="215"/>
                    <a:pt x="1972" y="54"/>
                  </a:cubicBezTo>
                  <a:cubicBezTo>
                    <a:pt x="1959" y="41"/>
                    <a:pt x="1959" y="41"/>
                    <a:pt x="1945" y="41"/>
                  </a:cubicBezTo>
                  <a:cubicBezTo>
                    <a:pt x="1610" y="14"/>
                    <a:pt x="1302" y="0"/>
                    <a:pt x="102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9"/>
            <p:cNvSpPr/>
            <p:nvPr/>
          </p:nvSpPr>
          <p:spPr>
            <a:xfrm>
              <a:off x="2974292" y="863341"/>
              <a:ext cx="57532" cy="43820"/>
            </a:xfrm>
            <a:custGeom>
              <a:rect b="b" l="l" r="r" t="t"/>
              <a:pathLst>
                <a:path extrusionOk="0" h="604" w="793">
                  <a:moveTo>
                    <a:pt x="792" y="0"/>
                  </a:moveTo>
                  <a:lnTo>
                    <a:pt x="792" y="0"/>
                  </a:lnTo>
                  <a:cubicBezTo>
                    <a:pt x="430" y="14"/>
                    <a:pt x="162" y="41"/>
                    <a:pt x="162" y="41"/>
                  </a:cubicBezTo>
                  <a:cubicBezTo>
                    <a:pt x="81" y="215"/>
                    <a:pt x="28" y="403"/>
                    <a:pt x="1" y="604"/>
                  </a:cubicBezTo>
                  <a:cubicBezTo>
                    <a:pt x="1" y="604"/>
                    <a:pt x="296" y="564"/>
                    <a:pt x="712" y="523"/>
                  </a:cubicBezTo>
                  <a:cubicBezTo>
                    <a:pt x="725" y="336"/>
                    <a:pt x="752" y="161"/>
                    <a:pt x="79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9"/>
            <p:cNvSpPr/>
            <p:nvPr/>
          </p:nvSpPr>
          <p:spPr>
            <a:xfrm>
              <a:off x="3178666" y="863341"/>
              <a:ext cx="56444" cy="43820"/>
            </a:xfrm>
            <a:custGeom>
              <a:rect b="b" l="l" r="r" t="t"/>
              <a:pathLst>
                <a:path extrusionOk="0" h="604" w="778">
                  <a:moveTo>
                    <a:pt x="0" y="0"/>
                  </a:moveTo>
                  <a:cubicBezTo>
                    <a:pt x="40" y="161"/>
                    <a:pt x="67" y="336"/>
                    <a:pt x="81" y="523"/>
                  </a:cubicBezTo>
                  <a:cubicBezTo>
                    <a:pt x="483" y="564"/>
                    <a:pt x="778" y="604"/>
                    <a:pt x="778" y="604"/>
                  </a:cubicBezTo>
                  <a:cubicBezTo>
                    <a:pt x="751" y="403"/>
                    <a:pt x="711" y="215"/>
                    <a:pt x="617" y="41"/>
                  </a:cubicBezTo>
                  <a:cubicBezTo>
                    <a:pt x="617" y="41"/>
                    <a:pt x="362" y="14"/>
                    <a:pt x="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9"/>
            <p:cNvSpPr/>
            <p:nvPr/>
          </p:nvSpPr>
          <p:spPr>
            <a:xfrm>
              <a:off x="3031752" y="860439"/>
              <a:ext cx="145971" cy="39902"/>
            </a:xfrm>
            <a:custGeom>
              <a:rect b="b" l="l" r="r" t="t"/>
              <a:pathLst>
                <a:path extrusionOk="0" h="550" w="2012">
                  <a:moveTo>
                    <a:pt x="1006" y="0"/>
                  </a:moveTo>
                  <a:cubicBezTo>
                    <a:pt x="684" y="0"/>
                    <a:pt x="362" y="14"/>
                    <a:pt x="81" y="27"/>
                  </a:cubicBezTo>
                  <a:cubicBezTo>
                    <a:pt x="40" y="201"/>
                    <a:pt x="13" y="376"/>
                    <a:pt x="0" y="550"/>
                  </a:cubicBezTo>
                  <a:cubicBezTo>
                    <a:pt x="309" y="537"/>
                    <a:pt x="657" y="510"/>
                    <a:pt x="1006" y="510"/>
                  </a:cubicBezTo>
                  <a:cubicBezTo>
                    <a:pt x="1355" y="510"/>
                    <a:pt x="1717" y="537"/>
                    <a:pt x="2012" y="550"/>
                  </a:cubicBezTo>
                  <a:cubicBezTo>
                    <a:pt x="1998" y="376"/>
                    <a:pt x="1971" y="201"/>
                    <a:pt x="1931" y="27"/>
                  </a:cubicBezTo>
                  <a:cubicBezTo>
                    <a:pt x="1663" y="14"/>
                    <a:pt x="1328" y="0"/>
                    <a:pt x="100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9"/>
            <p:cNvSpPr/>
            <p:nvPr/>
          </p:nvSpPr>
          <p:spPr>
            <a:xfrm>
              <a:off x="3926876" y="962590"/>
              <a:ext cx="13712" cy="18573"/>
            </a:xfrm>
            <a:custGeom>
              <a:rect b="b" l="l" r="r" t="t"/>
              <a:pathLst>
                <a:path extrusionOk="0" h="256" w="189">
                  <a:moveTo>
                    <a:pt x="188" y="0"/>
                  </a:moveTo>
                  <a:lnTo>
                    <a:pt x="0" y="27"/>
                  </a:lnTo>
                  <a:lnTo>
                    <a:pt x="0" y="27"/>
                  </a:lnTo>
                  <a:lnTo>
                    <a:pt x="188" y="14"/>
                  </a:lnTo>
                  <a:lnTo>
                    <a:pt x="188" y="0"/>
                  </a:lnTo>
                  <a:close/>
                  <a:moveTo>
                    <a:pt x="27" y="175"/>
                  </a:moveTo>
                  <a:cubicBezTo>
                    <a:pt x="27" y="175"/>
                    <a:pt x="27" y="188"/>
                    <a:pt x="27" y="188"/>
                  </a:cubicBezTo>
                  <a:cubicBezTo>
                    <a:pt x="27" y="228"/>
                    <a:pt x="81" y="255"/>
                    <a:pt x="121" y="255"/>
                  </a:cubicBezTo>
                  <a:cubicBezTo>
                    <a:pt x="161" y="255"/>
                    <a:pt x="188" y="215"/>
                    <a:pt x="188" y="175"/>
                  </a:cubicBezTo>
                  <a:lnTo>
                    <a:pt x="188" y="175"/>
                  </a:lnTo>
                  <a:cubicBezTo>
                    <a:pt x="188" y="215"/>
                    <a:pt x="148" y="242"/>
                    <a:pt x="121" y="242"/>
                  </a:cubicBezTo>
                  <a:cubicBezTo>
                    <a:pt x="81" y="242"/>
                    <a:pt x="40" y="215"/>
                    <a:pt x="40" y="188"/>
                  </a:cubicBezTo>
                  <a:cubicBezTo>
                    <a:pt x="27" y="175"/>
                    <a:pt x="27" y="175"/>
                    <a:pt x="27" y="17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9"/>
            <p:cNvSpPr/>
            <p:nvPr/>
          </p:nvSpPr>
          <p:spPr>
            <a:xfrm>
              <a:off x="3930722" y="962590"/>
              <a:ext cx="10810" cy="17557"/>
            </a:xfrm>
            <a:custGeom>
              <a:rect b="b" l="l" r="r" t="t"/>
              <a:pathLst>
                <a:path extrusionOk="0" h="242" w="149">
                  <a:moveTo>
                    <a:pt x="148" y="0"/>
                  </a:moveTo>
                  <a:cubicBezTo>
                    <a:pt x="108" y="14"/>
                    <a:pt x="68" y="14"/>
                    <a:pt x="14" y="14"/>
                  </a:cubicBezTo>
                  <a:lnTo>
                    <a:pt x="1" y="27"/>
                  </a:lnTo>
                  <a:lnTo>
                    <a:pt x="1" y="175"/>
                  </a:lnTo>
                  <a:cubicBezTo>
                    <a:pt x="1" y="201"/>
                    <a:pt x="14" y="215"/>
                    <a:pt x="28" y="228"/>
                  </a:cubicBezTo>
                  <a:cubicBezTo>
                    <a:pt x="28" y="228"/>
                    <a:pt x="41" y="242"/>
                    <a:pt x="55" y="242"/>
                  </a:cubicBezTo>
                  <a:lnTo>
                    <a:pt x="108" y="242"/>
                  </a:lnTo>
                  <a:cubicBezTo>
                    <a:pt x="122" y="242"/>
                    <a:pt x="122" y="228"/>
                    <a:pt x="135" y="228"/>
                  </a:cubicBezTo>
                  <a:cubicBezTo>
                    <a:pt x="148" y="215"/>
                    <a:pt x="148" y="188"/>
                    <a:pt x="148" y="175"/>
                  </a:cubicBezTo>
                  <a:lnTo>
                    <a:pt x="14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9"/>
            <p:cNvSpPr/>
            <p:nvPr/>
          </p:nvSpPr>
          <p:spPr>
            <a:xfrm>
              <a:off x="3670992" y="987837"/>
              <a:ext cx="17557" cy="24449"/>
            </a:xfrm>
            <a:custGeom>
              <a:rect b="b" l="l" r="r" t="t"/>
              <a:pathLst>
                <a:path extrusionOk="0" h="337" w="242">
                  <a:moveTo>
                    <a:pt x="242" y="1"/>
                  </a:moveTo>
                  <a:lnTo>
                    <a:pt x="14" y="28"/>
                  </a:lnTo>
                  <a:lnTo>
                    <a:pt x="14" y="28"/>
                  </a:lnTo>
                  <a:lnTo>
                    <a:pt x="242" y="14"/>
                  </a:lnTo>
                  <a:lnTo>
                    <a:pt x="242" y="1"/>
                  </a:lnTo>
                  <a:close/>
                  <a:moveTo>
                    <a:pt x="0" y="28"/>
                  </a:moveTo>
                  <a:lnTo>
                    <a:pt x="27" y="216"/>
                  </a:lnTo>
                  <a:cubicBezTo>
                    <a:pt x="40" y="216"/>
                    <a:pt x="40" y="229"/>
                    <a:pt x="40" y="229"/>
                  </a:cubicBezTo>
                  <a:cubicBezTo>
                    <a:pt x="40" y="216"/>
                    <a:pt x="40" y="216"/>
                    <a:pt x="40" y="216"/>
                  </a:cubicBezTo>
                  <a:lnTo>
                    <a:pt x="14" y="28"/>
                  </a:lnTo>
                  <a:close/>
                  <a:moveTo>
                    <a:pt x="40" y="242"/>
                  </a:moveTo>
                  <a:cubicBezTo>
                    <a:pt x="40" y="246"/>
                    <a:pt x="40" y="249"/>
                    <a:pt x="40" y="256"/>
                  </a:cubicBezTo>
                  <a:cubicBezTo>
                    <a:pt x="54" y="296"/>
                    <a:pt x="94" y="336"/>
                    <a:pt x="148" y="336"/>
                  </a:cubicBezTo>
                  <a:cubicBezTo>
                    <a:pt x="94" y="336"/>
                    <a:pt x="54" y="296"/>
                    <a:pt x="40" y="242"/>
                  </a:cubicBezTo>
                  <a:close/>
                  <a:moveTo>
                    <a:pt x="242" y="229"/>
                  </a:moveTo>
                  <a:lnTo>
                    <a:pt x="242" y="229"/>
                  </a:lnTo>
                  <a:cubicBezTo>
                    <a:pt x="242" y="283"/>
                    <a:pt x="201" y="336"/>
                    <a:pt x="148" y="336"/>
                  </a:cubicBezTo>
                  <a:cubicBezTo>
                    <a:pt x="201" y="336"/>
                    <a:pt x="242" y="296"/>
                    <a:pt x="242" y="22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9"/>
            <p:cNvSpPr/>
            <p:nvPr/>
          </p:nvSpPr>
          <p:spPr>
            <a:xfrm>
              <a:off x="3674837" y="987837"/>
              <a:ext cx="15671" cy="24449"/>
            </a:xfrm>
            <a:custGeom>
              <a:rect b="b" l="l" r="r" t="t"/>
              <a:pathLst>
                <a:path extrusionOk="0" h="337" w="216">
                  <a:moveTo>
                    <a:pt x="215" y="1"/>
                  </a:moveTo>
                  <a:cubicBezTo>
                    <a:pt x="135" y="14"/>
                    <a:pt x="68" y="14"/>
                    <a:pt x="1" y="28"/>
                  </a:cubicBezTo>
                  <a:lnTo>
                    <a:pt x="14" y="28"/>
                  </a:lnTo>
                  <a:lnTo>
                    <a:pt x="14" y="229"/>
                  </a:lnTo>
                  <a:cubicBezTo>
                    <a:pt x="14" y="269"/>
                    <a:pt x="14" y="283"/>
                    <a:pt x="41" y="309"/>
                  </a:cubicBezTo>
                  <a:cubicBezTo>
                    <a:pt x="41" y="309"/>
                    <a:pt x="54" y="323"/>
                    <a:pt x="68" y="323"/>
                  </a:cubicBezTo>
                  <a:cubicBezTo>
                    <a:pt x="81" y="336"/>
                    <a:pt x="95" y="336"/>
                    <a:pt x="108" y="336"/>
                  </a:cubicBezTo>
                  <a:cubicBezTo>
                    <a:pt x="121" y="336"/>
                    <a:pt x="135" y="336"/>
                    <a:pt x="148" y="323"/>
                  </a:cubicBezTo>
                  <a:cubicBezTo>
                    <a:pt x="162" y="323"/>
                    <a:pt x="162" y="323"/>
                    <a:pt x="175" y="309"/>
                  </a:cubicBezTo>
                  <a:cubicBezTo>
                    <a:pt x="202" y="283"/>
                    <a:pt x="215" y="269"/>
                    <a:pt x="215" y="229"/>
                  </a:cubicBezTo>
                  <a:lnTo>
                    <a:pt x="2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9"/>
            <p:cNvSpPr/>
            <p:nvPr/>
          </p:nvSpPr>
          <p:spPr>
            <a:xfrm>
              <a:off x="3256513" y="985951"/>
              <a:ext cx="24377" cy="64279"/>
            </a:xfrm>
            <a:custGeom>
              <a:rect b="b" l="l" r="r" t="t"/>
              <a:pathLst>
                <a:path extrusionOk="0" h="886" w="336">
                  <a:moveTo>
                    <a:pt x="174" y="0"/>
                  </a:moveTo>
                  <a:lnTo>
                    <a:pt x="201" y="376"/>
                  </a:lnTo>
                  <a:cubicBezTo>
                    <a:pt x="215" y="402"/>
                    <a:pt x="215" y="429"/>
                    <a:pt x="201" y="456"/>
                  </a:cubicBezTo>
                  <a:cubicBezTo>
                    <a:pt x="201" y="483"/>
                    <a:pt x="201" y="510"/>
                    <a:pt x="188" y="523"/>
                  </a:cubicBezTo>
                  <a:lnTo>
                    <a:pt x="0" y="885"/>
                  </a:lnTo>
                  <a:lnTo>
                    <a:pt x="322" y="577"/>
                  </a:lnTo>
                  <a:cubicBezTo>
                    <a:pt x="322" y="577"/>
                    <a:pt x="335" y="550"/>
                    <a:pt x="335" y="537"/>
                  </a:cubicBezTo>
                  <a:cubicBezTo>
                    <a:pt x="335" y="537"/>
                    <a:pt x="335" y="523"/>
                    <a:pt x="335" y="510"/>
                  </a:cubicBezTo>
                  <a:lnTo>
                    <a:pt x="17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9"/>
            <p:cNvSpPr/>
            <p:nvPr/>
          </p:nvSpPr>
          <p:spPr>
            <a:xfrm>
              <a:off x="3256513" y="911950"/>
              <a:ext cx="1099495" cy="138280"/>
            </a:xfrm>
            <a:custGeom>
              <a:rect b="b" l="l" r="r" t="t"/>
              <a:pathLst>
                <a:path extrusionOk="0" h="1906" w="15155">
                  <a:moveTo>
                    <a:pt x="14712" y="28"/>
                  </a:moveTo>
                  <a:cubicBezTo>
                    <a:pt x="14792" y="55"/>
                    <a:pt x="14967" y="95"/>
                    <a:pt x="15061" y="122"/>
                  </a:cubicBezTo>
                  <a:lnTo>
                    <a:pt x="14699" y="162"/>
                  </a:lnTo>
                  <a:lnTo>
                    <a:pt x="14296" y="202"/>
                  </a:lnTo>
                  <a:lnTo>
                    <a:pt x="9562" y="671"/>
                  </a:lnTo>
                  <a:lnTo>
                    <a:pt x="7698" y="859"/>
                  </a:lnTo>
                  <a:cubicBezTo>
                    <a:pt x="7698" y="846"/>
                    <a:pt x="7698" y="832"/>
                    <a:pt x="7698" y="819"/>
                  </a:cubicBezTo>
                  <a:cubicBezTo>
                    <a:pt x="7685" y="792"/>
                    <a:pt x="7671" y="765"/>
                    <a:pt x="7644" y="738"/>
                  </a:cubicBezTo>
                  <a:cubicBezTo>
                    <a:pt x="7631" y="725"/>
                    <a:pt x="7604" y="712"/>
                    <a:pt x="7591" y="698"/>
                  </a:cubicBezTo>
                  <a:lnTo>
                    <a:pt x="7550" y="698"/>
                  </a:lnTo>
                  <a:cubicBezTo>
                    <a:pt x="7537" y="698"/>
                    <a:pt x="7524" y="685"/>
                    <a:pt x="7510" y="685"/>
                  </a:cubicBezTo>
                  <a:cubicBezTo>
                    <a:pt x="7497" y="685"/>
                    <a:pt x="7483" y="685"/>
                    <a:pt x="7470" y="698"/>
                  </a:cubicBezTo>
                  <a:lnTo>
                    <a:pt x="7443" y="698"/>
                  </a:lnTo>
                  <a:cubicBezTo>
                    <a:pt x="7416" y="712"/>
                    <a:pt x="7403" y="725"/>
                    <a:pt x="7376" y="738"/>
                  </a:cubicBezTo>
                  <a:cubicBezTo>
                    <a:pt x="7363" y="765"/>
                    <a:pt x="7336" y="792"/>
                    <a:pt x="7336" y="819"/>
                  </a:cubicBezTo>
                  <a:cubicBezTo>
                    <a:pt x="7322" y="846"/>
                    <a:pt x="7322" y="873"/>
                    <a:pt x="7322" y="873"/>
                  </a:cubicBezTo>
                  <a:lnTo>
                    <a:pt x="7322" y="886"/>
                  </a:lnTo>
                  <a:lnTo>
                    <a:pt x="5043" y="1114"/>
                  </a:lnTo>
                  <a:lnTo>
                    <a:pt x="4774" y="1141"/>
                  </a:lnTo>
                  <a:lnTo>
                    <a:pt x="4640" y="1154"/>
                  </a:lnTo>
                  <a:cubicBezTo>
                    <a:pt x="4640" y="1141"/>
                    <a:pt x="4640" y="1127"/>
                    <a:pt x="4640" y="1101"/>
                  </a:cubicBezTo>
                  <a:cubicBezTo>
                    <a:pt x="4627" y="1060"/>
                    <a:pt x="4600" y="1034"/>
                    <a:pt x="4573" y="1007"/>
                  </a:cubicBezTo>
                  <a:cubicBezTo>
                    <a:pt x="4546" y="980"/>
                    <a:pt x="4520" y="966"/>
                    <a:pt x="4493" y="953"/>
                  </a:cubicBezTo>
                  <a:cubicBezTo>
                    <a:pt x="4479" y="953"/>
                    <a:pt x="4466" y="940"/>
                    <a:pt x="4452" y="940"/>
                  </a:cubicBezTo>
                  <a:lnTo>
                    <a:pt x="4345" y="940"/>
                  </a:lnTo>
                  <a:cubicBezTo>
                    <a:pt x="4332" y="940"/>
                    <a:pt x="4318" y="953"/>
                    <a:pt x="4305" y="953"/>
                  </a:cubicBezTo>
                  <a:cubicBezTo>
                    <a:pt x="4265" y="966"/>
                    <a:pt x="4238" y="980"/>
                    <a:pt x="4225" y="1007"/>
                  </a:cubicBezTo>
                  <a:cubicBezTo>
                    <a:pt x="4198" y="1034"/>
                    <a:pt x="4171" y="1060"/>
                    <a:pt x="4157" y="1101"/>
                  </a:cubicBezTo>
                  <a:cubicBezTo>
                    <a:pt x="4144" y="1141"/>
                    <a:pt x="4144" y="1168"/>
                    <a:pt x="4144" y="1168"/>
                  </a:cubicBezTo>
                  <a:lnTo>
                    <a:pt x="4144" y="1208"/>
                  </a:lnTo>
                  <a:lnTo>
                    <a:pt x="3943" y="1235"/>
                  </a:lnTo>
                  <a:lnTo>
                    <a:pt x="3661" y="1262"/>
                  </a:lnTo>
                  <a:lnTo>
                    <a:pt x="3447" y="1288"/>
                  </a:lnTo>
                  <a:lnTo>
                    <a:pt x="2830" y="1396"/>
                  </a:lnTo>
                  <a:lnTo>
                    <a:pt x="1515" y="1624"/>
                  </a:lnTo>
                  <a:lnTo>
                    <a:pt x="1247" y="1677"/>
                  </a:lnTo>
                  <a:lnTo>
                    <a:pt x="67" y="1878"/>
                  </a:lnTo>
                  <a:lnTo>
                    <a:pt x="335" y="1610"/>
                  </a:lnTo>
                  <a:cubicBezTo>
                    <a:pt x="349" y="1597"/>
                    <a:pt x="362" y="1583"/>
                    <a:pt x="362" y="1570"/>
                  </a:cubicBezTo>
                  <a:cubicBezTo>
                    <a:pt x="362" y="1557"/>
                    <a:pt x="362" y="1543"/>
                    <a:pt x="362" y="1530"/>
                  </a:cubicBezTo>
                  <a:lnTo>
                    <a:pt x="201" y="1007"/>
                  </a:lnTo>
                  <a:cubicBezTo>
                    <a:pt x="201" y="1007"/>
                    <a:pt x="188" y="993"/>
                    <a:pt x="188" y="993"/>
                  </a:cubicBezTo>
                  <a:lnTo>
                    <a:pt x="148" y="966"/>
                  </a:lnTo>
                  <a:lnTo>
                    <a:pt x="174" y="966"/>
                  </a:lnTo>
                  <a:lnTo>
                    <a:pt x="416" y="940"/>
                  </a:lnTo>
                  <a:lnTo>
                    <a:pt x="510" y="940"/>
                  </a:lnTo>
                  <a:lnTo>
                    <a:pt x="4466" y="685"/>
                  </a:lnTo>
                  <a:lnTo>
                    <a:pt x="6504" y="551"/>
                  </a:lnTo>
                  <a:lnTo>
                    <a:pt x="9012" y="390"/>
                  </a:lnTo>
                  <a:lnTo>
                    <a:pt x="11185" y="256"/>
                  </a:lnTo>
                  <a:lnTo>
                    <a:pt x="13827" y="81"/>
                  </a:lnTo>
                  <a:lnTo>
                    <a:pt x="14176" y="68"/>
                  </a:lnTo>
                  <a:lnTo>
                    <a:pt x="14712" y="28"/>
                  </a:lnTo>
                  <a:close/>
                  <a:moveTo>
                    <a:pt x="14712" y="1"/>
                  </a:moveTo>
                  <a:cubicBezTo>
                    <a:pt x="14417" y="28"/>
                    <a:pt x="14122" y="41"/>
                    <a:pt x="13813" y="55"/>
                  </a:cubicBezTo>
                  <a:cubicBezTo>
                    <a:pt x="12218" y="162"/>
                    <a:pt x="10608" y="269"/>
                    <a:pt x="9012" y="363"/>
                  </a:cubicBezTo>
                  <a:cubicBezTo>
                    <a:pt x="7497" y="470"/>
                    <a:pt x="5981" y="564"/>
                    <a:pt x="4466" y="658"/>
                  </a:cubicBezTo>
                  <a:cubicBezTo>
                    <a:pt x="3111" y="738"/>
                    <a:pt x="1757" y="832"/>
                    <a:pt x="402" y="913"/>
                  </a:cubicBezTo>
                  <a:cubicBezTo>
                    <a:pt x="322" y="926"/>
                    <a:pt x="241" y="926"/>
                    <a:pt x="161" y="926"/>
                  </a:cubicBezTo>
                  <a:lnTo>
                    <a:pt x="80" y="940"/>
                  </a:lnTo>
                  <a:lnTo>
                    <a:pt x="174" y="1007"/>
                  </a:lnTo>
                  <a:lnTo>
                    <a:pt x="335" y="1530"/>
                  </a:lnTo>
                  <a:cubicBezTo>
                    <a:pt x="335" y="1543"/>
                    <a:pt x="335" y="1557"/>
                    <a:pt x="335" y="1557"/>
                  </a:cubicBezTo>
                  <a:cubicBezTo>
                    <a:pt x="335" y="1570"/>
                    <a:pt x="322" y="1583"/>
                    <a:pt x="308" y="1583"/>
                  </a:cubicBezTo>
                  <a:lnTo>
                    <a:pt x="0" y="1905"/>
                  </a:lnTo>
                  <a:cubicBezTo>
                    <a:pt x="0" y="1905"/>
                    <a:pt x="872" y="1758"/>
                    <a:pt x="1247" y="1691"/>
                  </a:cubicBezTo>
                  <a:cubicBezTo>
                    <a:pt x="1770" y="1597"/>
                    <a:pt x="2307" y="1516"/>
                    <a:pt x="2830" y="1422"/>
                  </a:cubicBezTo>
                  <a:cubicBezTo>
                    <a:pt x="3098" y="1369"/>
                    <a:pt x="3380" y="1329"/>
                    <a:pt x="3661" y="1275"/>
                  </a:cubicBezTo>
                  <a:cubicBezTo>
                    <a:pt x="3822" y="1262"/>
                    <a:pt x="3997" y="1248"/>
                    <a:pt x="4171" y="1221"/>
                  </a:cubicBezTo>
                  <a:lnTo>
                    <a:pt x="4171" y="1168"/>
                  </a:lnTo>
                  <a:cubicBezTo>
                    <a:pt x="4171" y="1168"/>
                    <a:pt x="4171" y="1141"/>
                    <a:pt x="4184" y="1114"/>
                  </a:cubicBezTo>
                  <a:cubicBezTo>
                    <a:pt x="4184" y="1074"/>
                    <a:pt x="4211" y="1047"/>
                    <a:pt x="4238" y="1020"/>
                  </a:cubicBezTo>
                  <a:cubicBezTo>
                    <a:pt x="4251" y="993"/>
                    <a:pt x="4278" y="980"/>
                    <a:pt x="4305" y="980"/>
                  </a:cubicBezTo>
                  <a:cubicBezTo>
                    <a:pt x="4318" y="966"/>
                    <a:pt x="4332" y="966"/>
                    <a:pt x="4345" y="966"/>
                  </a:cubicBezTo>
                  <a:lnTo>
                    <a:pt x="4439" y="966"/>
                  </a:lnTo>
                  <a:cubicBezTo>
                    <a:pt x="4452" y="966"/>
                    <a:pt x="4466" y="966"/>
                    <a:pt x="4479" y="980"/>
                  </a:cubicBezTo>
                  <a:cubicBezTo>
                    <a:pt x="4506" y="980"/>
                    <a:pt x="4533" y="1007"/>
                    <a:pt x="4546" y="1020"/>
                  </a:cubicBezTo>
                  <a:cubicBezTo>
                    <a:pt x="4573" y="1047"/>
                    <a:pt x="4600" y="1074"/>
                    <a:pt x="4600" y="1114"/>
                  </a:cubicBezTo>
                  <a:cubicBezTo>
                    <a:pt x="4613" y="1141"/>
                    <a:pt x="4613" y="1168"/>
                    <a:pt x="4613" y="1168"/>
                  </a:cubicBezTo>
                  <a:lnTo>
                    <a:pt x="4613" y="1181"/>
                  </a:lnTo>
                  <a:cubicBezTo>
                    <a:pt x="4761" y="1168"/>
                    <a:pt x="4895" y="1154"/>
                    <a:pt x="5043" y="1141"/>
                  </a:cubicBezTo>
                  <a:cubicBezTo>
                    <a:pt x="5405" y="1101"/>
                    <a:pt x="6384" y="1007"/>
                    <a:pt x="7349" y="913"/>
                  </a:cubicBezTo>
                  <a:lnTo>
                    <a:pt x="7349" y="859"/>
                  </a:lnTo>
                  <a:cubicBezTo>
                    <a:pt x="7349" y="859"/>
                    <a:pt x="7349" y="846"/>
                    <a:pt x="7349" y="819"/>
                  </a:cubicBezTo>
                  <a:cubicBezTo>
                    <a:pt x="7363" y="792"/>
                    <a:pt x="7376" y="779"/>
                    <a:pt x="7390" y="752"/>
                  </a:cubicBezTo>
                  <a:cubicBezTo>
                    <a:pt x="7403" y="738"/>
                    <a:pt x="7430" y="725"/>
                    <a:pt x="7443" y="725"/>
                  </a:cubicBezTo>
                  <a:cubicBezTo>
                    <a:pt x="7457" y="725"/>
                    <a:pt x="7457" y="712"/>
                    <a:pt x="7470" y="712"/>
                  </a:cubicBezTo>
                  <a:lnTo>
                    <a:pt x="7537" y="712"/>
                  </a:lnTo>
                  <a:cubicBezTo>
                    <a:pt x="7550" y="712"/>
                    <a:pt x="7564" y="725"/>
                    <a:pt x="7577" y="725"/>
                  </a:cubicBezTo>
                  <a:cubicBezTo>
                    <a:pt x="7591" y="725"/>
                    <a:pt x="7604" y="738"/>
                    <a:pt x="7618" y="752"/>
                  </a:cubicBezTo>
                  <a:cubicBezTo>
                    <a:pt x="7644" y="779"/>
                    <a:pt x="7658" y="792"/>
                    <a:pt x="7658" y="819"/>
                  </a:cubicBezTo>
                  <a:cubicBezTo>
                    <a:pt x="7671" y="846"/>
                    <a:pt x="7671" y="859"/>
                    <a:pt x="7671" y="859"/>
                  </a:cubicBezTo>
                  <a:lnTo>
                    <a:pt x="7671" y="873"/>
                  </a:lnTo>
                  <a:cubicBezTo>
                    <a:pt x="8489" y="792"/>
                    <a:pt x="9267" y="712"/>
                    <a:pt x="9562" y="685"/>
                  </a:cubicBezTo>
                  <a:cubicBezTo>
                    <a:pt x="11145" y="524"/>
                    <a:pt x="12714" y="376"/>
                    <a:pt x="14283" y="215"/>
                  </a:cubicBezTo>
                  <a:cubicBezTo>
                    <a:pt x="14551" y="189"/>
                    <a:pt x="14819" y="162"/>
                    <a:pt x="15087" y="135"/>
                  </a:cubicBezTo>
                  <a:lnTo>
                    <a:pt x="15114" y="135"/>
                  </a:lnTo>
                  <a:cubicBezTo>
                    <a:pt x="15128" y="135"/>
                    <a:pt x="15141" y="122"/>
                    <a:pt x="15155" y="108"/>
                  </a:cubicBezTo>
                  <a:lnTo>
                    <a:pt x="14712"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9"/>
            <p:cNvSpPr/>
            <p:nvPr/>
          </p:nvSpPr>
          <p:spPr>
            <a:xfrm>
              <a:off x="4323799" y="856522"/>
              <a:ext cx="109115" cy="64279"/>
            </a:xfrm>
            <a:custGeom>
              <a:rect b="b" l="l" r="r" t="t"/>
              <a:pathLst>
                <a:path extrusionOk="0" h="886" w="1504">
                  <a:moveTo>
                    <a:pt x="1449" y="27"/>
                  </a:moveTo>
                  <a:lnTo>
                    <a:pt x="444" y="859"/>
                  </a:lnTo>
                  <a:lnTo>
                    <a:pt x="68" y="765"/>
                  </a:lnTo>
                  <a:cubicBezTo>
                    <a:pt x="189" y="698"/>
                    <a:pt x="497" y="523"/>
                    <a:pt x="1382" y="27"/>
                  </a:cubicBezTo>
                  <a:close/>
                  <a:moveTo>
                    <a:pt x="1369" y="0"/>
                  </a:moveTo>
                  <a:cubicBezTo>
                    <a:pt x="1369" y="0"/>
                    <a:pt x="28" y="765"/>
                    <a:pt x="1" y="765"/>
                  </a:cubicBezTo>
                  <a:lnTo>
                    <a:pt x="457" y="886"/>
                  </a:lnTo>
                  <a:lnTo>
                    <a:pt x="1503" y="14"/>
                  </a:lnTo>
                  <a:lnTo>
                    <a:pt x="150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9"/>
            <p:cNvSpPr/>
            <p:nvPr/>
          </p:nvSpPr>
          <p:spPr>
            <a:xfrm>
              <a:off x="4323799" y="856522"/>
              <a:ext cx="109115" cy="64279"/>
            </a:xfrm>
            <a:custGeom>
              <a:rect b="b" l="l" r="r" t="t"/>
              <a:pathLst>
                <a:path extrusionOk="0" h="886" w="1504">
                  <a:moveTo>
                    <a:pt x="1382" y="0"/>
                  </a:moveTo>
                  <a:cubicBezTo>
                    <a:pt x="1382" y="0"/>
                    <a:pt x="28" y="765"/>
                    <a:pt x="1" y="765"/>
                  </a:cubicBezTo>
                  <a:lnTo>
                    <a:pt x="457" y="886"/>
                  </a:lnTo>
                  <a:lnTo>
                    <a:pt x="1503" y="14"/>
                  </a:lnTo>
                  <a:lnTo>
                    <a:pt x="150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9"/>
            <p:cNvSpPr/>
            <p:nvPr/>
          </p:nvSpPr>
          <p:spPr>
            <a:xfrm>
              <a:off x="3499701" y="999518"/>
              <a:ext cx="151847" cy="173322"/>
            </a:xfrm>
            <a:custGeom>
              <a:rect b="b" l="l" r="r" t="t"/>
              <a:pathLst>
                <a:path extrusionOk="0" h="2389" w="2093">
                  <a:moveTo>
                    <a:pt x="1047" y="55"/>
                  </a:moveTo>
                  <a:cubicBezTo>
                    <a:pt x="1315" y="55"/>
                    <a:pt x="1570" y="175"/>
                    <a:pt x="1758" y="390"/>
                  </a:cubicBezTo>
                  <a:cubicBezTo>
                    <a:pt x="1945" y="604"/>
                    <a:pt x="2053" y="886"/>
                    <a:pt x="2053" y="1194"/>
                  </a:cubicBezTo>
                  <a:cubicBezTo>
                    <a:pt x="2053" y="1503"/>
                    <a:pt x="1945" y="1798"/>
                    <a:pt x="1758" y="2013"/>
                  </a:cubicBezTo>
                  <a:cubicBezTo>
                    <a:pt x="1556" y="2227"/>
                    <a:pt x="1315" y="2348"/>
                    <a:pt x="1047" y="2348"/>
                  </a:cubicBezTo>
                  <a:cubicBezTo>
                    <a:pt x="779" y="2348"/>
                    <a:pt x="524" y="2227"/>
                    <a:pt x="336" y="2013"/>
                  </a:cubicBezTo>
                  <a:cubicBezTo>
                    <a:pt x="148" y="1798"/>
                    <a:pt x="41" y="1503"/>
                    <a:pt x="41" y="1194"/>
                  </a:cubicBezTo>
                  <a:cubicBezTo>
                    <a:pt x="41" y="886"/>
                    <a:pt x="148" y="604"/>
                    <a:pt x="336" y="390"/>
                  </a:cubicBezTo>
                  <a:cubicBezTo>
                    <a:pt x="524" y="175"/>
                    <a:pt x="779" y="55"/>
                    <a:pt x="1047" y="55"/>
                  </a:cubicBezTo>
                  <a:close/>
                  <a:moveTo>
                    <a:pt x="1047" y="1"/>
                  </a:moveTo>
                  <a:cubicBezTo>
                    <a:pt x="752" y="1"/>
                    <a:pt x="497" y="135"/>
                    <a:pt x="296" y="363"/>
                  </a:cubicBezTo>
                  <a:cubicBezTo>
                    <a:pt x="108" y="578"/>
                    <a:pt x="1" y="873"/>
                    <a:pt x="1" y="1194"/>
                  </a:cubicBezTo>
                  <a:cubicBezTo>
                    <a:pt x="1" y="1530"/>
                    <a:pt x="108" y="1825"/>
                    <a:pt x="296" y="2039"/>
                  </a:cubicBezTo>
                  <a:cubicBezTo>
                    <a:pt x="497" y="2254"/>
                    <a:pt x="752" y="2388"/>
                    <a:pt x="1047" y="2388"/>
                  </a:cubicBezTo>
                  <a:cubicBezTo>
                    <a:pt x="1342" y="2388"/>
                    <a:pt x="1597" y="2254"/>
                    <a:pt x="1784" y="2039"/>
                  </a:cubicBezTo>
                  <a:cubicBezTo>
                    <a:pt x="1972" y="1825"/>
                    <a:pt x="2093" y="1530"/>
                    <a:pt x="2093" y="1194"/>
                  </a:cubicBezTo>
                  <a:cubicBezTo>
                    <a:pt x="2093" y="873"/>
                    <a:pt x="1972" y="578"/>
                    <a:pt x="1784" y="363"/>
                  </a:cubicBezTo>
                  <a:cubicBezTo>
                    <a:pt x="1597" y="135"/>
                    <a:pt x="1328" y="1"/>
                    <a:pt x="104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9"/>
            <p:cNvSpPr/>
            <p:nvPr/>
          </p:nvSpPr>
          <p:spPr>
            <a:xfrm>
              <a:off x="3561006" y="983992"/>
              <a:ext cx="28294" cy="17557"/>
            </a:xfrm>
            <a:custGeom>
              <a:rect b="b" l="l" r="r" t="t"/>
              <a:pathLst>
                <a:path extrusionOk="0" h="242" w="390">
                  <a:moveTo>
                    <a:pt x="162" y="0"/>
                  </a:moveTo>
                  <a:cubicBezTo>
                    <a:pt x="148" y="0"/>
                    <a:pt x="135" y="14"/>
                    <a:pt x="121" y="14"/>
                  </a:cubicBezTo>
                  <a:cubicBezTo>
                    <a:pt x="95" y="14"/>
                    <a:pt x="68" y="27"/>
                    <a:pt x="54" y="54"/>
                  </a:cubicBezTo>
                  <a:cubicBezTo>
                    <a:pt x="28" y="67"/>
                    <a:pt x="14" y="108"/>
                    <a:pt x="14" y="134"/>
                  </a:cubicBezTo>
                  <a:cubicBezTo>
                    <a:pt x="1" y="161"/>
                    <a:pt x="1" y="175"/>
                    <a:pt x="1" y="175"/>
                  </a:cubicBezTo>
                  <a:lnTo>
                    <a:pt x="1" y="242"/>
                  </a:lnTo>
                  <a:cubicBezTo>
                    <a:pt x="68" y="228"/>
                    <a:pt x="135" y="228"/>
                    <a:pt x="202" y="228"/>
                  </a:cubicBezTo>
                  <a:cubicBezTo>
                    <a:pt x="269" y="228"/>
                    <a:pt x="336" y="228"/>
                    <a:pt x="390" y="242"/>
                  </a:cubicBezTo>
                  <a:lnTo>
                    <a:pt x="390" y="175"/>
                  </a:lnTo>
                  <a:cubicBezTo>
                    <a:pt x="390" y="175"/>
                    <a:pt x="390" y="161"/>
                    <a:pt x="390" y="134"/>
                  </a:cubicBezTo>
                  <a:cubicBezTo>
                    <a:pt x="376" y="108"/>
                    <a:pt x="363" y="67"/>
                    <a:pt x="336" y="54"/>
                  </a:cubicBezTo>
                  <a:cubicBezTo>
                    <a:pt x="323" y="27"/>
                    <a:pt x="309" y="14"/>
                    <a:pt x="282" y="14"/>
                  </a:cubicBezTo>
                  <a:cubicBezTo>
                    <a:pt x="269" y="14"/>
                    <a:pt x="255" y="0"/>
                    <a:pt x="24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9"/>
            <p:cNvSpPr/>
            <p:nvPr/>
          </p:nvSpPr>
          <p:spPr>
            <a:xfrm>
              <a:off x="3498758" y="999518"/>
              <a:ext cx="152790" cy="173322"/>
            </a:xfrm>
            <a:custGeom>
              <a:rect b="b" l="l" r="r" t="t"/>
              <a:pathLst>
                <a:path extrusionOk="0" h="2389" w="2106">
                  <a:moveTo>
                    <a:pt x="1060" y="1"/>
                  </a:moveTo>
                  <a:cubicBezTo>
                    <a:pt x="778" y="1"/>
                    <a:pt x="510" y="122"/>
                    <a:pt x="309" y="350"/>
                  </a:cubicBezTo>
                  <a:cubicBezTo>
                    <a:pt x="108" y="578"/>
                    <a:pt x="0" y="886"/>
                    <a:pt x="0" y="1194"/>
                  </a:cubicBezTo>
                  <a:cubicBezTo>
                    <a:pt x="0" y="1516"/>
                    <a:pt x="108" y="1811"/>
                    <a:pt x="309" y="2039"/>
                  </a:cubicBezTo>
                  <a:cubicBezTo>
                    <a:pt x="510" y="2267"/>
                    <a:pt x="778" y="2388"/>
                    <a:pt x="1060" y="2388"/>
                  </a:cubicBezTo>
                  <a:cubicBezTo>
                    <a:pt x="778" y="2388"/>
                    <a:pt x="510" y="2267"/>
                    <a:pt x="322" y="2039"/>
                  </a:cubicBezTo>
                  <a:cubicBezTo>
                    <a:pt x="121" y="1811"/>
                    <a:pt x="14" y="1516"/>
                    <a:pt x="14" y="1194"/>
                  </a:cubicBezTo>
                  <a:cubicBezTo>
                    <a:pt x="14" y="886"/>
                    <a:pt x="121" y="578"/>
                    <a:pt x="322" y="363"/>
                  </a:cubicBezTo>
                  <a:cubicBezTo>
                    <a:pt x="510" y="135"/>
                    <a:pt x="778" y="14"/>
                    <a:pt x="1060" y="14"/>
                  </a:cubicBezTo>
                  <a:cubicBezTo>
                    <a:pt x="1341" y="14"/>
                    <a:pt x="1596" y="135"/>
                    <a:pt x="1797" y="363"/>
                  </a:cubicBezTo>
                  <a:cubicBezTo>
                    <a:pt x="1997" y="576"/>
                    <a:pt x="2104" y="881"/>
                    <a:pt x="2106" y="1187"/>
                  </a:cubicBezTo>
                  <a:lnTo>
                    <a:pt x="2106" y="1187"/>
                  </a:lnTo>
                  <a:cubicBezTo>
                    <a:pt x="2104" y="881"/>
                    <a:pt x="1997" y="576"/>
                    <a:pt x="1797" y="350"/>
                  </a:cubicBezTo>
                  <a:cubicBezTo>
                    <a:pt x="1610" y="122"/>
                    <a:pt x="1341" y="1"/>
                    <a:pt x="1060" y="1"/>
                  </a:cubicBezTo>
                  <a:close/>
                  <a:moveTo>
                    <a:pt x="1797" y="2039"/>
                  </a:moveTo>
                  <a:lnTo>
                    <a:pt x="1797" y="2039"/>
                  </a:lnTo>
                  <a:cubicBezTo>
                    <a:pt x="1596" y="2254"/>
                    <a:pt x="1341" y="2388"/>
                    <a:pt x="1060" y="2388"/>
                  </a:cubicBezTo>
                  <a:cubicBezTo>
                    <a:pt x="1341" y="2388"/>
                    <a:pt x="1610" y="2267"/>
                    <a:pt x="1797" y="20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9"/>
            <p:cNvSpPr/>
            <p:nvPr/>
          </p:nvSpPr>
          <p:spPr>
            <a:xfrm>
              <a:off x="3502675" y="1003436"/>
              <a:ext cx="145971" cy="166430"/>
            </a:xfrm>
            <a:custGeom>
              <a:rect b="b" l="l" r="r" t="t"/>
              <a:pathLst>
                <a:path extrusionOk="0" h="2294" w="2012">
                  <a:moveTo>
                    <a:pt x="295" y="336"/>
                  </a:moveTo>
                  <a:cubicBezTo>
                    <a:pt x="107" y="551"/>
                    <a:pt x="0" y="832"/>
                    <a:pt x="0" y="1140"/>
                  </a:cubicBezTo>
                  <a:cubicBezTo>
                    <a:pt x="0" y="846"/>
                    <a:pt x="107" y="551"/>
                    <a:pt x="295" y="336"/>
                  </a:cubicBezTo>
                  <a:close/>
                  <a:moveTo>
                    <a:pt x="1006" y="1"/>
                  </a:moveTo>
                  <a:cubicBezTo>
                    <a:pt x="1274" y="1"/>
                    <a:pt x="1516" y="121"/>
                    <a:pt x="1703" y="336"/>
                  </a:cubicBezTo>
                  <a:cubicBezTo>
                    <a:pt x="1904" y="550"/>
                    <a:pt x="1998" y="832"/>
                    <a:pt x="1998" y="1140"/>
                  </a:cubicBezTo>
                  <a:cubicBezTo>
                    <a:pt x="1998" y="1449"/>
                    <a:pt x="1891" y="1731"/>
                    <a:pt x="1703" y="1945"/>
                  </a:cubicBezTo>
                  <a:cubicBezTo>
                    <a:pt x="1515" y="2160"/>
                    <a:pt x="1274" y="2280"/>
                    <a:pt x="1006" y="2280"/>
                  </a:cubicBezTo>
                  <a:cubicBezTo>
                    <a:pt x="738" y="2280"/>
                    <a:pt x="483" y="2160"/>
                    <a:pt x="295" y="1945"/>
                  </a:cubicBezTo>
                  <a:cubicBezTo>
                    <a:pt x="109" y="1732"/>
                    <a:pt x="1" y="1453"/>
                    <a:pt x="0" y="1147"/>
                  </a:cubicBezTo>
                  <a:lnTo>
                    <a:pt x="0" y="1147"/>
                  </a:lnTo>
                  <a:cubicBezTo>
                    <a:pt x="1" y="1453"/>
                    <a:pt x="109" y="1745"/>
                    <a:pt x="295" y="1959"/>
                  </a:cubicBezTo>
                  <a:cubicBezTo>
                    <a:pt x="483" y="2173"/>
                    <a:pt x="738" y="2294"/>
                    <a:pt x="1006" y="2294"/>
                  </a:cubicBezTo>
                  <a:cubicBezTo>
                    <a:pt x="1274" y="2294"/>
                    <a:pt x="1529" y="2173"/>
                    <a:pt x="1717" y="1959"/>
                  </a:cubicBezTo>
                  <a:cubicBezTo>
                    <a:pt x="1904" y="1744"/>
                    <a:pt x="2012" y="1449"/>
                    <a:pt x="2012" y="1140"/>
                  </a:cubicBezTo>
                  <a:cubicBezTo>
                    <a:pt x="2012" y="845"/>
                    <a:pt x="1904" y="550"/>
                    <a:pt x="1717" y="336"/>
                  </a:cubicBezTo>
                  <a:cubicBezTo>
                    <a:pt x="1529" y="121"/>
                    <a:pt x="1274" y="1"/>
                    <a:pt x="100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9"/>
            <p:cNvSpPr/>
            <p:nvPr/>
          </p:nvSpPr>
          <p:spPr>
            <a:xfrm>
              <a:off x="3554186" y="1057921"/>
              <a:ext cx="42877" cy="42877"/>
            </a:xfrm>
            <a:custGeom>
              <a:rect b="b" l="l" r="r" t="t"/>
              <a:pathLst>
                <a:path extrusionOk="0" h="591" w="591">
                  <a:moveTo>
                    <a:pt x="296" y="1"/>
                  </a:moveTo>
                  <a:cubicBezTo>
                    <a:pt x="215" y="1"/>
                    <a:pt x="135" y="27"/>
                    <a:pt x="81" y="81"/>
                  </a:cubicBezTo>
                  <a:cubicBezTo>
                    <a:pt x="28" y="148"/>
                    <a:pt x="1" y="214"/>
                    <a:pt x="1" y="294"/>
                  </a:cubicBezTo>
                  <a:lnTo>
                    <a:pt x="1" y="294"/>
                  </a:lnTo>
                  <a:cubicBezTo>
                    <a:pt x="1" y="214"/>
                    <a:pt x="28" y="148"/>
                    <a:pt x="81" y="94"/>
                  </a:cubicBezTo>
                  <a:cubicBezTo>
                    <a:pt x="148" y="41"/>
                    <a:pt x="215" y="1"/>
                    <a:pt x="296" y="1"/>
                  </a:cubicBezTo>
                  <a:close/>
                  <a:moveTo>
                    <a:pt x="296" y="1"/>
                  </a:moveTo>
                  <a:cubicBezTo>
                    <a:pt x="376" y="1"/>
                    <a:pt x="443" y="41"/>
                    <a:pt x="497" y="94"/>
                  </a:cubicBezTo>
                  <a:cubicBezTo>
                    <a:pt x="551" y="148"/>
                    <a:pt x="591" y="215"/>
                    <a:pt x="591" y="296"/>
                  </a:cubicBezTo>
                  <a:cubicBezTo>
                    <a:pt x="591" y="215"/>
                    <a:pt x="564" y="148"/>
                    <a:pt x="510" y="81"/>
                  </a:cubicBezTo>
                  <a:cubicBezTo>
                    <a:pt x="443" y="27"/>
                    <a:pt x="376" y="1"/>
                    <a:pt x="296" y="1"/>
                  </a:cubicBezTo>
                  <a:close/>
                  <a:moveTo>
                    <a:pt x="1" y="297"/>
                  </a:moveTo>
                  <a:cubicBezTo>
                    <a:pt x="1" y="377"/>
                    <a:pt x="28" y="457"/>
                    <a:pt x="81" y="510"/>
                  </a:cubicBezTo>
                  <a:cubicBezTo>
                    <a:pt x="135" y="564"/>
                    <a:pt x="215" y="591"/>
                    <a:pt x="296" y="591"/>
                  </a:cubicBezTo>
                  <a:cubicBezTo>
                    <a:pt x="215" y="591"/>
                    <a:pt x="148" y="564"/>
                    <a:pt x="81" y="497"/>
                  </a:cubicBezTo>
                  <a:cubicBezTo>
                    <a:pt x="28" y="443"/>
                    <a:pt x="1" y="377"/>
                    <a:pt x="1" y="297"/>
                  </a:cubicBezTo>
                  <a:close/>
                  <a:moveTo>
                    <a:pt x="591" y="296"/>
                  </a:moveTo>
                  <a:cubicBezTo>
                    <a:pt x="591" y="376"/>
                    <a:pt x="551" y="443"/>
                    <a:pt x="497" y="497"/>
                  </a:cubicBezTo>
                  <a:cubicBezTo>
                    <a:pt x="443" y="564"/>
                    <a:pt x="376" y="591"/>
                    <a:pt x="296" y="591"/>
                  </a:cubicBezTo>
                  <a:cubicBezTo>
                    <a:pt x="376" y="591"/>
                    <a:pt x="443" y="564"/>
                    <a:pt x="510" y="510"/>
                  </a:cubicBezTo>
                  <a:cubicBezTo>
                    <a:pt x="564" y="457"/>
                    <a:pt x="591" y="376"/>
                    <a:pt x="591" y="296"/>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9"/>
            <p:cNvSpPr/>
            <p:nvPr/>
          </p:nvSpPr>
          <p:spPr>
            <a:xfrm>
              <a:off x="3539603" y="1043338"/>
              <a:ext cx="72115" cy="72042"/>
            </a:xfrm>
            <a:custGeom>
              <a:rect b="b" l="l" r="r" t="t"/>
              <a:pathLst>
                <a:path extrusionOk="0" h="993" w="994">
                  <a:moveTo>
                    <a:pt x="497" y="67"/>
                  </a:moveTo>
                  <a:cubicBezTo>
                    <a:pt x="738" y="67"/>
                    <a:pt x="926" y="255"/>
                    <a:pt x="926" y="497"/>
                  </a:cubicBezTo>
                  <a:cubicBezTo>
                    <a:pt x="926" y="738"/>
                    <a:pt x="738" y="926"/>
                    <a:pt x="497" y="926"/>
                  </a:cubicBezTo>
                  <a:cubicBezTo>
                    <a:pt x="255" y="926"/>
                    <a:pt x="68" y="738"/>
                    <a:pt x="68" y="497"/>
                  </a:cubicBezTo>
                  <a:cubicBezTo>
                    <a:pt x="68" y="255"/>
                    <a:pt x="255" y="67"/>
                    <a:pt x="497" y="67"/>
                  </a:cubicBezTo>
                  <a:close/>
                  <a:moveTo>
                    <a:pt x="497" y="54"/>
                  </a:moveTo>
                  <a:cubicBezTo>
                    <a:pt x="255" y="54"/>
                    <a:pt x="54" y="255"/>
                    <a:pt x="54" y="497"/>
                  </a:cubicBezTo>
                  <a:cubicBezTo>
                    <a:pt x="54" y="738"/>
                    <a:pt x="255" y="939"/>
                    <a:pt x="497" y="939"/>
                  </a:cubicBezTo>
                  <a:cubicBezTo>
                    <a:pt x="738" y="939"/>
                    <a:pt x="939" y="738"/>
                    <a:pt x="939" y="497"/>
                  </a:cubicBezTo>
                  <a:cubicBezTo>
                    <a:pt x="939" y="255"/>
                    <a:pt x="738" y="54"/>
                    <a:pt x="497" y="54"/>
                  </a:cubicBezTo>
                  <a:close/>
                  <a:moveTo>
                    <a:pt x="497" y="0"/>
                  </a:moveTo>
                  <a:cubicBezTo>
                    <a:pt x="215" y="0"/>
                    <a:pt x="1" y="228"/>
                    <a:pt x="1" y="497"/>
                  </a:cubicBezTo>
                  <a:cubicBezTo>
                    <a:pt x="1" y="228"/>
                    <a:pt x="229" y="14"/>
                    <a:pt x="497" y="14"/>
                  </a:cubicBezTo>
                  <a:cubicBezTo>
                    <a:pt x="765" y="14"/>
                    <a:pt x="980" y="228"/>
                    <a:pt x="980" y="497"/>
                  </a:cubicBezTo>
                  <a:cubicBezTo>
                    <a:pt x="980" y="765"/>
                    <a:pt x="765" y="979"/>
                    <a:pt x="497" y="979"/>
                  </a:cubicBezTo>
                  <a:cubicBezTo>
                    <a:pt x="229" y="979"/>
                    <a:pt x="1" y="765"/>
                    <a:pt x="1" y="497"/>
                  </a:cubicBezTo>
                  <a:lnTo>
                    <a:pt x="1" y="497"/>
                  </a:lnTo>
                  <a:cubicBezTo>
                    <a:pt x="1" y="765"/>
                    <a:pt x="215" y="993"/>
                    <a:pt x="497" y="993"/>
                  </a:cubicBezTo>
                  <a:cubicBezTo>
                    <a:pt x="765" y="993"/>
                    <a:pt x="993" y="765"/>
                    <a:pt x="993" y="497"/>
                  </a:cubicBezTo>
                  <a:cubicBezTo>
                    <a:pt x="993" y="228"/>
                    <a:pt x="765" y="0"/>
                    <a:pt x="49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9"/>
            <p:cNvSpPr/>
            <p:nvPr/>
          </p:nvSpPr>
          <p:spPr>
            <a:xfrm>
              <a:off x="3596048" y="1079323"/>
              <a:ext cx="7835" cy="6892"/>
            </a:xfrm>
            <a:custGeom>
              <a:rect b="b" l="l" r="r" t="t"/>
              <a:pathLst>
                <a:path extrusionOk="0" h="95" w="108">
                  <a:moveTo>
                    <a:pt x="14" y="1"/>
                  </a:moveTo>
                  <a:cubicBezTo>
                    <a:pt x="14" y="27"/>
                    <a:pt x="14" y="54"/>
                    <a:pt x="0" y="68"/>
                  </a:cubicBezTo>
                  <a:lnTo>
                    <a:pt x="94" y="94"/>
                  </a:lnTo>
                  <a:cubicBezTo>
                    <a:pt x="108" y="68"/>
                    <a:pt x="108" y="27"/>
                    <a:pt x="10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9"/>
            <p:cNvSpPr/>
            <p:nvPr/>
          </p:nvSpPr>
          <p:spPr>
            <a:xfrm>
              <a:off x="3551284" y="1059880"/>
              <a:ext cx="7835" cy="8851"/>
            </a:xfrm>
            <a:custGeom>
              <a:rect b="b" l="l" r="r" t="t"/>
              <a:pathLst>
                <a:path extrusionOk="0" h="122" w="108">
                  <a:moveTo>
                    <a:pt x="41" y="0"/>
                  </a:moveTo>
                  <a:lnTo>
                    <a:pt x="48" y="7"/>
                  </a:lnTo>
                  <a:lnTo>
                    <a:pt x="48" y="7"/>
                  </a:lnTo>
                  <a:cubicBezTo>
                    <a:pt x="50" y="5"/>
                    <a:pt x="52" y="3"/>
                    <a:pt x="54" y="0"/>
                  </a:cubicBezTo>
                  <a:close/>
                  <a:moveTo>
                    <a:pt x="48" y="7"/>
                  </a:moveTo>
                  <a:cubicBezTo>
                    <a:pt x="25" y="32"/>
                    <a:pt x="13" y="56"/>
                    <a:pt x="1" y="81"/>
                  </a:cubicBezTo>
                  <a:lnTo>
                    <a:pt x="68" y="121"/>
                  </a:lnTo>
                  <a:cubicBezTo>
                    <a:pt x="81" y="94"/>
                    <a:pt x="94" y="81"/>
                    <a:pt x="108" y="67"/>
                  </a:cubicBezTo>
                  <a:lnTo>
                    <a:pt x="48" y="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9"/>
            <p:cNvSpPr/>
            <p:nvPr/>
          </p:nvSpPr>
          <p:spPr>
            <a:xfrm>
              <a:off x="3561006" y="1053060"/>
              <a:ext cx="7835" cy="7835"/>
            </a:xfrm>
            <a:custGeom>
              <a:rect b="b" l="l" r="r" t="t"/>
              <a:pathLst>
                <a:path extrusionOk="0" h="108" w="108">
                  <a:moveTo>
                    <a:pt x="81" y="0"/>
                  </a:moveTo>
                  <a:cubicBezTo>
                    <a:pt x="54" y="0"/>
                    <a:pt x="28" y="14"/>
                    <a:pt x="1" y="27"/>
                  </a:cubicBezTo>
                  <a:lnTo>
                    <a:pt x="54" y="108"/>
                  </a:lnTo>
                  <a:cubicBezTo>
                    <a:pt x="68" y="94"/>
                    <a:pt x="95" y="81"/>
                    <a:pt x="108" y="81"/>
                  </a:cubicBez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9"/>
            <p:cNvSpPr/>
            <p:nvPr/>
          </p:nvSpPr>
          <p:spPr>
            <a:xfrm>
              <a:off x="3555202" y="1055962"/>
              <a:ext cx="8779" cy="7835"/>
            </a:xfrm>
            <a:custGeom>
              <a:rect b="b" l="l" r="r" t="t"/>
              <a:pathLst>
                <a:path extrusionOk="0" h="108" w="121">
                  <a:moveTo>
                    <a:pt x="67" y="1"/>
                  </a:moveTo>
                  <a:cubicBezTo>
                    <a:pt x="54" y="14"/>
                    <a:pt x="27" y="28"/>
                    <a:pt x="0" y="54"/>
                  </a:cubicBezTo>
                  <a:lnTo>
                    <a:pt x="67" y="108"/>
                  </a:lnTo>
                  <a:cubicBezTo>
                    <a:pt x="81" y="95"/>
                    <a:pt x="94" y="81"/>
                    <a:pt x="121" y="68"/>
                  </a:cubicBezTo>
                  <a:lnTo>
                    <a:pt x="6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9"/>
            <p:cNvSpPr/>
            <p:nvPr/>
          </p:nvSpPr>
          <p:spPr>
            <a:xfrm>
              <a:off x="3548382" y="1066700"/>
              <a:ext cx="7835" cy="7835"/>
            </a:xfrm>
            <a:custGeom>
              <a:rect b="b" l="l" r="r" t="t"/>
              <a:pathLst>
                <a:path extrusionOk="0" h="108" w="108">
                  <a:moveTo>
                    <a:pt x="27" y="0"/>
                  </a:moveTo>
                  <a:cubicBezTo>
                    <a:pt x="14" y="27"/>
                    <a:pt x="0" y="54"/>
                    <a:pt x="0" y="81"/>
                  </a:cubicBezTo>
                  <a:lnTo>
                    <a:pt x="81" y="108"/>
                  </a:lnTo>
                  <a:cubicBezTo>
                    <a:pt x="94" y="81"/>
                    <a:pt x="94" y="54"/>
                    <a:pt x="108" y="40"/>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9"/>
            <p:cNvSpPr/>
            <p:nvPr/>
          </p:nvSpPr>
          <p:spPr>
            <a:xfrm>
              <a:off x="3547366" y="1073519"/>
              <a:ext cx="6892" cy="5877"/>
            </a:xfrm>
            <a:custGeom>
              <a:rect b="b" l="l" r="r" t="t"/>
              <a:pathLst>
                <a:path extrusionOk="0" h="81" w="95">
                  <a:moveTo>
                    <a:pt x="14" y="0"/>
                  </a:moveTo>
                  <a:cubicBezTo>
                    <a:pt x="1" y="27"/>
                    <a:pt x="1" y="54"/>
                    <a:pt x="1" y="81"/>
                  </a:cubicBezTo>
                  <a:lnTo>
                    <a:pt x="81" y="81"/>
                  </a:lnTo>
                  <a:cubicBezTo>
                    <a:pt x="81" y="54"/>
                    <a:pt x="95" y="40"/>
                    <a:pt x="95" y="14"/>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9"/>
            <p:cNvSpPr/>
            <p:nvPr/>
          </p:nvSpPr>
          <p:spPr>
            <a:xfrm>
              <a:off x="3547366" y="1080266"/>
              <a:ext cx="6892" cy="6892"/>
            </a:xfrm>
            <a:custGeom>
              <a:rect b="b" l="l" r="r" t="t"/>
              <a:pathLst>
                <a:path extrusionOk="0" h="95" w="95">
                  <a:moveTo>
                    <a:pt x="1" y="1"/>
                  </a:moveTo>
                  <a:cubicBezTo>
                    <a:pt x="1" y="28"/>
                    <a:pt x="1" y="68"/>
                    <a:pt x="14" y="95"/>
                  </a:cubicBezTo>
                  <a:lnTo>
                    <a:pt x="95" y="68"/>
                  </a:lnTo>
                  <a:cubicBezTo>
                    <a:pt x="95" y="41"/>
                    <a:pt x="81" y="28"/>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9"/>
            <p:cNvSpPr/>
            <p:nvPr/>
          </p:nvSpPr>
          <p:spPr>
            <a:xfrm>
              <a:off x="3586326" y="1055019"/>
              <a:ext cx="8851" cy="8779"/>
            </a:xfrm>
            <a:custGeom>
              <a:rect b="b" l="l" r="r" t="t"/>
              <a:pathLst>
                <a:path extrusionOk="0" h="121" w="122">
                  <a:moveTo>
                    <a:pt x="41" y="0"/>
                  </a:moveTo>
                  <a:lnTo>
                    <a:pt x="0" y="81"/>
                  </a:lnTo>
                  <a:cubicBezTo>
                    <a:pt x="14" y="94"/>
                    <a:pt x="41" y="108"/>
                    <a:pt x="54" y="121"/>
                  </a:cubicBezTo>
                  <a:lnTo>
                    <a:pt x="121" y="54"/>
                  </a:lnTo>
                  <a:cubicBezTo>
                    <a:pt x="94" y="41"/>
                    <a:pt x="67" y="14"/>
                    <a:pt x="4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9"/>
            <p:cNvSpPr/>
            <p:nvPr/>
          </p:nvSpPr>
          <p:spPr>
            <a:xfrm>
              <a:off x="3591187" y="1059880"/>
              <a:ext cx="7835" cy="7835"/>
            </a:xfrm>
            <a:custGeom>
              <a:rect b="b" l="l" r="r" t="t"/>
              <a:pathLst>
                <a:path extrusionOk="0" h="108" w="108">
                  <a:moveTo>
                    <a:pt x="54" y="0"/>
                  </a:moveTo>
                  <a:lnTo>
                    <a:pt x="0" y="54"/>
                  </a:lnTo>
                  <a:cubicBezTo>
                    <a:pt x="14" y="81"/>
                    <a:pt x="27" y="94"/>
                    <a:pt x="41" y="108"/>
                  </a:cubicBezTo>
                  <a:lnTo>
                    <a:pt x="108" y="67"/>
                  </a:lnTo>
                  <a:cubicBezTo>
                    <a:pt x="94" y="41"/>
                    <a:pt x="81" y="14"/>
                    <a:pt x="5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9"/>
            <p:cNvSpPr/>
            <p:nvPr/>
          </p:nvSpPr>
          <p:spPr>
            <a:xfrm>
              <a:off x="3580449" y="1052117"/>
              <a:ext cx="7908" cy="8779"/>
            </a:xfrm>
            <a:custGeom>
              <a:rect b="b" l="l" r="r" t="t"/>
              <a:pathLst>
                <a:path extrusionOk="0" h="121" w="109">
                  <a:moveTo>
                    <a:pt x="28" y="0"/>
                  </a:moveTo>
                  <a:lnTo>
                    <a:pt x="1" y="94"/>
                  </a:lnTo>
                  <a:cubicBezTo>
                    <a:pt x="28" y="94"/>
                    <a:pt x="55" y="107"/>
                    <a:pt x="68" y="121"/>
                  </a:cubicBezTo>
                  <a:lnTo>
                    <a:pt x="108" y="40"/>
                  </a:lnTo>
                  <a:cubicBezTo>
                    <a:pt x="81" y="27"/>
                    <a:pt x="55" y="13"/>
                    <a:pt x="2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9"/>
            <p:cNvSpPr/>
            <p:nvPr/>
          </p:nvSpPr>
          <p:spPr>
            <a:xfrm>
              <a:off x="3567826" y="1051101"/>
              <a:ext cx="6892" cy="7835"/>
            </a:xfrm>
            <a:custGeom>
              <a:rect b="b" l="l" r="r" t="t"/>
              <a:pathLst>
                <a:path extrusionOk="0" h="108" w="95">
                  <a:moveTo>
                    <a:pt x="94" y="1"/>
                  </a:moveTo>
                  <a:cubicBezTo>
                    <a:pt x="68" y="1"/>
                    <a:pt x="27" y="14"/>
                    <a:pt x="1" y="14"/>
                  </a:cubicBezTo>
                  <a:lnTo>
                    <a:pt x="27" y="108"/>
                  </a:lnTo>
                  <a:cubicBezTo>
                    <a:pt x="54" y="95"/>
                    <a:pt x="68" y="95"/>
                    <a:pt x="94" y="95"/>
                  </a:cubicBezTo>
                  <a:lnTo>
                    <a:pt x="9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9"/>
            <p:cNvSpPr/>
            <p:nvPr/>
          </p:nvSpPr>
          <p:spPr>
            <a:xfrm>
              <a:off x="3586326" y="1094922"/>
              <a:ext cx="8851" cy="8779"/>
            </a:xfrm>
            <a:custGeom>
              <a:rect b="b" l="l" r="r" t="t"/>
              <a:pathLst>
                <a:path extrusionOk="0" h="121" w="122">
                  <a:moveTo>
                    <a:pt x="54" y="0"/>
                  </a:moveTo>
                  <a:cubicBezTo>
                    <a:pt x="41" y="14"/>
                    <a:pt x="27" y="27"/>
                    <a:pt x="0" y="40"/>
                  </a:cubicBezTo>
                  <a:lnTo>
                    <a:pt x="14" y="40"/>
                  </a:lnTo>
                  <a:lnTo>
                    <a:pt x="54" y="121"/>
                  </a:lnTo>
                  <a:cubicBezTo>
                    <a:pt x="81" y="107"/>
                    <a:pt x="108" y="81"/>
                    <a:pt x="121" y="67"/>
                  </a:cubicBez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9"/>
            <p:cNvSpPr/>
            <p:nvPr/>
          </p:nvSpPr>
          <p:spPr>
            <a:xfrm>
              <a:off x="3576604" y="1100726"/>
              <a:ext cx="5877" cy="6892"/>
            </a:xfrm>
            <a:custGeom>
              <a:rect b="b" l="l" r="r" t="t"/>
              <a:pathLst>
                <a:path extrusionOk="0" h="95" w="81">
                  <a:moveTo>
                    <a:pt x="0" y="1"/>
                  </a:moveTo>
                  <a:lnTo>
                    <a:pt x="0" y="94"/>
                  </a:lnTo>
                  <a:cubicBezTo>
                    <a:pt x="27" y="94"/>
                    <a:pt x="54" y="94"/>
                    <a:pt x="81" y="81"/>
                  </a:cubicBezTo>
                  <a:lnTo>
                    <a:pt x="6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9"/>
            <p:cNvSpPr/>
            <p:nvPr/>
          </p:nvSpPr>
          <p:spPr>
            <a:xfrm>
              <a:off x="3591187" y="1090061"/>
              <a:ext cx="8851" cy="8779"/>
            </a:xfrm>
            <a:custGeom>
              <a:rect b="b" l="l" r="r" t="t"/>
              <a:pathLst>
                <a:path extrusionOk="0" h="121" w="122">
                  <a:moveTo>
                    <a:pt x="41" y="0"/>
                  </a:moveTo>
                  <a:cubicBezTo>
                    <a:pt x="27" y="27"/>
                    <a:pt x="14" y="40"/>
                    <a:pt x="0" y="54"/>
                  </a:cubicBezTo>
                  <a:lnTo>
                    <a:pt x="67" y="121"/>
                  </a:lnTo>
                  <a:cubicBezTo>
                    <a:pt x="81" y="94"/>
                    <a:pt x="108" y="81"/>
                    <a:pt x="121" y="5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9"/>
            <p:cNvSpPr/>
            <p:nvPr/>
          </p:nvSpPr>
          <p:spPr>
            <a:xfrm>
              <a:off x="3594089" y="1085200"/>
              <a:ext cx="8851" cy="7835"/>
            </a:xfrm>
            <a:custGeom>
              <a:rect b="b" l="l" r="r" t="t"/>
              <a:pathLst>
                <a:path extrusionOk="0" h="108" w="122">
                  <a:moveTo>
                    <a:pt x="27" y="0"/>
                  </a:moveTo>
                  <a:cubicBezTo>
                    <a:pt x="27" y="27"/>
                    <a:pt x="14" y="40"/>
                    <a:pt x="1" y="67"/>
                  </a:cubicBezTo>
                  <a:lnTo>
                    <a:pt x="81" y="107"/>
                  </a:lnTo>
                  <a:cubicBezTo>
                    <a:pt x="95" y="81"/>
                    <a:pt x="108" y="54"/>
                    <a:pt x="121" y="27"/>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9"/>
            <p:cNvSpPr/>
            <p:nvPr/>
          </p:nvSpPr>
          <p:spPr>
            <a:xfrm>
              <a:off x="3581465" y="1097824"/>
              <a:ext cx="7835" cy="8851"/>
            </a:xfrm>
            <a:custGeom>
              <a:rect b="b" l="l" r="r" t="t"/>
              <a:pathLst>
                <a:path extrusionOk="0" h="122" w="108">
                  <a:moveTo>
                    <a:pt x="67" y="0"/>
                  </a:moveTo>
                  <a:cubicBezTo>
                    <a:pt x="41" y="14"/>
                    <a:pt x="27" y="27"/>
                    <a:pt x="0" y="27"/>
                  </a:cubicBezTo>
                  <a:lnTo>
                    <a:pt x="27" y="121"/>
                  </a:lnTo>
                  <a:cubicBezTo>
                    <a:pt x="54" y="108"/>
                    <a:pt x="81" y="94"/>
                    <a:pt x="108" y="81"/>
                  </a:cubicBez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9"/>
            <p:cNvSpPr/>
            <p:nvPr/>
          </p:nvSpPr>
          <p:spPr>
            <a:xfrm>
              <a:off x="3551284" y="1091004"/>
              <a:ext cx="8851" cy="8851"/>
            </a:xfrm>
            <a:custGeom>
              <a:rect b="b" l="l" r="r" t="t"/>
              <a:pathLst>
                <a:path extrusionOk="0" h="122" w="122">
                  <a:moveTo>
                    <a:pt x="81" y="1"/>
                  </a:moveTo>
                  <a:lnTo>
                    <a:pt x="1" y="54"/>
                  </a:lnTo>
                  <a:cubicBezTo>
                    <a:pt x="14" y="68"/>
                    <a:pt x="41" y="94"/>
                    <a:pt x="54" y="121"/>
                  </a:cubicBezTo>
                  <a:lnTo>
                    <a:pt x="121" y="54"/>
                  </a:lnTo>
                  <a:cubicBezTo>
                    <a:pt x="108" y="41"/>
                    <a:pt x="94" y="27"/>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9"/>
            <p:cNvSpPr/>
            <p:nvPr/>
          </p:nvSpPr>
          <p:spPr>
            <a:xfrm>
              <a:off x="3556145" y="1095865"/>
              <a:ext cx="8851" cy="7835"/>
            </a:xfrm>
            <a:custGeom>
              <a:rect b="b" l="l" r="r" t="t"/>
              <a:pathLst>
                <a:path extrusionOk="0" h="108" w="122">
                  <a:moveTo>
                    <a:pt x="54" y="1"/>
                  </a:moveTo>
                  <a:lnTo>
                    <a:pt x="1" y="54"/>
                  </a:lnTo>
                  <a:cubicBezTo>
                    <a:pt x="27" y="81"/>
                    <a:pt x="41" y="94"/>
                    <a:pt x="68" y="108"/>
                  </a:cubicBezTo>
                  <a:lnTo>
                    <a:pt x="121" y="41"/>
                  </a:lnTo>
                  <a:cubicBezTo>
                    <a:pt x="95" y="27"/>
                    <a:pt x="81" y="14"/>
                    <a:pt x="5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9"/>
            <p:cNvSpPr/>
            <p:nvPr/>
          </p:nvSpPr>
          <p:spPr>
            <a:xfrm>
              <a:off x="3548382" y="1086143"/>
              <a:ext cx="7835" cy="7835"/>
            </a:xfrm>
            <a:custGeom>
              <a:rect b="b" l="l" r="r" t="t"/>
              <a:pathLst>
                <a:path extrusionOk="0" h="108" w="108">
                  <a:moveTo>
                    <a:pt x="81" y="0"/>
                  </a:moveTo>
                  <a:lnTo>
                    <a:pt x="0" y="27"/>
                  </a:lnTo>
                  <a:cubicBezTo>
                    <a:pt x="14" y="54"/>
                    <a:pt x="27" y="81"/>
                    <a:pt x="41" y="108"/>
                  </a:cubicBezTo>
                  <a:lnTo>
                    <a:pt x="108" y="54"/>
                  </a:lnTo>
                  <a:cubicBezTo>
                    <a:pt x="94" y="41"/>
                    <a:pt x="94" y="14"/>
                    <a:pt x="8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9"/>
            <p:cNvSpPr/>
            <p:nvPr/>
          </p:nvSpPr>
          <p:spPr>
            <a:xfrm>
              <a:off x="3568769" y="1100726"/>
              <a:ext cx="6892" cy="6892"/>
            </a:xfrm>
            <a:custGeom>
              <a:rect b="b" l="l" r="r" t="t"/>
              <a:pathLst>
                <a:path extrusionOk="0" h="95" w="95">
                  <a:moveTo>
                    <a:pt x="28" y="1"/>
                  </a:moveTo>
                  <a:lnTo>
                    <a:pt x="1" y="81"/>
                  </a:lnTo>
                  <a:cubicBezTo>
                    <a:pt x="28" y="94"/>
                    <a:pt x="55" y="94"/>
                    <a:pt x="95" y="94"/>
                  </a:cubicBezTo>
                  <a:lnTo>
                    <a:pt x="95" y="14"/>
                  </a:lnTo>
                  <a:cubicBezTo>
                    <a:pt x="68" y="14"/>
                    <a:pt x="41" y="1"/>
                    <a:pt x="2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9"/>
            <p:cNvSpPr/>
            <p:nvPr/>
          </p:nvSpPr>
          <p:spPr>
            <a:xfrm>
              <a:off x="3562021" y="1098767"/>
              <a:ext cx="7835" cy="7908"/>
            </a:xfrm>
            <a:custGeom>
              <a:rect b="b" l="l" r="r" t="t"/>
              <a:pathLst>
                <a:path extrusionOk="0" h="109" w="108">
                  <a:moveTo>
                    <a:pt x="40" y="1"/>
                  </a:moveTo>
                  <a:lnTo>
                    <a:pt x="0" y="81"/>
                  </a:lnTo>
                  <a:cubicBezTo>
                    <a:pt x="27" y="95"/>
                    <a:pt x="54" y="108"/>
                    <a:pt x="81" y="108"/>
                  </a:cubicBezTo>
                  <a:lnTo>
                    <a:pt x="107" y="28"/>
                  </a:lnTo>
                  <a:cubicBezTo>
                    <a:pt x="81" y="14"/>
                    <a:pt x="67" y="14"/>
                    <a:pt x="4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9"/>
            <p:cNvSpPr/>
            <p:nvPr/>
          </p:nvSpPr>
          <p:spPr>
            <a:xfrm>
              <a:off x="3575588" y="1051101"/>
              <a:ext cx="5949" cy="7835"/>
            </a:xfrm>
            <a:custGeom>
              <a:rect b="b" l="l" r="r" t="t"/>
              <a:pathLst>
                <a:path extrusionOk="0" h="108" w="82">
                  <a:moveTo>
                    <a:pt x="1" y="1"/>
                  </a:moveTo>
                  <a:lnTo>
                    <a:pt x="1" y="95"/>
                  </a:lnTo>
                  <a:cubicBezTo>
                    <a:pt x="28" y="95"/>
                    <a:pt x="41" y="95"/>
                    <a:pt x="68" y="108"/>
                  </a:cubicBezTo>
                  <a:lnTo>
                    <a:pt x="81" y="14"/>
                  </a:lnTo>
                  <a:cubicBezTo>
                    <a:pt x="54" y="1"/>
                    <a:pt x="28" y="1"/>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9"/>
            <p:cNvSpPr/>
            <p:nvPr/>
          </p:nvSpPr>
          <p:spPr>
            <a:xfrm>
              <a:off x="3594089" y="1065684"/>
              <a:ext cx="7835" cy="7908"/>
            </a:xfrm>
            <a:custGeom>
              <a:rect b="b" l="l" r="r" t="t"/>
              <a:pathLst>
                <a:path extrusionOk="0" h="109" w="108">
                  <a:moveTo>
                    <a:pt x="81" y="1"/>
                  </a:moveTo>
                  <a:lnTo>
                    <a:pt x="1" y="41"/>
                  </a:lnTo>
                  <a:cubicBezTo>
                    <a:pt x="14" y="68"/>
                    <a:pt x="14" y="81"/>
                    <a:pt x="27" y="108"/>
                  </a:cubicBezTo>
                  <a:lnTo>
                    <a:pt x="108" y="81"/>
                  </a:lnTo>
                  <a:cubicBezTo>
                    <a:pt x="108" y="54"/>
                    <a:pt x="95" y="28"/>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9"/>
            <p:cNvSpPr/>
            <p:nvPr/>
          </p:nvSpPr>
          <p:spPr>
            <a:xfrm>
              <a:off x="3596048" y="1072504"/>
              <a:ext cx="7835" cy="5949"/>
            </a:xfrm>
            <a:custGeom>
              <a:rect b="b" l="l" r="r" t="t"/>
              <a:pathLst>
                <a:path extrusionOk="0" h="82" w="108">
                  <a:moveTo>
                    <a:pt x="94" y="1"/>
                  </a:moveTo>
                  <a:lnTo>
                    <a:pt x="0" y="14"/>
                  </a:lnTo>
                  <a:cubicBezTo>
                    <a:pt x="14" y="41"/>
                    <a:pt x="14" y="68"/>
                    <a:pt x="14" y="81"/>
                  </a:cubicBezTo>
                  <a:lnTo>
                    <a:pt x="108" y="81"/>
                  </a:lnTo>
                  <a:cubicBezTo>
                    <a:pt x="108" y="54"/>
                    <a:pt x="94" y="28"/>
                    <a:pt x="9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9"/>
            <p:cNvSpPr/>
            <p:nvPr/>
          </p:nvSpPr>
          <p:spPr>
            <a:xfrm>
              <a:off x="3575588" y="1067643"/>
              <a:ext cx="18573" cy="11753"/>
            </a:xfrm>
            <a:custGeom>
              <a:rect b="b" l="l" r="r" t="t"/>
              <a:pathLst>
                <a:path extrusionOk="0" h="162" w="256">
                  <a:moveTo>
                    <a:pt x="256" y="1"/>
                  </a:moveTo>
                  <a:lnTo>
                    <a:pt x="1" y="162"/>
                  </a:lnTo>
                  <a:lnTo>
                    <a:pt x="256" y="14"/>
                  </a:lnTo>
                  <a:cubicBezTo>
                    <a:pt x="256" y="14"/>
                    <a:pt x="256" y="14"/>
                    <a:pt x="25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9"/>
            <p:cNvSpPr/>
            <p:nvPr/>
          </p:nvSpPr>
          <p:spPr>
            <a:xfrm>
              <a:off x="3575588" y="1063725"/>
              <a:ext cx="15671" cy="15671"/>
            </a:xfrm>
            <a:custGeom>
              <a:rect b="b" l="l" r="r" t="t"/>
              <a:pathLst>
                <a:path extrusionOk="0" h="216" w="216">
                  <a:moveTo>
                    <a:pt x="202" y="1"/>
                  </a:moveTo>
                  <a:lnTo>
                    <a:pt x="1" y="216"/>
                  </a:lnTo>
                  <a:lnTo>
                    <a:pt x="2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9"/>
            <p:cNvSpPr/>
            <p:nvPr/>
          </p:nvSpPr>
          <p:spPr>
            <a:xfrm>
              <a:off x="3575588" y="1078380"/>
              <a:ext cx="21475" cy="1016"/>
            </a:xfrm>
            <a:custGeom>
              <a:rect b="b" l="l" r="r" t="t"/>
              <a:pathLst>
                <a:path extrusionOk="0" h="14" w="296">
                  <a:moveTo>
                    <a:pt x="296" y="0"/>
                  </a:moveTo>
                  <a:lnTo>
                    <a:pt x="1" y="14"/>
                  </a:lnTo>
                  <a:lnTo>
                    <a:pt x="296" y="14"/>
                  </a:lnTo>
                  <a:lnTo>
                    <a:pt x="29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9"/>
            <p:cNvSpPr/>
            <p:nvPr/>
          </p:nvSpPr>
          <p:spPr>
            <a:xfrm>
              <a:off x="3575588" y="1060823"/>
              <a:ext cx="10810" cy="18573"/>
            </a:xfrm>
            <a:custGeom>
              <a:rect b="b" l="l" r="r" t="t"/>
              <a:pathLst>
                <a:path extrusionOk="0" h="256" w="149">
                  <a:moveTo>
                    <a:pt x="135" y="1"/>
                  </a:moveTo>
                  <a:lnTo>
                    <a:pt x="1" y="256"/>
                  </a:lnTo>
                  <a:lnTo>
                    <a:pt x="14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9"/>
            <p:cNvSpPr/>
            <p:nvPr/>
          </p:nvSpPr>
          <p:spPr>
            <a:xfrm>
              <a:off x="3575588" y="1073519"/>
              <a:ext cx="20532" cy="5877"/>
            </a:xfrm>
            <a:custGeom>
              <a:rect b="b" l="l" r="r" t="t"/>
              <a:pathLst>
                <a:path extrusionOk="0" h="81" w="283">
                  <a:moveTo>
                    <a:pt x="282" y="0"/>
                  </a:moveTo>
                  <a:cubicBezTo>
                    <a:pt x="282" y="0"/>
                    <a:pt x="282" y="0"/>
                    <a:pt x="282" y="0"/>
                  </a:cubicBezTo>
                  <a:lnTo>
                    <a:pt x="1" y="81"/>
                  </a:lnTo>
                  <a:lnTo>
                    <a:pt x="282"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9"/>
            <p:cNvSpPr/>
            <p:nvPr/>
          </p:nvSpPr>
          <p:spPr>
            <a:xfrm>
              <a:off x="3564924" y="1079323"/>
              <a:ext cx="10737" cy="19516"/>
            </a:xfrm>
            <a:custGeom>
              <a:rect b="b" l="l" r="r" t="t"/>
              <a:pathLst>
                <a:path extrusionOk="0" h="269" w="148">
                  <a:moveTo>
                    <a:pt x="148" y="1"/>
                  </a:moveTo>
                  <a:lnTo>
                    <a:pt x="0" y="269"/>
                  </a:lnTo>
                  <a:cubicBezTo>
                    <a:pt x="0" y="269"/>
                    <a:pt x="0" y="269"/>
                    <a:pt x="0" y="26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9"/>
            <p:cNvSpPr/>
            <p:nvPr/>
          </p:nvSpPr>
          <p:spPr>
            <a:xfrm>
              <a:off x="3560063" y="1079323"/>
              <a:ext cx="15598" cy="16614"/>
            </a:xfrm>
            <a:custGeom>
              <a:rect b="b" l="l" r="r" t="t"/>
              <a:pathLst>
                <a:path extrusionOk="0" h="229" w="215">
                  <a:moveTo>
                    <a:pt x="215" y="1"/>
                  </a:moveTo>
                  <a:lnTo>
                    <a:pt x="0" y="215"/>
                  </a:lnTo>
                  <a:cubicBezTo>
                    <a:pt x="0" y="215"/>
                    <a:pt x="0" y="215"/>
                    <a:pt x="14" y="229"/>
                  </a:cubicBezTo>
                  <a:lnTo>
                    <a:pt x="2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9"/>
            <p:cNvSpPr/>
            <p:nvPr/>
          </p:nvSpPr>
          <p:spPr>
            <a:xfrm>
              <a:off x="3554186" y="1079323"/>
              <a:ext cx="21475" cy="6892"/>
            </a:xfrm>
            <a:custGeom>
              <a:rect b="b" l="l" r="r" t="t"/>
              <a:pathLst>
                <a:path extrusionOk="0" h="95" w="296">
                  <a:moveTo>
                    <a:pt x="296" y="1"/>
                  </a:moveTo>
                  <a:lnTo>
                    <a:pt x="1" y="81"/>
                  </a:lnTo>
                  <a:cubicBezTo>
                    <a:pt x="1" y="81"/>
                    <a:pt x="1" y="81"/>
                    <a:pt x="1" y="94"/>
                  </a:cubicBezTo>
                  <a:lnTo>
                    <a:pt x="296"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9"/>
            <p:cNvSpPr/>
            <p:nvPr/>
          </p:nvSpPr>
          <p:spPr>
            <a:xfrm>
              <a:off x="3556145" y="1079323"/>
              <a:ext cx="19516" cy="11753"/>
            </a:xfrm>
            <a:custGeom>
              <a:rect b="b" l="l" r="r" t="t"/>
              <a:pathLst>
                <a:path extrusionOk="0" h="162" w="269">
                  <a:moveTo>
                    <a:pt x="269" y="1"/>
                  </a:moveTo>
                  <a:lnTo>
                    <a:pt x="1" y="148"/>
                  </a:lnTo>
                  <a:cubicBezTo>
                    <a:pt x="1" y="148"/>
                    <a:pt x="14" y="162"/>
                    <a:pt x="14" y="162"/>
                  </a:cubicBezTo>
                  <a:lnTo>
                    <a:pt x="26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9"/>
            <p:cNvSpPr/>
            <p:nvPr/>
          </p:nvSpPr>
          <p:spPr>
            <a:xfrm>
              <a:off x="3553243" y="1079323"/>
              <a:ext cx="22418" cy="1016"/>
            </a:xfrm>
            <a:custGeom>
              <a:rect b="b" l="l" r="r" t="t"/>
              <a:pathLst>
                <a:path extrusionOk="0" h="14" w="309">
                  <a:moveTo>
                    <a:pt x="0" y="1"/>
                  </a:moveTo>
                  <a:lnTo>
                    <a:pt x="0" y="14"/>
                  </a:lnTo>
                  <a:lnTo>
                    <a:pt x="30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9"/>
            <p:cNvSpPr/>
            <p:nvPr/>
          </p:nvSpPr>
          <p:spPr>
            <a:xfrm>
              <a:off x="3554186" y="1073519"/>
              <a:ext cx="21475" cy="5877"/>
            </a:xfrm>
            <a:custGeom>
              <a:rect b="b" l="l" r="r" t="t"/>
              <a:pathLst>
                <a:path extrusionOk="0" h="81" w="296">
                  <a:moveTo>
                    <a:pt x="1" y="0"/>
                  </a:moveTo>
                  <a:cubicBezTo>
                    <a:pt x="1" y="0"/>
                    <a:pt x="1" y="14"/>
                    <a:pt x="1" y="14"/>
                  </a:cubicBezTo>
                  <a:lnTo>
                    <a:pt x="296" y="81"/>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9"/>
            <p:cNvSpPr/>
            <p:nvPr/>
          </p:nvSpPr>
          <p:spPr>
            <a:xfrm>
              <a:off x="3575588" y="1079323"/>
              <a:ext cx="18573" cy="10810"/>
            </a:xfrm>
            <a:custGeom>
              <a:rect b="b" l="l" r="r" t="t"/>
              <a:pathLst>
                <a:path extrusionOk="0" h="149" w="256">
                  <a:moveTo>
                    <a:pt x="256" y="148"/>
                  </a:moveTo>
                  <a:cubicBezTo>
                    <a:pt x="256" y="148"/>
                    <a:pt x="256" y="148"/>
                    <a:pt x="256" y="148"/>
                  </a:cubicBezTo>
                  <a:lnTo>
                    <a:pt x="1" y="1"/>
                  </a:lnTo>
                  <a:lnTo>
                    <a:pt x="256" y="14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9"/>
            <p:cNvSpPr/>
            <p:nvPr/>
          </p:nvSpPr>
          <p:spPr>
            <a:xfrm>
              <a:off x="3575588" y="1079323"/>
              <a:ext cx="15671" cy="15671"/>
            </a:xfrm>
            <a:custGeom>
              <a:rect b="b" l="l" r="r" t="t"/>
              <a:pathLst>
                <a:path extrusionOk="0" h="216" w="216">
                  <a:moveTo>
                    <a:pt x="1" y="1"/>
                  </a:moveTo>
                  <a:lnTo>
                    <a:pt x="215" y="215"/>
                  </a:lnTo>
                  <a:cubicBezTo>
                    <a:pt x="215" y="215"/>
                    <a:pt x="215" y="215"/>
                    <a:pt x="215" y="202"/>
                  </a:cubicBez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9"/>
            <p:cNvSpPr/>
            <p:nvPr/>
          </p:nvSpPr>
          <p:spPr>
            <a:xfrm>
              <a:off x="3575588" y="1079323"/>
              <a:ext cx="20532" cy="5949"/>
            </a:xfrm>
            <a:custGeom>
              <a:rect b="b" l="l" r="r" t="t"/>
              <a:pathLst>
                <a:path extrusionOk="0" h="82" w="283">
                  <a:moveTo>
                    <a:pt x="1" y="1"/>
                  </a:moveTo>
                  <a:lnTo>
                    <a:pt x="282" y="81"/>
                  </a:lnTo>
                  <a:cubicBezTo>
                    <a:pt x="282" y="81"/>
                    <a:pt x="282" y="68"/>
                    <a:pt x="282" y="68"/>
                  </a:cubicBez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9"/>
            <p:cNvSpPr/>
            <p:nvPr/>
          </p:nvSpPr>
          <p:spPr>
            <a:xfrm>
              <a:off x="3575588" y="1079323"/>
              <a:ext cx="11753" cy="18573"/>
            </a:xfrm>
            <a:custGeom>
              <a:rect b="b" l="l" r="r" t="t"/>
              <a:pathLst>
                <a:path extrusionOk="0" h="256" w="162">
                  <a:moveTo>
                    <a:pt x="1" y="1"/>
                  </a:moveTo>
                  <a:lnTo>
                    <a:pt x="148" y="255"/>
                  </a:lnTo>
                  <a:lnTo>
                    <a:pt x="162" y="255"/>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9"/>
            <p:cNvSpPr/>
            <p:nvPr/>
          </p:nvSpPr>
          <p:spPr>
            <a:xfrm>
              <a:off x="3575588" y="1079323"/>
              <a:ext cx="1088" cy="22491"/>
            </a:xfrm>
            <a:custGeom>
              <a:rect b="b" l="l" r="r" t="t"/>
              <a:pathLst>
                <a:path extrusionOk="0" h="310" w="15">
                  <a:moveTo>
                    <a:pt x="1" y="1"/>
                  </a:moveTo>
                  <a:lnTo>
                    <a:pt x="1" y="309"/>
                  </a:lnTo>
                  <a:lnTo>
                    <a:pt x="14" y="309"/>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9"/>
            <p:cNvSpPr/>
            <p:nvPr/>
          </p:nvSpPr>
          <p:spPr>
            <a:xfrm>
              <a:off x="3569784" y="1079323"/>
              <a:ext cx="5877" cy="21475"/>
            </a:xfrm>
            <a:custGeom>
              <a:rect b="b" l="l" r="r" t="t"/>
              <a:pathLst>
                <a:path extrusionOk="0" h="296" w="81">
                  <a:moveTo>
                    <a:pt x="81" y="1"/>
                  </a:moveTo>
                  <a:lnTo>
                    <a:pt x="0" y="296"/>
                  </a:lnTo>
                  <a:lnTo>
                    <a:pt x="14" y="296"/>
                  </a:lnTo>
                  <a:lnTo>
                    <a:pt x="8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9"/>
            <p:cNvSpPr/>
            <p:nvPr/>
          </p:nvSpPr>
          <p:spPr>
            <a:xfrm>
              <a:off x="3575588" y="1079323"/>
              <a:ext cx="5949" cy="21475"/>
            </a:xfrm>
            <a:custGeom>
              <a:rect b="b" l="l" r="r" t="t"/>
              <a:pathLst>
                <a:path extrusionOk="0" h="296" w="82">
                  <a:moveTo>
                    <a:pt x="1" y="1"/>
                  </a:moveTo>
                  <a:lnTo>
                    <a:pt x="81" y="296"/>
                  </a:lnTo>
                  <a:cubicBezTo>
                    <a:pt x="81" y="296"/>
                    <a:pt x="81" y="296"/>
                    <a:pt x="81" y="282"/>
                  </a:cubicBez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9"/>
            <p:cNvSpPr/>
            <p:nvPr/>
          </p:nvSpPr>
          <p:spPr>
            <a:xfrm>
              <a:off x="3556145" y="1068658"/>
              <a:ext cx="19516" cy="10737"/>
            </a:xfrm>
            <a:custGeom>
              <a:rect b="b" l="l" r="r" t="t"/>
              <a:pathLst>
                <a:path extrusionOk="0" h="148" w="269">
                  <a:moveTo>
                    <a:pt x="1" y="0"/>
                  </a:moveTo>
                  <a:cubicBezTo>
                    <a:pt x="1" y="0"/>
                    <a:pt x="1" y="13"/>
                    <a:pt x="1" y="13"/>
                  </a:cubicBezTo>
                  <a:lnTo>
                    <a:pt x="269" y="148"/>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9"/>
            <p:cNvSpPr/>
            <p:nvPr/>
          </p:nvSpPr>
          <p:spPr>
            <a:xfrm>
              <a:off x="3568769" y="1057921"/>
              <a:ext cx="12769" cy="21475"/>
            </a:xfrm>
            <a:custGeom>
              <a:rect b="b" l="l" r="r" t="t"/>
              <a:pathLst>
                <a:path extrusionOk="0" h="296" w="176">
                  <a:moveTo>
                    <a:pt x="1" y="14"/>
                  </a:moveTo>
                  <a:lnTo>
                    <a:pt x="95" y="296"/>
                  </a:lnTo>
                  <a:lnTo>
                    <a:pt x="14" y="14"/>
                  </a:lnTo>
                  <a:close/>
                  <a:moveTo>
                    <a:pt x="81" y="1"/>
                  </a:moveTo>
                  <a:lnTo>
                    <a:pt x="95" y="296"/>
                  </a:lnTo>
                  <a:lnTo>
                    <a:pt x="95" y="1"/>
                  </a:lnTo>
                  <a:close/>
                  <a:moveTo>
                    <a:pt x="162" y="1"/>
                  </a:moveTo>
                  <a:lnTo>
                    <a:pt x="95" y="296"/>
                  </a:lnTo>
                  <a:lnTo>
                    <a:pt x="95" y="296"/>
                  </a:lnTo>
                  <a:lnTo>
                    <a:pt x="175" y="14"/>
                  </a:lnTo>
                  <a:cubicBezTo>
                    <a:pt x="175" y="14"/>
                    <a:pt x="162" y="14"/>
                    <a:pt x="162" y="1"/>
                  </a:cubicBezTo>
                  <a:close/>
                  <a:moveTo>
                    <a:pt x="95" y="296"/>
                  </a:moveTo>
                  <a:lnTo>
                    <a:pt x="95" y="296"/>
                  </a:lnTo>
                  <a:lnTo>
                    <a:pt x="95" y="296"/>
                  </a:lnTo>
                  <a:close/>
                  <a:moveTo>
                    <a:pt x="95" y="296"/>
                  </a:moveTo>
                  <a:lnTo>
                    <a:pt x="95" y="296"/>
                  </a:lnTo>
                  <a:lnTo>
                    <a:pt x="95" y="29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9"/>
            <p:cNvSpPr/>
            <p:nvPr/>
          </p:nvSpPr>
          <p:spPr>
            <a:xfrm>
              <a:off x="3563908" y="1060823"/>
              <a:ext cx="11753" cy="18573"/>
            </a:xfrm>
            <a:custGeom>
              <a:rect b="b" l="l" r="r" t="t"/>
              <a:pathLst>
                <a:path extrusionOk="0" h="256" w="162">
                  <a:moveTo>
                    <a:pt x="1" y="1"/>
                  </a:moveTo>
                  <a:lnTo>
                    <a:pt x="162" y="256"/>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9"/>
            <p:cNvSpPr/>
            <p:nvPr/>
          </p:nvSpPr>
          <p:spPr>
            <a:xfrm>
              <a:off x="3559047" y="1063725"/>
              <a:ext cx="16614" cy="15671"/>
            </a:xfrm>
            <a:custGeom>
              <a:rect b="b" l="l" r="r" t="t"/>
              <a:pathLst>
                <a:path extrusionOk="0" h="216" w="229">
                  <a:moveTo>
                    <a:pt x="14" y="1"/>
                  </a:moveTo>
                  <a:cubicBezTo>
                    <a:pt x="14" y="1"/>
                    <a:pt x="14" y="14"/>
                    <a:pt x="1" y="14"/>
                  </a:cubicBezTo>
                  <a:lnTo>
                    <a:pt x="229" y="216"/>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9"/>
            <p:cNvSpPr/>
            <p:nvPr/>
          </p:nvSpPr>
          <p:spPr>
            <a:xfrm>
              <a:off x="2268887" y="962590"/>
              <a:ext cx="14655" cy="18573"/>
            </a:xfrm>
            <a:custGeom>
              <a:rect b="b" l="l" r="r" t="t"/>
              <a:pathLst>
                <a:path extrusionOk="0" h="256" w="202">
                  <a:moveTo>
                    <a:pt x="1" y="0"/>
                  </a:moveTo>
                  <a:lnTo>
                    <a:pt x="1" y="14"/>
                  </a:lnTo>
                  <a:lnTo>
                    <a:pt x="189" y="27"/>
                  </a:lnTo>
                  <a:lnTo>
                    <a:pt x="189" y="27"/>
                  </a:lnTo>
                  <a:lnTo>
                    <a:pt x="1" y="0"/>
                  </a:lnTo>
                  <a:close/>
                  <a:moveTo>
                    <a:pt x="189" y="27"/>
                  </a:moveTo>
                  <a:lnTo>
                    <a:pt x="162" y="161"/>
                  </a:lnTo>
                  <a:cubicBezTo>
                    <a:pt x="162" y="161"/>
                    <a:pt x="162" y="161"/>
                    <a:pt x="162" y="175"/>
                  </a:cubicBezTo>
                  <a:cubicBezTo>
                    <a:pt x="162" y="175"/>
                    <a:pt x="175" y="161"/>
                    <a:pt x="175" y="161"/>
                  </a:cubicBezTo>
                  <a:lnTo>
                    <a:pt x="202" y="27"/>
                  </a:lnTo>
                  <a:close/>
                  <a:moveTo>
                    <a:pt x="162" y="175"/>
                  </a:moveTo>
                  <a:cubicBezTo>
                    <a:pt x="148" y="175"/>
                    <a:pt x="148" y="175"/>
                    <a:pt x="148" y="188"/>
                  </a:cubicBezTo>
                  <a:cubicBezTo>
                    <a:pt x="148" y="215"/>
                    <a:pt x="108" y="242"/>
                    <a:pt x="68" y="242"/>
                  </a:cubicBezTo>
                  <a:cubicBezTo>
                    <a:pt x="41" y="242"/>
                    <a:pt x="1" y="215"/>
                    <a:pt x="1" y="175"/>
                  </a:cubicBezTo>
                  <a:lnTo>
                    <a:pt x="1" y="175"/>
                  </a:lnTo>
                  <a:cubicBezTo>
                    <a:pt x="1" y="215"/>
                    <a:pt x="28" y="255"/>
                    <a:pt x="81" y="255"/>
                  </a:cubicBezTo>
                  <a:cubicBezTo>
                    <a:pt x="108" y="255"/>
                    <a:pt x="162" y="228"/>
                    <a:pt x="162" y="188"/>
                  </a:cubicBezTo>
                  <a:cubicBezTo>
                    <a:pt x="162" y="188"/>
                    <a:pt x="162" y="175"/>
                    <a:pt x="162" y="17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9"/>
            <p:cNvSpPr/>
            <p:nvPr/>
          </p:nvSpPr>
          <p:spPr>
            <a:xfrm>
              <a:off x="2267943" y="963533"/>
              <a:ext cx="10737" cy="17630"/>
            </a:xfrm>
            <a:custGeom>
              <a:rect b="b" l="l" r="r" t="t"/>
              <a:pathLst>
                <a:path extrusionOk="0" h="243" w="148">
                  <a:moveTo>
                    <a:pt x="0" y="1"/>
                  </a:moveTo>
                  <a:lnTo>
                    <a:pt x="0" y="162"/>
                  </a:lnTo>
                  <a:cubicBezTo>
                    <a:pt x="0" y="188"/>
                    <a:pt x="14" y="202"/>
                    <a:pt x="27" y="215"/>
                  </a:cubicBezTo>
                  <a:cubicBezTo>
                    <a:pt x="27" y="215"/>
                    <a:pt x="41" y="229"/>
                    <a:pt x="41" y="229"/>
                  </a:cubicBezTo>
                  <a:cubicBezTo>
                    <a:pt x="54" y="242"/>
                    <a:pt x="67" y="242"/>
                    <a:pt x="81" y="242"/>
                  </a:cubicBezTo>
                  <a:cubicBezTo>
                    <a:pt x="81" y="242"/>
                    <a:pt x="94" y="242"/>
                    <a:pt x="108" y="229"/>
                  </a:cubicBezTo>
                  <a:cubicBezTo>
                    <a:pt x="108" y="229"/>
                    <a:pt x="121" y="229"/>
                    <a:pt x="121" y="215"/>
                  </a:cubicBezTo>
                  <a:cubicBezTo>
                    <a:pt x="134" y="202"/>
                    <a:pt x="148" y="188"/>
                    <a:pt x="148" y="162"/>
                  </a:cubicBezTo>
                  <a:lnTo>
                    <a:pt x="148" y="14"/>
                  </a:lnTo>
                  <a:cubicBezTo>
                    <a:pt x="94" y="1"/>
                    <a:pt x="41"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9"/>
            <p:cNvSpPr/>
            <p:nvPr/>
          </p:nvSpPr>
          <p:spPr>
            <a:xfrm>
              <a:off x="2520926" y="987837"/>
              <a:ext cx="17557" cy="24449"/>
            </a:xfrm>
            <a:custGeom>
              <a:rect b="b" l="l" r="r" t="t"/>
              <a:pathLst>
                <a:path extrusionOk="0" h="337" w="242">
                  <a:moveTo>
                    <a:pt x="0" y="1"/>
                  </a:moveTo>
                  <a:lnTo>
                    <a:pt x="0" y="14"/>
                  </a:lnTo>
                  <a:lnTo>
                    <a:pt x="228" y="28"/>
                  </a:lnTo>
                  <a:lnTo>
                    <a:pt x="0" y="1"/>
                  </a:lnTo>
                  <a:close/>
                  <a:moveTo>
                    <a:pt x="228" y="28"/>
                  </a:moveTo>
                  <a:lnTo>
                    <a:pt x="201" y="202"/>
                  </a:lnTo>
                  <a:cubicBezTo>
                    <a:pt x="201" y="216"/>
                    <a:pt x="201" y="216"/>
                    <a:pt x="201" y="229"/>
                  </a:cubicBezTo>
                  <a:cubicBezTo>
                    <a:pt x="215" y="216"/>
                    <a:pt x="215" y="216"/>
                    <a:pt x="215" y="216"/>
                  </a:cubicBezTo>
                  <a:lnTo>
                    <a:pt x="242" y="28"/>
                  </a:lnTo>
                  <a:close/>
                  <a:moveTo>
                    <a:pt x="201" y="242"/>
                  </a:moveTo>
                  <a:cubicBezTo>
                    <a:pt x="192" y="278"/>
                    <a:pt x="172" y="308"/>
                    <a:pt x="147" y="324"/>
                  </a:cubicBezTo>
                  <a:lnTo>
                    <a:pt x="147" y="324"/>
                  </a:lnTo>
                  <a:cubicBezTo>
                    <a:pt x="178" y="309"/>
                    <a:pt x="201" y="282"/>
                    <a:pt x="201" y="256"/>
                  </a:cubicBezTo>
                  <a:cubicBezTo>
                    <a:pt x="201" y="249"/>
                    <a:pt x="201" y="246"/>
                    <a:pt x="201" y="242"/>
                  </a:cubicBezTo>
                  <a:close/>
                  <a:moveTo>
                    <a:pt x="0" y="229"/>
                  </a:moveTo>
                  <a:cubicBezTo>
                    <a:pt x="0" y="283"/>
                    <a:pt x="40" y="336"/>
                    <a:pt x="94" y="336"/>
                  </a:cubicBezTo>
                  <a:cubicBezTo>
                    <a:pt x="54" y="336"/>
                    <a:pt x="0" y="283"/>
                    <a:pt x="0" y="229"/>
                  </a:cubicBezTo>
                  <a:close/>
                  <a:moveTo>
                    <a:pt x="147" y="324"/>
                  </a:moveTo>
                  <a:cubicBezTo>
                    <a:pt x="131" y="332"/>
                    <a:pt x="112" y="336"/>
                    <a:pt x="94" y="336"/>
                  </a:cubicBezTo>
                  <a:lnTo>
                    <a:pt x="108" y="336"/>
                  </a:lnTo>
                  <a:cubicBezTo>
                    <a:pt x="121" y="336"/>
                    <a:pt x="134" y="332"/>
                    <a:pt x="147" y="324"/>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9"/>
            <p:cNvSpPr/>
            <p:nvPr/>
          </p:nvSpPr>
          <p:spPr>
            <a:xfrm>
              <a:off x="2518967" y="987837"/>
              <a:ext cx="15598" cy="24449"/>
            </a:xfrm>
            <a:custGeom>
              <a:rect b="b" l="l" r="r" t="t"/>
              <a:pathLst>
                <a:path extrusionOk="0" h="337" w="215">
                  <a:moveTo>
                    <a:pt x="0" y="1"/>
                  </a:moveTo>
                  <a:cubicBezTo>
                    <a:pt x="5" y="2"/>
                    <a:pt x="9" y="2"/>
                    <a:pt x="14" y="3"/>
                  </a:cubicBezTo>
                  <a:lnTo>
                    <a:pt x="14" y="3"/>
                  </a:lnTo>
                  <a:lnTo>
                    <a:pt x="14" y="1"/>
                  </a:lnTo>
                  <a:close/>
                  <a:moveTo>
                    <a:pt x="14" y="3"/>
                  </a:moveTo>
                  <a:lnTo>
                    <a:pt x="14" y="229"/>
                  </a:lnTo>
                  <a:cubicBezTo>
                    <a:pt x="14" y="269"/>
                    <a:pt x="14" y="283"/>
                    <a:pt x="41" y="309"/>
                  </a:cubicBezTo>
                  <a:cubicBezTo>
                    <a:pt x="41" y="309"/>
                    <a:pt x="54" y="323"/>
                    <a:pt x="67" y="323"/>
                  </a:cubicBezTo>
                  <a:cubicBezTo>
                    <a:pt x="81" y="336"/>
                    <a:pt x="94" y="336"/>
                    <a:pt x="108" y="336"/>
                  </a:cubicBezTo>
                  <a:cubicBezTo>
                    <a:pt x="121" y="336"/>
                    <a:pt x="135" y="336"/>
                    <a:pt x="148" y="323"/>
                  </a:cubicBezTo>
                  <a:cubicBezTo>
                    <a:pt x="161" y="323"/>
                    <a:pt x="161" y="323"/>
                    <a:pt x="175" y="309"/>
                  </a:cubicBezTo>
                  <a:cubicBezTo>
                    <a:pt x="202" y="283"/>
                    <a:pt x="215" y="269"/>
                    <a:pt x="215" y="229"/>
                  </a:cubicBezTo>
                  <a:lnTo>
                    <a:pt x="215" y="28"/>
                  </a:lnTo>
                  <a:cubicBezTo>
                    <a:pt x="152" y="15"/>
                    <a:pt x="88" y="14"/>
                    <a:pt x="14" y="3"/>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9"/>
            <p:cNvSpPr/>
            <p:nvPr/>
          </p:nvSpPr>
          <p:spPr>
            <a:xfrm>
              <a:off x="2928586" y="984935"/>
              <a:ext cx="25392" cy="65295"/>
            </a:xfrm>
            <a:custGeom>
              <a:rect b="b" l="l" r="r" t="t"/>
              <a:pathLst>
                <a:path extrusionOk="0" h="900" w="350">
                  <a:moveTo>
                    <a:pt x="161" y="1"/>
                  </a:moveTo>
                  <a:lnTo>
                    <a:pt x="0" y="524"/>
                  </a:lnTo>
                  <a:cubicBezTo>
                    <a:pt x="0" y="537"/>
                    <a:pt x="0" y="551"/>
                    <a:pt x="0" y="551"/>
                  </a:cubicBezTo>
                  <a:cubicBezTo>
                    <a:pt x="14" y="564"/>
                    <a:pt x="14" y="577"/>
                    <a:pt x="27" y="591"/>
                  </a:cubicBezTo>
                  <a:lnTo>
                    <a:pt x="349" y="899"/>
                  </a:lnTo>
                  <a:lnTo>
                    <a:pt x="161" y="537"/>
                  </a:lnTo>
                  <a:cubicBezTo>
                    <a:pt x="148" y="510"/>
                    <a:pt x="135" y="484"/>
                    <a:pt x="135" y="470"/>
                  </a:cubicBezTo>
                  <a:cubicBezTo>
                    <a:pt x="135" y="443"/>
                    <a:pt x="135" y="416"/>
                    <a:pt x="135" y="390"/>
                  </a:cubicBezTo>
                  <a:lnTo>
                    <a:pt x="161" y="1"/>
                  </a:lnTo>
                  <a:close/>
                  <a:moveTo>
                    <a:pt x="349" y="899"/>
                  </a:moveTo>
                  <a:lnTo>
                    <a:pt x="349" y="899"/>
                  </a:lnTo>
                  <a:lnTo>
                    <a:pt x="349" y="899"/>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9"/>
            <p:cNvSpPr/>
            <p:nvPr/>
          </p:nvSpPr>
          <p:spPr>
            <a:xfrm>
              <a:off x="1852448" y="911950"/>
              <a:ext cx="1100511" cy="138280"/>
            </a:xfrm>
            <a:custGeom>
              <a:rect b="b" l="l" r="r" t="t"/>
              <a:pathLst>
                <a:path extrusionOk="0" h="1906" w="15169">
                  <a:moveTo>
                    <a:pt x="482" y="28"/>
                  </a:moveTo>
                  <a:lnTo>
                    <a:pt x="1355" y="81"/>
                  </a:lnTo>
                  <a:lnTo>
                    <a:pt x="3756" y="242"/>
                  </a:lnTo>
                  <a:lnTo>
                    <a:pt x="6157" y="390"/>
                  </a:lnTo>
                  <a:lnTo>
                    <a:pt x="8986" y="578"/>
                  </a:lnTo>
                  <a:lnTo>
                    <a:pt x="10703" y="685"/>
                  </a:lnTo>
                  <a:lnTo>
                    <a:pt x="14766" y="953"/>
                  </a:lnTo>
                  <a:lnTo>
                    <a:pt x="15008" y="966"/>
                  </a:lnTo>
                  <a:lnTo>
                    <a:pt x="15021" y="966"/>
                  </a:lnTo>
                  <a:lnTo>
                    <a:pt x="14981" y="993"/>
                  </a:lnTo>
                  <a:cubicBezTo>
                    <a:pt x="14981" y="993"/>
                    <a:pt x="14981" y="1007"/>
                    <a:pt x="14981" y="1007"/>
                  </a:cubicBezTo>
                  <a:lnTo>
                    <a:pt x="14820" y="1530"/>
                  </a:lnTo>
                  <a:cubicBezTo>
                    <a:pt x="14807" y="1543"/>
                    <a:pt x="14807" y="1557"/>
                    <a:pt x="14820" y="1570"/>
                  </a:cubicBezTo>
                  <a:cubicBezTo>
                    <a:pt x="14820" y="1583"/>
                    <a:pt x="14820" y="1597"/>
                    <a:pt x="14833" y="1610"/>
                  </a:cubicBezTo>
                  <a:lnTo>
                    <a:pt x="15102" y="1878"/>
                  </a:lnTo>
                  <a:lnTo>
                    <a:pt x="13922" y="1677"/>
                  </a:lnTo>
                  <a:lnTo>
                    <a:pt x="12352" y="1409"/>
                  </a:lnTo>
                  <a:lnTo>
                    <a:pt x="11937" y="1329"/>
                  </a:lnTo>
                  <a:lnTo>
                    <a:pt x="11521" y="1262"/>
                  </a:lnTo>
                  <a:lnTo>
                    <a:pt x="11253" y="1235"/>
                  </a:lnTo>
                  <a:lnTo>
                    <a:pt x="11025" y="1208"/>
                  </a:lnTo>
                  <a:lnTo>
                    <a:pt x="11025" y="1181"/>
                  </a:lnTo>
                  <a:cubicBezTo>
                    <a:pt x="11025" y="1181"/>
                    <a:pt x="11025" y="1141"/>
                    <a:pt x="11011" y="1114"/>
                  </a:cubicBezTo>
                  <a:cubicBezTo>
                    <a:pt x="10998" y="1074"/>
                    <a:pt x="10984" y="1034"/>
                    <a:pt x="10958" y="1007"/>
                  </a:cubicBezTo>
                  <a:cubicBezTo>
                    <a:pt x="10931" y="980"/>
                    <a:pt x="10904" y="966"/>
                    <a:pt x="10877" y="953"/>
                  </a:cubicBezTo>
                  <a:lnTo>
                    <a:pt x="10837" y="953"/>
                  </a:lnTo>
                  <a:cubicBezTo>
                    <a:pt x="10810" y="940"/>
                    <a:pt x="10797" y="940"/>
                    <a:pt x="10783" y="940"/>
                  </a:cubicBezTo>
                  <a:cubicBezTo>
                    <a:pt x="10757" y="940"/>
                    <a:pt x="10743" y="940"/>
                    <a:pt x="10730" y="953"/>
                  </a:cubicBezTo>
                  <a:lnTo>
                    <a:pt x="10689" y="953"/>
                  </a:lnTo>
                  <a:cubicBezTo>
                    <a:pt x="10649" y="966"/>
                    <a:pt x="10622" y="980"/>
                    <a:pt x="10609" y="1007"/>
                  </a:cubicBezTo>
                  <a:cubicBezTo>
                    <a:pt x="10569" y="1034"/>
                    <a:pt x="10555" y="1074"/>
                    <a:pt x="10542" y="1114"/>
                  </a:cubicBezTo>
                  <a:cubicBezTo>
                    <a:pt x="10542" y="1127"/>
                    <a:pt x="10529" y="1154"/>
                    <a:pt x="10529" y="1168"/>
                  </a:cubicBezTo>
                  <a:lnTo>
                    <a:pt x="10408" y="1154"/>
                  </a:lnTo>
                  <a:lnTo>
                    <a:pt x="10126" y="1127"/>
                  </a:lnTo>
                  <a:lnTo>
                    <a:pt x="7846" y="899"/>
                  </a:lnTo>
                  <a:lnTo>
                    <a:pt x="7846" y="873"/>
                  </a:lnTo>
                  <a:cubicBezTo>
                    <a:pt x="7846" y="873"/>
                    <a:pt x="7846" y="846"/>
                    <a:pt x="7846" y="819"/>
                  </a:cubicBezTo>
                  <a:cubicBezTo>
                    <a:pt x="7833" y="792"/>
                    <a:pt x="7819" y="765"/>
                    <a:pt x="7793" y="738"/>
                  </a:cubicBezTo>
                  <a:cubicBezTo>
                    <a:pt x="7779" y="725"/>
                    <a:pt x="7752" y="712"/>
                    <a:pt x="7739" y="712"/>
                  </a:cubicBezTo>
                  <a:cubicBezTo>
                    <a:pt x="7726" y="698"/>
                    <a:pt x="7712" y="698"/>
                    <a:pt x="7699" y="698"/>
                  </a:cubicBezTo>
                  <a:lnTo>
                    <a:pt x="7618" y="698"/>
                  </a:lnTo>
                  <a:cubicBezTo>
                    <a:pt x="7618" y="698"/>
                    <a:pt x="7605" y="698"/>
                    <a:pt x="7591" y="712"/>
                  </a:cubicBezTo>
                  <a:cubicBezTo>
                    <a:pt x="7565" y="712"/>
                    <a:pt x="7551" y="725"/>
                    <a:pt x="7524" y="738"/>
                  </a:cubicBezTo>
                  <a:cubicBezTo>
                    <a:pt x="7511" y="765"/>
                    <a:pt x="7498" y="792"/>
                    <a:pt x="7484" y="819"/>
                  </a:cubicBezTo>
                  <a:cubicBezTo>
                    <a:pt x="7484" y="832"/>
                    <a:pt x="7484" y="846"/>
                    <a:pt x="7471" y="859"/>
                  </a:cubicBezTo>
                  <a:lnTo>
                    <a:pt x="5607" y="671"/>
                  </a:lnTo>
                  <a:lnTo>
                    <a:pt x="886" y="202"/>
                  </a:lnTo>
                  <a:lnTo>
                    <a:pt x="484" y="162"/>
                  </a:lnTo>
                  <a:lnTo>
                    <a:pt x="108" y="122"/>
                  </a:lnTo>
                  <a:cubicBezTo>
                    <a:pt x="266" y="82"/>
                    <a:pt x="450" y="43"/>
                    <a:pt x="482" y="28"/>
                  </a:cubicBezTo>
                  <a:close/>
                  <a:moveTo>
                    <a:pt x="470" y="1"/>
                  </a:moveTo>
                  <a:lnTo>
                    <a:pt x="1" y="122"/>
                  </a:lnTo>
                  <a:cubicBezTo>
                    <a:pt x="1" y="122"/>
                    <a:pt x="41" y="135"/>
                    <a:pt x="54" y="135"/>
                  </a:cubicBezTo>
                  <a:lnTo>
                    <a:pt x="81" y="135"/>
                  </a:lnTo>
                  <a:cubicBezTo>
                    <a:pt x="350" y="162"/>
                    <a:pt x="604" y="189"/>
                    <a:pt x="873" y="215"/>
                  </a:cubicBezTo>
                  <a:cubicBezTo>
                    <a:pt x="2455" y="376"/>
                    <a:pt x="4024" y="537"/>
                    <a:pt x="5607" y="698"/>
                  </a:cubicBezTo>
                  <a:cubicBezTo>
                    <a:pt x="5902" y="725"/>
                    <a:pt x="6666" y="792"/>
                    <a:pt x="7498" y="886"/>
                  </a:cubicBezTo>
                  <a:lnTo>
                    <a:pt x="7498" y="873"/>
                  </a:lnTo>
                  <a:cubicBezTo>
                    <a:pt x="7498" y="873"/>
                    <a:pt x="7498" y="846"/>
                    <a:pt x="7511" y="832"/>
                  </a:cubicBezTo>
                  <a:cubicBezTo>
                    <a:pt x="7511" y="806"/>
                    <a:pt x="7524" y="779"/>
                    <a:pt x="7551" y="765"/>
                  </a:cubicBezTo>
                  <a:cubicBezTo>
                    <a:pt x="7565" y="752"/>
                    <a:pt x="7578" y="738"/>
                    <a:pt x="7591" y="725"/>
                  </a:cubicBezTo>
                  <a:lnTo>
                    <a:pt x="7632" y="725"/>
                  </a:lnTo>
                  <a:cubicBezTo>
                    <a:pt x="7632" y="725"/>
                    <a:pt x="7645" y="712"/>
                    <a:pt x="7659" y="712"/>
                  </a:cubicBezTo>
                  <a:cubicBezTo>
                    <a:pt x="7672" y="712"/>
                    <a:pt x="7685" y="712"/>
                    <a:pt x="7699" y="725"/>
                  </a:cubicBezTo>
                  <a:lnTo>
                    <a:pt x="7726" y="725"/>
                  </a:lnTo>
                  <a:cubicBezTo>
                    <a:pt x="7739" y="738"/>
                    <a:pt x="7766" y="752"/>
                    <a:pt x="7779" y="765"/>
                  </a:cubicBezTo>
                  <a:cubicBezTo>
                    <a:pt x="7793" y="779"/>
                    <a:pt x="7806" y="806"/>
                    <a:pt x="7819" y="832"/>
                  </a:cubicBezTo>
                  <a:cubicBezTo>
                    <a:pt x="7819" y="846"/>
                    <a:pt x="7819" y="873"/>
                    <a:pt x="7819" y="873"/>
                  </a:cubicBezTo>
                  <a:lnTo>
                    <a:pt x="7819" y="913"/>
                  </a:lnTo>
                  <a:cubicBezTo>
                    <a:pt x="8785" y="1007"/>
                    <a:pt x="9764" y="1114"/>
                    <a:pt x="10126" y="1141"/>
                  </a:cubicBezTo>
                  <a:cubicBezTo>
                    <a:pt x="10274" y="1154"/>
                    <a:pt x="10408" y="1168"/>
                    <a:pt x="10555" y="1181"/>
                  </a:cubicBezTo>
                  <a:lnTo>
                    <a:pt x="10555" y="1168"/>
                  </a:lnTo>
                  <a:cubicBezTo>
                    <a:pt x="10555" y="1168"/>
                    <a:pt x="10555" y="1141"/>
                    <a:pt x="10569" y="1114"/>
                  </a:cubicBezTo>
                  <a:cubicBezTo>
                    <a:pt x="10569" y="1074"/>
                    <a:pt x="10596" y="1047"/>
                    <a:pt x="10622" y="1020"/>
                  </a:cubicBezTo>
                  <a:cubicBezTo>
                    <a:pt x="10636" y="1007"/>
                    <a:pt x="10663" y="993"/>
                    <a:pt x="10689" y="980"/>
                  </a:cubicBezTo>
                  <a:cubicBezTo>
                    <a:pt x="10703" y="980"/>
                    <a:pt x="10716" y="966"/>
                    <a:pt x="10730" y="966"/>
                  </a:cubicBezTo>
                  <a:lnTo>
                    <a:pt x="10824" y="966"/>
                  </a:lnTo>
                  <a:cubicBezTo>
                    <a:pt x="10837" y="966"/>
                    <a:pt x="10850" y="980"/>
                    <a:pt x="10864" y="980"/>
                  </a:cubicBezTo>
                  <a:cubicBezTo>
                    <a:pt x="10891" y="993"/>
                    <a:pt x="10917" y="1007"/>
                    <a:pt x="10931" y="1020"/>
                  </a:cubicBezTo>
                  <a:cubicBezTo>
                    <a:pt x="10958" y="1047"/>
                    <a:pt x="10984" y="1074"/>
                    <a:pt x="10984" y="1114"/>
                  </a:cubicBezTo>
                  <a:cubicBezTo>
                    <a:pt x="10998" y="1141"/>
                    <a:pt x="10998" y="1168"/>
                    <a:pt x="10998" y="1168"/>
                  </a:cubicBezTo>
                  <a:lnTo>
                    <a:pt x="10998" y="1235"/>
                  </a:lnTo>
                  <a:cubicBezTo>
                    <a:pt x="11172" y="1248"/>
                    <a:pt x="11347" y="1262"/>
                    <a:pt x="11508" y="1288"/>
                  </a:cubicBezTo>
                  <a:cubicBezTo>
                    <a:pt x="11789" y="1329"/>
                    <a:pt x="12071" y="1382"/>
                    <a:pt x="12339" y="1422"/>
                  </a:cubicBezTo>
                  <a:cubicBezTo>
                    <a:pt x="12862" y="1516"/>
                    <a:pt x="13398" y="1610"/>
                    <a:pt x="13922" y="1691"/>
                  </a:cubicBezTo>
                  <a:cubicBezTo>
                    <a:pt x="14297" y="1758"/>
                    <a:pt x="15169" y="1905"/>
                    <a:pt x="15169" y="1905"/>
                  </a:cubicBezTo>
                  <a:lnTo>
                    <a:pt x="14847" y="1597"/>
                  </a:lnTo>
                  <a:cubicBezTo>
                    <a:pt x="14847" y="1597"/>
                    <a:pt x="14833" y="1570"/>
                    <a:pt x="14833" y="1557"/>
                  </a:cubicBezTo>
                  <a:cubicBezTo>
                    <a:pt x="14833" y="1557"/>
                    <a:pt x="14833" y="1543"/>
                    <a:pt x="14833" y="1530"/>
                  </a:cubicBezTo>
                  <a:lnTo>
                    <a:pt x="14994" y="1020"/>
                  </a:lnTo>
                  <a:lnTo>
                    <a:pt x="15075" y="940"/>
                  </a:lnTo>
                  <a:lnTo>
                    <a:pt x="14994" y="940"/>
                  </a:lnTo>
                  <a:cubicBezTo>
                    <a:pt x="14927" y="926"/>
                    <a:pt x="14847" y="926"/>
                    <a:pt x="14766" y="926"/>
                  </a:cubicBezTo>
                  <a:cubicBezTo>
                    <a:pt x="13412" y="832"/>
                    <a:pt x="12057" y="752"/>
                    <a:pt x="10703" y="658"/>
                  </a:cubicBezTo>
                  <a:cubicBezTo>
                    <a:pt x="9187" y="564"/>
                    <a:pt x="7672" y="470"/>
                    <a:pt x="6157" y="376"/>
                  </a:cubicBezTo>
                  <a:cubicBezTo>
                    <a:pt x="4561" y="269"/>
                    <a:pt x="2951" y="162"/>
                    <a:pt x="1355" y="68"/>
                  </a:cubicBezTo>
                  <a:cubicBezTo>
                    <a:pt x="1060" y="41"/>
                    <a:pt x="765" y="28"/>
                    <a:pt x="47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9"/>
            <p:cNvSpPr/>
            <p:nvPr/>
          </p:nvSpPr>
          <p:spPr>
            <a:xfrm>
              <a:off x="1852448" y="911950"/>
              <a:ext cx="1100511" cy="138280"/>
            </a:xfrm>
            <a:custGeom>
              <a:rect b="b" l="l" r="r" t="t"/>
              <a:pathLst>
                <a:path extrusionOk="0" h="1906" w="15169">
                  <a:moveTo>
                    <a:pt x="470" y="1"/>
                  </a:moveTo>
                  <a:cubicBezTo>
                    <a:pt x="470" y="1"/>
                    <a:pt x="1" y="122"/>
                    <a:pt x="1" y="122"/>
                  </a:cubicBezTo>
                  <a:cubicBezTo>
                    <a:pt x="1" y="122"/>
                    <a:pt x="28" y="135"/>
                    <a:pt x="54" y="135"/>
                  </a:cubicBezTo>
                  <a:lnTo>
                    <a:pt x="68" y="135"/>
                  </a:lnTo>
                  <a:cubicBezTo>
                    <a:pt x="336" y="162"/>
                    <a:pt x="604" y="189"/>
                    <a:pt x="873" y="215"/>
                  </a:cubicBezTo>
                  <a:cubicBezTo>
                    <a:pt x="2455" y="376"/>
                    <a:pt x="4024" y="537"/>
                    <a:pt x="5607" y="698"/>
                  </a:cubicBezTo>
                  <a:cubicBezTo>
                    <a:pt x="5902" y="725"/>
                    <a:pt x="6666" y="792"/>
                    <a:pt x="7498" y="886"/>
                  </a:cubicBezTo>
                  <a:lnTo>
                    <a:pt x="7498" y="873"/>
                  </a:lnTo>
                  <a:cubicBezTo>
                    <a:pt x="7498" y="873"/>
                    <a:pt x="7498" y="846"/>
                    <a:pt x="7498" y="832"/>
                  </a:cubicBezTo>
                  <a:cubicBezTo>
                    <a:pt x="7511" y="806"/>
                    <a:pt x="7524" y="779"/>
                    <a:pt x="7538" y="765"/>
                  </a:cubicBezTo>
                  <a:cubicBezTo>
                    <a:pt x="7551" y="752"/>
                    <a:pt x="7578" y="738"/>
                    <a:pt x="7591" y="725"/>
                  </a:cubicBezTo>
                  <a:lnTo>
                    <a:pt x="7618" y="725"/>
                  </a:lnTo>
                  <a:cubicBezTo>
                    <a:pt x="7632" y="725"/>
                    <a:pt x="7645" y="712"/>
                    <a:pt x="7659" y="712"/>
                  </a:cubicBezTo>
                  <a:cubicBezTo>
                    <a:pt x="7672" y="712"/>
                    <a:pt x="7685" y="712"/>
                    <a:pt x="7699" y="725"/>
                  </a:cubicBezTo>
                  <a:lnTo>
                    <a:pt x="7726" y="725"/>
                  </a:lnTo>
                  <a:cubicBezTo>
                    <a:pt x="7739" y="738"/>
                    <a:pt x="7766" y="752"/>
                    <a:pt x="7779" y="765"/>
                  </a:cubicBezTo>
                  <a:cubicBezTo>
                    <a:pt x="7793" y="779"/>
                    <a:pt x="7806" y="806"/>
                    <a:pt x="7806" y="832"/>
                  </a:cubicBezTo>
                  <a:cubicBezTo>
                    <a:pt x="7819" y="846"/>
                    <a:pt x="7819" y="873"/>
                    <a:pt x="7819" y="873"/>
                  </a:cubicBezTo>
                  <a:lnTo>
                    <a:pt x="7819" y="913"/>
                  </a:lnTo>
                  <a:cubicBezTo>
                    <a:pt x="8785" y="1007"/>
                    <a:pt x="9764" y="1114"/>
                    <a:pt x="10126" y="1141"/>
                  </a:cubicBezTo>
                  <a:cubicBezTo>
                    <a:pt x="10260" y="1154"/>
                    <a:pt x="10408" y="1168"/>
                    <a:pt x="10555" y="1181"/>
                  </a:cubicBezTo>
                  <a:lnTo>
                    <a:pt x="10555" y="1168"/>
                  </a:lnTo>
                  <a:cubicBezTo>
                    <a:pt x="10555" y="1168"/>
                    <a:pt x="10555" y="1141"/>
                    <a:pt x="10555" y="1114"/>
                  </a:cubicBezTo>
                  <a:cubicBezTo>
                    <a:pt x="10569" y="1074"/>
                    <a:pt x="10596" y="1047"/>
                    <a:pt x="10609" y="1020"/>
                  </a:cubicBezTo>
                  <a:cubicBezTo>
                    <a:pt x="10636" y="1007"/>
                    <a:pt x="10663" y="993"/>
                    <a:pt x="10689" y="980"/>
                  </a:cubicBezTo>
                  <a:cubicBezTo>
                    <a:pt x="10703" y="980"/>
                    <a:pt x="10716" y="966"/>
                    <a:pt x="10730" y="966"/>
                  </a:cubicBezTo>
                  <a:lnTo>
                    <a:pt x="10824" y="966"/>
                  </a:lnTo>
                  <a:cubicBezTo>
                    <a:pt x="10837" y="966"/>
                    <a:pt x="10850" y="980"/>
                    <a:pt x="10864" y="980"/>
                  </a:cubicBezTo>
                  <a:cubicBezTo>
                    <a:pt x="10891" y="993"/>
                    <a:pt x="10917" y="1007"/>
                    <a:pt x="10931" y="1020"/>
                  </a:cubicBezTo>
                  <a:cubicBezTo>
                    <a:pt x="10958" y="1047"/>
                    <a:pt x="10971" y="1074"/>
                    <a:pt x="10984" y="1114"/>
                  </a:cubicBezTo>
                  <a:cubicBezTo>
                    <a:pt x="10998" y="1141"/>
                    <a:pt x="10998" y="1168"/>
                    <a:pt x="10998" y="1168"/>
                  </a:cubicBezTo>
                  <a:lnTo>
                    <a:pt x="10998" y="1235"/>
                  </a:lnTo>
                  <a:cubicBezTo>
                    <a:pt x="11172" y="1248"/>
                    <a:pt x="11333" y="1262"/>
                    <a:pt x="11508" y="1288"/>
                  </a:cubicBezTo>
                  <a:cubicBezTo>
                    <a:pt x="11789" y="1329"/>
                    <a:pt x="12057" y="1382"/>
                    <a:pt x="12339" y="1422"/>
                  </a:cubicBezTo>
                  <a:cubicBezTo>
                    <a:pt x="12862" y="1516"/>
                    <a:pt x="13385" y="1610"/>
                    <a:pt x="13922" y="1691"/>
                  </a:cubicBezTo>
                  <a:cubicBezTo>
                    <a:pt x="14297" y="1758"/>
                    <a:pt x="15169" y="1905"/>
                    <a:pt x="15169" y="1905"/>
                  </a:cubicBezTo>
                  <a:lnTo>
                    <a:pt x="14847" y="1597"/>
                  </a:lnTo>
                  <a:lnTo>
                    <a:pt x="14860" y="1597"/>
                  </a:lnTo>
                  <a:cubicBezTo>
                    <a:pt x="14860" y="1597"/>
                    <a:pt x="14847" y="1570"/>
                    <a:pt x="14833" y="1557"/>
                  </a:cubicBezTo>
                  <a:cubicBezTo>
                    <a:pt x="14833" y="1543"/>
                    <a:pt x="14833" y="1543"/>
                    <a:pt x="14833" y="1530"/>
                  </a:cubicBezTo>
                  <a:lnTo>
                    <a:pt x="14994" y="1007"/>
                  </a:lnTo>
                  <a:lnTo>
                    <a:pt x="15088" y="940"/>
                  </a:lnTo>
                  <a:lnTo>
                    <a:pt x="14994" y="940"/>
                  </a:lnTo>
                  <a:cubicBezTo>
                    <a:pt x="14927" y="926"/>
                    <a:pt x="14847" y="926"/>
                    <a:pt x="14766" y="913"/>
                  </a:cubicBezTo>
                  <a:cubicBezTo>
                    <a:pt x="13412" y="832"/>
                    <a:pt x="12057" y="752"/>
                    <a:pt x="10703" y="658"/>
                  </a:cubicBezTo>
                  <a:cubicBezTo>
                    <a:pt x="9187" y="564"/>
                    <a:pt x="7672" y="470"/>
                    <a:pt x="6157" y="363"/>
                  </a:cubicBezTo>
                  <a:cubicBezTo>
                    <a:pt x="4561" y="269"/>
                    <a:pt x="2951" y="162"/>
                    <a:pt x="1355" y="68"/>
                  </a:cubicBezTo>
                  <a:cubicBezTo>
                    <a:pt x="1060" y="41"/>
                    <a:pt x="765" y="28"/>
                    <a:pt x="47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9"/>
            <p:cNvSpPr/>
            <p:nvPr/>
          </p:nvSpPr>
          <p:spPr>
            <a:xfrm>
              <a:off x="1776561" y="856522"/>
              <a:ext cx="110058" cy="64279"/>
            </a:xfrm>
            <a:custGeom>
              <a:rect b="b" l="l" r="r" t="t"/>
              <a:pathLst>
                <a:path extrusionOk="0" h="886" w="1517">
                  <a:moveTo>
                    <a:pt x="121" y="27"/>
                  </a:moveTo>
                  <a:lnTo>
                    <a:pt x="1449" y="765"/>
                  </a:lnTo>
                  <a:lnTo>
                    <a:pt x="1060" y="859"/>
                  </a:lnTo>
                  <a:lnTo>
                    <a:pt x="54" y="27"/>
                  </a:lnTo>
                  <a:close/>
                  <a:moveTo>
                    <a:pt x="1" y="0"/>
                  </a:moveTo>
                  <a:lnTo>
                    <a:pt x="1" y="27"/>
                  </a:lnTo>
                  <a:lnTo>
                    <a:pt x="1047" y="886"/>
                  </a:lnTo>
                  <a:lnTo>
                    <a:pt x="1516" y="765"/>
                  </a:lnTo>
                  <a:lnTo>
                    <a:pt x="13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9"/>
            <p:cNvSpPr/>
            <p:nvPr/>
          </p:nvSpPr>
          <p:spPr>
            <a:xfrm>
              <a:off x="1776561" y="856522"/>
              <a:ext cx="110058" cy="64279"/>
            </a:xfrm>
            <a:custGeom>
              <a:rect b="b" l="l" r="r" t="t"/>
              <a:pathLst>
                <a:path extrusionOk="0" h="886" w="1517">
                  <a:moveTo>
                    <a:pt x="1" y="0"/>
                  </a:moveTo>
                  <a:lnTo>
                    <a:pt x="1" y="27"/>
                  </a:lnTo>
                  <a:lnTo>
                    <a:pt x="1047" y="886"/>
                  </a:lnTo>
                  <a:lnTo>
                    <a:pt x="1516" y="765"/>
                  </a:lnTo>
                  <a:lnTo>
                    <a:pt x="13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9"/>
            <p:cNvSpPr/>
            <p:nvPr/>
          </p:nvSpPr>
          <p:spPr>
            <a:xfrm>
              <a:off x="3791643" y="965492"/>
              <a:ext cx="20459" cy="12696"/>
            </a:xfrm>
            <a:custGeom>
              <a:rect b="b" l="l" r="r" t="t"/>
              <a:pathLst>
                <a:path extrusionOk="0" h="175" w="282">
                  <a:moveTo>
                    <a:pt x="81" y="0"/>
                  </a:moveTo>
                  <a:cubicBezTo>
                    <a:pt x="67" y="14"/>
                    <a:pt x="54" y="27"/>
                    <a:pt x="40" y="27"/>
                  </a:cubicBezTo>
                  <a:cubicBezTo>
                    <a:pt x="14" y="54"/>
                    <a:pt x="14" y="68"/>
                    <a:pt x="0" y="94"/>
                  </a:cubicBezTo>
                  <a:cubicBezTo>
                    <a:pt x="0" y="108"/>
                    <a:pt x="0" y="135"/>
                    <a:pt x="0" y="135"/>
                  </a:cubicBezTo>
                  <a:lnTo>
                    <a:pt x="0" y="175"/>
                  </a:lnTo>
                  <a:cubicBezTo>
                    <a:pt x="40" y="161"/>
                    <a:pt x="94" y="161"/>
                    <a:pt x="134" y="161"/>
                  </a:cubicBezTo>
                  <a:cubicBezTo>
                    <a:pt x="188" y="161"/>
                    <a:pt x="228" y="161"/>
                    <a:pt x="282" y="175"/>
                  </a:cubicBezTo>
                  <a:lnTo>
                    <a:pt x="282" y="135"/>
                  </a:lnTo>
                  <a:cubicBezTo>
                    <a:pt x="282" y="135"/>
                    <a:pt x="282" y="121"/>
                    <a:pt x="268" y="94"/>
                  </a:cubicBezTo>
                  <a:cubicBezTo>
                    <a:pt x="268" y="81"/>
                    <a:pt x="255" y="54"/>
                    <a:pt x="242" y="27"/>
                  </a:cubicBezTo>
                  <a:cubicBezTo>
                    <a:pt x="228" y="27"/>
                    <a:pt x="215" y="14"/>
                    <a:pt x="20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9"/>
            <p:cNvSpPr/>
            <p:nvPr/>
          </p:nvSpPr>
          <p:spPr>
            <a:xfrm>
              <a:off x="3745864" y="977173"/>
              <a:ext cx="112017" cy="127543"/>
            </a:xfrm>
            <a:custGeom>
              <a:rect b="b" l="l" r="r" t="t"/>
              <a:pathLst>
                <a:path extrusionOk="0" h="1758" w="1544">
                  <a:moveTo>
                    <a:pt x="765" y="54"/>
                  </a:moveTo>
                  <a:cubicBezTo>
                    <a:pt x="953" y="54"/>
                    <a:pt x="1141" y="135"/>
                    <a:pt x="1275" y="282"/>
                  </a:cubicBezTo>
                  <a:cubicBezTo>
                    <a:pt x="1422" y="443"/>
                    <a:pt x="1489" y="658"/>
                    <a:pt x="1489" y="872"/>
                  </a:cubicBezTo>
                  <a:cubicBezTo>
                    <a:pt x="1489" y="1100"/>
                    <a:pt x="1422" y="1301"/>
                    <a:pt x="1275" y="1462"/>
                  </a:cubicBezTo>
                  <a:cubicBezTo>
                    <a:pt x="1141" y="1623"/>
                    <a:pt x="966" y="1704"/>
                    <a:pt x="765" y="1704"/>
                  </a:cubicBezTo>
                  <a:cubicBezTo>
                    <a:pt x="577" y="1704"/>
                    <a:pt x="390" y="1623"/>
                    <a:pt x="256" y="1462"/>
                  </a:cubicBezTo>
                  <a:cubicBezTo>
                    <a:pt x="121" y="1315"/>
                    <a:pt x="41" y="1100"/>
                    <a:pt x="41" y="872"/>
                  </a:cubicBezTo>
                  <a:cubicBezTo>
                    <a:pt x="41" y="658"/>
                    <a:pt x="121" y="443"/>
                    <a:pt x="256" y="282"/>
                  </a:cubicBezTo>
                  <a:cubicBezTo>
                    <a:pt x="390" y="135"/>
                    <a:pt x="577" y="54"/>
                    <a:pt x="765" y="54"/>
                  </a:cubicBezTo>
                  <a:close/>
                  <a:moveTo>
                    <a:pt x="765" y="0"/>
                  </a:moveTo>
                  <a:cubicBezTo>
                    <a:pt x="551" y="0"/>
                    <a:pt x="363" y="94"/>
                    <a:pt x="229" y="255"/>
                  </a:cubicBezTo>
                  <a:cubicBezTo>
                    <a:pt x="81" y="416"/>
                    <a:pt x="1" y="631"/>
                    <a:pt x="1" y="872"/>
                  </a:cubicBezTo>
                  <a:cubicBezTo>
                    <a:pt x="1" y="1114"/>
                    <a:pt x="81" y="1342"/>
                    <a:pt x="229" y="1489"/>
                  </a:cubicBezTo>
                  <a:cubicBezTo>
                    <a:pt x="363" y="1650"/>
                    <a:pt x="564" y="1757"/>
                    <a:pt x="779" y="1757"/>
                  </a:cubicBezTo>
                  <a:cubicBezTo>
                    <a:pt x="980" y="1757"/>
                    <a:pt x="1181" y="1650"/>
                    <a:pt x="1315" y="1489"/>
                  </a:cubicBezTo>
                  <a:cubicBezTo>
                    <a:pt x="1449" y="1342"/>
                    <a:pt x="1543" y="1114"/>
                    <a:pt x="1543" y="872"/>
                  </a:cubicBezTo>
                  <a:cubicBezTo>
                    <a:pt x="1543" y="631"/>
                    <a:pt x="1449" y="416"/>
                    <a:pt x="1315" y="255"/>
                  </a:cubicBezTo>
                  <a:cubicBezTo>
                    <a:pt x="1181" y="94"/>
                    <a:pt x="980" y="0"/>
                    <a:pt x="76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9"/>
            <p:cNvSpPr/>
            <p:nvPr/>
          </p:nvSpPr>
          <p:spPr>
            <a:xfrm>
              <a:off x="3744921" y="977173"/>
              <a:ext cx="112960" cy="127543"/>
            </a:xfrm>
            <a:custGeom>
              <a:rect b="b" l="l" r="r" t="t"/>
              <a:pathLst>
                <a:path extrusionOk="0" h="1758" w="1557">
                  <a:moveTo>
                    <a:pt x="778" y="0"/>
                  </a:moveTo>
                  <a:cubicBezTo>
                    <a:pt x="577" y="1"/>
                    <a:pt x="376" y="94"/>
                    <a:pt x="228" y="255"/>
                  </a:cubicBezTo>
                  <a:cubicBezTo>
                    <a:pt x="81" y="416"/>
                    <a:pt x="0" y="644"/>
                    <a:pt x="0" y="872"/>
                  </a:cubicBezTo>
                  <a:cubicBezTo>
                    <a:pt x="0" y="1114"/>
                    <a:pt x="81" y="1328"/>
                    <a:pt x="228" y="1502"/>
                  </a:cubicBezTo>
                  <a:cubicBezTo>
                    <a:pt x="376" y="1663"/>
                    <a:pt x="577" y="1757"/>
                    <a:pt x="778" y="1757"/>
                  </a:cubicBezTo>
                  <a:cubicBezTo>
                    <a:pt x="993" y="1757"/>
                    <a:pt x="1181" y="1663"/>
                    <a:pt x="1328" y="1502"/>
                  </a:cubicBezTo>
                  <a:cubicBezTo>
                    <a:pt x="1476" y="1328"/>
                    <a:pt x="1556" y="1114"/>
                    <a:pt x="1556" y="872"/>
                  </a:cubicBezTo>
                  <a:cubicBezTo>
                    <a:pt x="1556" y="644"/>
                    <a:pt x="1476" y="416"/>
                    <a:pt x="1328" y="255"/>
                  </a:cubicBezTo>
                  <a:lnTo>
                    <a:pt x="1328" y="255"/>
                  </a:lnTo>
                  <a:cubicBezTo>
                    <a:pt x="1462" y="430"/>
                    <a:pt x="1543" y="644"/>
                    <a:pt x="1543" y="872"/>
                  </a:cubicBezTo>
                  <a:cubicBezTo>
                    <a:pt x="1543" y="1114"/>
                    <a:pt x="1462" y="1328"/>
                    <a:pt x="1328" y="1489"/>
                  </a:cubicBezTo>
                  <a:cubicBezTo>
                    <a:pt x="1181" y="1650"/>
                    <a:pt x="993" y="1744"/>
                    <a:pt x="778" y="1744"/>
                  </a:cubicBezTo>
                  <a:cubicBezTo>
                    <a:pt x="577" y="1744"/>
                    <a:pt x="389" y="1650"/>
                    <a:pt x="242" y="1489"/>
                  </a:cubicBezTo>
                  <a:cubicBezTo>
                    <a:pt x="94" y="1328"/>
                    <a:pt x="14" y="1114"/>
                    <a:pt x="14" y="872"/>
                  </a:cubicBezTo>
                  <a:cubicBezTo>
                    <a:pt x="14" y="644"/>
                    <a:pt x="94" y="430"/>
                    <a:pt x="242" y="255"/>
                  </a:cubicBezTo>
                  <a:cubicBezTo>
                    <a:pt x="389" y="94"/>
                    <a:pt x="577" y="1"/>
                    <a:pt x="77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9"/>
            <p:cNvSpPr/>
            <p:nvPr/>
          </p:nvSpPr>
          <p:spPr>
            <a:xfrm>
              <a:off x="3748838" y="980075"/>
              <a:ext cx="106068" cy="120723"/>
            </a:xfrm>
            <a:custGeom>
              <a:rect b="b" l="l" r="r" t="t"/>
              <a:pathLst>
                <a:path extrusionOk="0" h="1664" w="1462">
                  <a:moveTo>
                    <a:pt x="215" y="1422"/>
                  </a:moveTo>
                  <a:cubicBezTo>
                    <a:pt x="349" y="1583"/>
                    <a:pt x="536" y="1664"/>
                    <a:pt x="724" y="1664"/>
                  </a:cubicBezTo>
                  <a:cubicBezTo>
                    <a:pt x="536" y="1664"/>
                    <a:pt x="362" y="1583"/>
                    <a:pt x="215" y="1422"/>
                  </a:cubicBezTo>
                  <a:close/>
                  <a:moveTo>
                    <a:pt x="724" y="1"/>
                  </a:moveTo>
                  <a:cubicBezTo>
                    <a:pt x="536" y="1"/>
                    <a:pt x="349" y="95"/>
                    <a:pt x="215" y="242"/>
                  </a:cubicBezTo>
                  <a:cubicBezTo>
                    <a:pt x="80" y="403"/>
                    <a:pt x="0" y="618"/>
                    <a:pt x="0" y="832"/>
                  </a:cubicBezTo>
                  <a:cubicBezTo>
                    <a:pt x="0" y="1060"/>
                    <a:pt x="80" y="1275"/>
                    <a:pt x="215" y="1422"/>
                  </a:cubicBezTo>
                  <a:cubicBezTo>
                    <a:pt x="80" y="1261"/>
                    <a:pt x="13" y="1060"/>
                    <a:pt x="13" y="832"/>
                  </a:cubicBezTo>
                  <a:cubicBezTo>
                    <a:pt x="13" y="618"/>
                    <a:pt x="80" y="403"/>
                    <a:pt x="215" y="255"/>
                  </a:cubicBezTo>
                  <a:cubicBezTo>
                    <a:pt x="362" y="95"/>
                    <a:pt x="536" y="14"/>
                    <a:pt x="724" y="14"/>
                  </a:cubicBezTo>
                  <a:cubicBezTo>
                    <a:pt x="925" y="14"/>
                    <a:pt x="1100" y="95"/>
                    <a:pt x="1234" y="255"/>
                  </a:cubicBezTo>
                  <a:cubicBezTo>
                    <a:pt x="1368" y="403"/>
                    <a:pt x="1448" y="618"/>
                    <a:pt x="1448" y="832"/>
                  </a:cubicBezTo>
                  <a:cubicBezTo>
                    <a:pt x="1448" y="1060"/>
                    <a:pt x="1368" y="1261"/>
                    <a:pt x="1234" y="1422"/>
                  </a:cubicBezTo>
                  <a:cubicBezTo>
                    <a:pt x="1100" y="1583"/>
                    <a:pt x="925" y="1664"/>
                    <a:pt x="724" y="1664"/>
                  </a:cubicBezTo>
                  <a:cubicBezTo>
                    <a:pt x="925" y="1664"/>
                    <a:pt x="1100" y="1583"/>
                    <a:pt x="1247" y="1422"/>
                  </a:cubicBezTo>
                  <a:cubicBezTo>
                    <a:pt x="1381" y="1275"/>
                    <a:pt x="1462" y="1060"/>
                    <a:pt x="1462" y="832"/>
                  </a:cubicBezTo>
                  <a:cubicBezTo>
                    <a:pt x="1462" y="618"/>
                    <a:pt x="1381" y="403"/>
                    <a:pt x="1247" y="242"/>
                  </a:cubicBezTo>
                  <a:cubicBezTo>
                    <a:pt x="1100" y="95"/>
                    <a:pt x="925" y="1"/>
                    <a:pt x="72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9"/>
            <p:cNvSpPr/>
            <p:nvPr/>
          </p:nvSpPr>
          <p:spPr>
            <a:xfrm>
              <a:off x="3785766" y="1019977"/>
              <a:ext cx="32212" cy="32212"/>
            </a:xfrm>
            <a:custGeom>
              <a:rect b="b" l="l" r="r" t="t"/>
              <a:pathLst>
                <a:path extrusionOk="0" h="444" w="444">
                  <a:moveTo>
                    <a:pt x="215" y="1"/>
                  </a:moveTo>
                  <a:cubicBezTo>
                    <a:pt x="162" y="1"/>
                    <a:pt x="108" y="14"/>
                    <a:pt x="68" y="54"/>
                  </a:cubicBezTo>
                  <a:cubicBezTo>
                    <a:pt x="14" y="108"/>
                    <a:pt x="1" y="161"/>
                    <a:pt x="1" y="215"/>
                  </a:cubicBezTo>
                  <a:cubicBezTo>
                    <a:pt x="1" y="161"/>
                    <a:pt x="27" y="108"/>
                    <a:pt x="68" y="68"/>
                  </a:cubicBezTo>
                  <a:cubicBezTo>
                    <a:pt x="108" y="27"/>
                    <a:pt x="162" y="1"/>
                    <a:pt x="215" y="1"/>
                  </a:cubicBezTo>
                  <a:close/>
                  <a:moveTo>
                    <a:pt x="215" y="1"/>
                  </a:moveTo>
                  <a:cubicBezTo>
                    <a:pt x="269" y="1"/>
                    <a:pt x="323" y="27"/>
                    <a:pt x="363" y="68"/>
                  </a:cubicBezTo>
                  <a:cubicBezTo>
                    <a:pt x="403" y="108"/>
                    <a:pt x="430" y="161"/>
                    <a:pt x="430" y="215"/>
                  </a:cubicBezTo>
                  <a:cubicBezTo>
                    <a:pt x="430" y="269"/>
                    <a:pt x="403" y="322"/>
                    <a:pt x="363" y="363"/>
                  </a:cubicBezTo>
                  <a:cubicBezTo>
                    <a:pt x="323" y="403"/>
                    <a:pt x="269" y="430"/>
                    <a:pt x="215" y="430"/>
                  </a:cubicBezTo>
                  <a:cubicBezTo>
                    <a:pt x="162" y="430"/>
                    <a:pt x="108" y="403"/>
                    <a:pt x="68" y="363"/>
                  </a:cubicBezTo>
                  <a:cubicBezTo>
                    <a:pt x="27" y="322"/>
                    <a:pt x="1" y="269"/>
                    <a:pt x="1" y="215"/>
                  </a:cubicBezTo>
                  <a:lnTo>
                    <a:pt x="1" y="215"/>
                  </a:lnTo>
                  <a:cubicBezTo>
                    <a:pt x="1" y="269"/>
                    <a:pt x="14" y="336"/>
                    <a:pt x="68" y="376"/>
                  </a:cubicBezTo>
                  <a:cubicBezTo>
                    <a:pt x="108" y="416"/>
                    <a:pt x="162" y="443"/>
                    <a:pt x="215" y="443"/>
                  </a:cubicBezTo>
                  <a:cubicBezTo>
                    <a:pt x="282" y="443"/>
                    <a:pt x="336" y="416"/>
                    <a:pt x="376" y="376"/>
                  </a:cubicBezTo>
                  <a:cubicBezTo>
                    <a:pt x="416" y="336"/>
                    <a:pt x="443" y="269"/>
                    <a:pt x="443" y="215"/>
                  </a:cubicBezTo>
                  <a:cubicBezTo>
                    <a:pt x="443" y="161"/>
                    <a:pt x="416" y="108"/>
                    <a:pt x="376" y="54"/>
                  </a:cubicBezTo>
                  <a:cubicBezTo>
                    <a:pt x="336" y="14"/>
                    <a:pt x="282" y="1"/>
                    <a:pt x="21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9"/>
            <p:cNvSpPr/>
            <p:nvPr/>
          </p:nvSpPr>
          <p:spPr>
            <a:xfrm>
              <a:off x="3778003" y="1009240"/>
              <a:ext cx="50640" cy="52671"/>
            </a:xfrm>
            <a:custGeom>
              <a:rect b="b" l="l" r="r" t="t"/>
              <a:pathLst>
                <a:path extrusionOk="0" h="726" w="698">
                  <a:moveTo>
                    <a:pt x="322" y="41"/>
                  </a:moveTo>
                  <a:lnTo>
                    <a:pt x="322" y="55"/>
                  </a:lnTo>
                  <a:cubicBezTo>
                    <a:pt x="403" y="55"/>
                    <a:pt x="483" y="81"/>
                    <a:pt x="550" y="135"/>
                  </a:cubicBezTo>
                  <a:cubicBezTo>
                    <a:pt x="497" y="68"/>
                    <a:pt x="416" y="41"/>
                    <a:pt x="322" y="41"/>
                  </a:cubicBezTo>
                  <a:close/>
                  <a:moveTo>
                    <a:pt x="550" y="135"/>
                  </a:moveTo>
                  <a:cubicBezTo>
                    <a:pt x="604" y="202"/>
                    <a:pt x="644" y="283"/>
                    <a:pt x="644" y="363"/>
                  </a:cubicBezTo>
                  <a:cubicBezTo>
                    <a:pt x="644" y="283"/>
                    <a:pt x="617" y="202"/>
                    <a:pt x="550" y="135"/>
                  </a:cubicBezTo>
                  <a:close/>
                  <a:moveTo>
                    <a:pt x="644" y="363"/>
                  </a:moveTo>
                  <a:cubicBezTo>
                    <a:pt x="644" y="444"/>
                    <a:pt x="604" y="524"/>
                    <a:pt x="550" y="591"/>
                  </a:cubicBezTo>
                  <a:cubicBezTo>
                    <a:pt x="617" y="537"/>
                    <a:pt x="644" y="457"/>
                    <a:pt x="644" y="363"/>
                  </a:cubicBezTo>
                  <a:close/>
                  <a:moveTo>
                    <a:pt x="322" y="41"/>
                  </a:moveTo>
                  <a:lnTo>
                    <a:pt x="322" y="41"/>
                  </a:lnTo>
                  <a:cubicBezTo>
                    <a:pt x="148" y="41"/>
                    <a:pt x="0" y="189"/>
                    <a:pt x="0" y="363"/>
                  </a:cubicBezTo>
                  <a:cubicBezTo>
                    <a:pt x="0" y="537"/>
                    <a:pt x="148" y="685"/>
                    <a:pt x="322" y="685"/>
                  </a:cubicBezTo>
                  <a:cubicBezTo>
                    <a:pt x="148" y="685"/>
                    <a:pt x="14" y="537"/>
                    <a:pt x="14" y="363"/>
                  </a:cubicBezTo>
                  <a:cubicBezTo>
                    <a:pt x="14" y="189"/>
                    <a:pt x="148" y="41"/>
                    <a:pt x="322" y="41"/>
                  </a:cubicBezTo>
                  <a:close/>
                  <a:moveTo>
                    <a:pt x="550" y="591"/>
                  </a:moveTo>
                  <a:lnTo>
                    <a:pt x="550" y="591"/>
                  </a:lnTo>
                  <a:cubicBezTo>
                    <a:pt x="483" y="645"/>
                    <a:pt x="403" y="685"/>
                    <a:pt x="322" y="685"/>
                  </a:cubicBezTo>
                  <a:cubicBezTo>
                    <a:pt x="416" y="685"/>
                    <a:pt x="497" y="658"/>
                    <a:pt x="550" y="591"/>
                  </a:cubicBezTo>
                  <a:close/>
                  <a:moveTo>
                    <a:pt x="323" y="1"/>
                  </a:moveTo>
                  <a:lnTo>
                    <a:pt x="323" y="1"/>
                  </a:lnTo>
                  <a:cubicBezTo>
                    <a:pt x="524" y="1"/>
                    <a:pt x="684" y="162"/>
                    <a:pt x="684" y="363"/>
                  </a:cubicBezTo>
                  <a:cubicBezTo>
                    <a:pt x="684" y="564"/>
                    <a:pt x="523" y="725"/>
                    <a:pt x="322" y="725"/>
                  </a:cubicBezTo>
                  <a:cubicBezTo>
                    <a:pt x="523" y="725"/>
                    <a:pt x="698" y="564"/>
                    <a:pt x="698" y="363"/>
                  </a:cubicBezTo>
                  <a:cubicBezTo>
                    <a:pt x="698" y="162"/>
                    <a:pt x="524" y="1"/>
                    <a:pt x="32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9"/>
            <p:cNvSpPr/>
            <p:nvPr/>
          </p:nvSpPr>
          <p:spPr>
            <a:xfrm>
              <a:off x="3816890" y="1035575"/>
              <a:ext cx="5949" cy="4933"/>
            </a:xfrm>
            <a:custGeom>
              <a:rect b="b" l="l" r="r" t="t"/>
              <a:pathLst>
                <a:path extrusionOk="0" h="68" w="82">
                  <a:moveTo>
                    <a:pt x="14" y="0"/>
                  </a:moveTo>
                  <a:cubicBezTo>
                    <a:pt x="14" y="13"/>
                    <a:pt x="14" y="40"/>
                    <a:pt x="1" y="54"/>
                  </a:cubicBezTo>
                  <a:lnTo>
                    <a:pt x="68" y="67"/>
                  </a:lnTo>
                  <a:cubicBezTo>
                    <a:pt x="68" y="40"/>
                    <a:pt x="81" y="27"/>
                    <a:pt x="8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9"/>
            <p:cNvSpPr/>
            <p:nvPr/>
          </p:nvSpPr>
          <p:spPr>
            <a:xfrm>
              <a:off x="3783807" y="1021936"/>
              <a:ext cx="5949" cy="5877"/>
            </a:xfrm>
            <a:custGeom>
              <a:rect b="b" l="l" r="r" t="t"/>
              <a:pathLst>
                <a:path extrusionOk="0" h="81" w="82">
                  <a:moveTo>
                    <a:pt x="41" y="0"/>
                  </a:moveTo>
                  <a:cubicBezTo>
                    <a:pt x="14" y="14"/>
                    <a:pt x="14" y="27"/>
                    <a:pt x="1" y="41"/>
                  </a:cubicBezTo>
                  <a:lnTo>
                    <a:pt x="54" y="81"/>
                  </a:lnTo>
                  <a:cubicBezTo>
                    <a:pt x="54" y="67"/>
                    <a:pt x="68" y="54"/>
                    <a:pt x="81" y="41"/>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9"/>
            <p:cNvSpPr/>
            <p:nvPr/>
          </p:nvSpPr>
          <p:spPr>
            <a:xfrm>
              <a:off x="3791643" y="1016059"/>
              <a:ext cx="4933" cy="5949"/>
            </a:xfrm>
            <a:custGeom>
              <a:rect b="b" l="l" r="r" t="t"/>
              <a:pathLst>
                <a:path extrusionOk="0" h="82" w="68">
                  <a:moveTo>
                    <a:pt x="54" y="1"/>
                  </a:moveTo>
                  <a:cubicBezTo>
                    <a:pt x="27" y="1"/>
                    <a:pt x="14" y="14"/>
                    <a:pt x="0" y="28"/>
                  </a:cubicBezTo>
                  <a:lnTo>
                    <a:pt x="27" y="81"/>
                  </a:lnTo>
                  <a:cubicBezTo>
                    <a:pt x="40" y="68"/>
                    <a:pt x="54" y="68"/>
                    <a:pt x="67" y="55"/>
                  </a:cubicBezTo>
                  <a:lnTo>
                    <a:pt x="5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9"/>
            <p:cNvSpPr/>
            <p:nvPr/>
          </p:nvSpPr>
          <p:spPr>
            <a:xfrm>
              <a:off x="3786782" y="1018018"/>
              <a:ext cx="6820" cy="6892"/>
            </a:xfrm>
            <a:custGeom>
              <a:rect b="b" l="l" r="r" t="t"/>
              <a:pathLst>
                <a:path extrusionOk="0" h="95" w="94">
                  <a:moveTo>
                    <a:pt x="54" y="1"/>
                  </a:moveTo>
                  <a:cubicBezTo>
                    <a:pt x="40" y="14"/>
                    <a:pt x="13" y="28"/>
                    <a:pt x="0" y="41"/>
                  </a:cubicBezTo>
                  <a:lnTo>
                    <a:pt x="54" y="95"/>
                  </a:lnTo>
                  <a:cubicBezTo>
                    <a:pt x="54" y="81"/>
                    <a:pt x="67" y="68"/>
                    <a:pt x="94" y="54"/>
                  </a:cubicBezTo>
                  <a:lnTo>
                    <a:pt x="5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9"/>
            <p:cNvSpPr/>
            <p:nvPr/>
          </p:nvSpPr>
          <p:spPr>
            <a:xfrm>
              <a:off x="3781921" y="1025781"/>
              <a:ext cx="5877" cy="5949"/>
            </a:xfrm>
            <a:custGeom>
              <a:rect b="b" l="l" r="r" t="t"/>
              <a:pathLst>
                <a:path extrusionOk="0" h="82" w="81">
                  <a:moveTo>
                    <a:pt x="13" y="1"/>
                  </a:moveTo>
                  <a:cubicBezTo>
                    <a:pt x="13" y="14"/>
                    <a:pt x="0" y="41"/>
                    <a:pt x="0" y="68"/>
                  </a:cubicBezTo>
                  <a:lnTo>
                    <a:pt x="54" y="81"/>
                  </a:lnTo>
                  <a:cubicBezTo>
                    <a:pt x="67" y="68"/>
                    <a:pt x="67" y="41"/>
                    <a:pt x="80" y="28"/>
                  </a:cubicBezTo>
                  <a:lnTo>
                    <a:pt x="1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9"/>
            <p:cNvSpPr/>
            <p:nvPr/>
          </p:nvSpPr>
          <p:spPr>
            <a:xfrm>
              <a:off x="3780905" y="1030715"/>
              <a:ext cx="4933" cy="4933"/>
            </a:xfrm>
            <a:custGeom>
              <a:rect b="b" l="l" r="r" t="t"/>
              <a:pathLst>
                <a:path extrusionOk="0" h="68" w="68">
                  <a:moveTo>
                    <a:pt x="1" y="0"/>
                  </a:moveTo>
                  <a:cubicBezTo>
                    <a:pt x="1" y="27"/>
                    <a:pt x="1" y="40"/>
                    <a:pt x="1" y="67"/>
                  </a:cubicBezTo>
                  <a:lnTo>
                    <a:pt x="68" y="67"/>
                  </a:lnTo>
                  <a:cubicBezTo>
                    <a:pt x="68" y="54"/>
                    <a:pt x="68" y="40"/>
                    <a:pt x="68" y="13"/>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9"/>
            <p:cNvSpPr/>
            <p:nvPr/>
          </p:nvSpPr>
          <p:spPr>
            <a:xfrm>
              <a:off x="3780905" y="1036519"/>
              <a:ext cx="4933" cy="4933"/>
            </a:xfrm>
            <a:custGeom>
              <a:rect b="b" l="l" r="r" t="t"/>
              <a:pathLst>
                <a:path extrusionOk="0" h="68" w="68">
                  <a:moveTo>
                    <a:pt x="1" y="0"/>
                  </a:moveTo>
                  <a:cubicBezTo>
                    <a:pt x="1" y="14"/>
                    <a:pt x="1" y="41"/>
                    <a:pt x="14" y="68"/>
                  </a:cubicBezTo>
                  <a:lnTo>
                    <a:pt x="68" y="41"/>
                  </a:lnTo>
                  <a:cubicBezTo>
                    <a:pt x="68" y="27"/>
                    <a:pt x="68" y="14"/>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9"/>
            <p:cNvSpPr/>
            <p:nvPr/>
          </p:nvSpPr>
          <p:spPr>
            <a:xfrm>
              <a:off x="3809128" y="1018018"/>
              <a:ext cx="6892" cy="5949"/>
            </a:xfrm>
            <a:custGeom>
              <a:rect b="b" l="l" r="r" t="t"/>
              <a:pathLst>
                <a:path extrusionOk="0" h="82" w="95">
                  <a:moveTo>
                    <a:pt x="41" y="1"/>
                  </a:moveTo>
                  <a:lnTo>
                    <a:pt x="1" y="54"/>
                  </a:lnTo>
                  <a:cubicBezTo>
                    <a:pt x="27" y="68"/>
                    <a:pt x="41" y="68"/>
                    <a:pt x="41" y="81"/>
                  </a:cubicBezTo>
                  <a:lnTo>
                    <a:pt x="94" y="41"/>
                  </a:lnTo>
                  <a:cubicBezTo>
                    <a:pt x="81" y="14"/>
                    <a:pt x="54" y="14"/>
                    <a:pt x="4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9"/>
            <p:cNvSpPr/>
            <p:nvPr/>
          </p:nvSpPr>
          <p:spPr>
            <a:xfrm>
              <a:off x="3813045" y="1020920"/>
              <a:ext cx="5877" cy="5949"/>
            </a:xfrm>
            <a:custGeom>
              <a:rect b="b" l="l" r="r" t="t"/>
              <a:pathLst>
                <a:path extrusionOk="0" h="82" w="81">
                  <a:moveTo>
                    <a:pt x="40" y="1"/>
                  </a:moveTo>
                  <a:lnTo>
                    <a:pt x="0" y="41"/>
                  </a:lnTo>
                  <a:cubicBezTo>
                    <a:pt x="14" y="55"/>
                    <a:pt x="14" y="68"/>
                    <a:pt x="27" y="81"/>
                  </a:cubicBezTo>
                  <a:lnTo>
                    <a:pt x="81" y="55"/>
                  </a:lnTo>
                  <a:cubicBezTo>
                    <a:pt x="67" y="28"/>
                    <a:pt x="54" y="14"/>
                    <a:pt x="4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9"/>
            <p:cNvSpPr/>
            <p:nvPr/>
          </p:nvSpPr>
          <p:spPr>
            <a:xfrm>
              <a:off x="3805210" y="1016059"/>
              <a:ext cx="5949" cy="5949"/>
            </a:xfrm>
            <a:custGeom>
              <a:rect b="b" l="l" r="r" t="t"/>
              <a:pathLst>
                <a:path extrusionOk="0" h="82" w="82">
                  <a:moveTo>
                    <a:pt x="28" y="1"/>
                  </a:moveTo>
                  <a:lnTo>
                    <a:pt x="1" y="55"/>
                  </a:lnTo>
                  <a:cubicBezTo>
                    <a:pt x="28" y="68"/>
                    <a:pt x="41" y="68"/>
                    <a:pt x="55" y="81"/>
                  </a:cubicBezTo>
                  <a:lnTo>
                    <a:pt x="81" y="14"/>
                  </a:lnTo>
                  <a:cubicBezTo>
                    <a:pt x="68" y="14"/>
                    <a:pt x="41" y="1"/>
                    <a:pt x="2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9"/>
            <p:cNvSpPr/>
            <p:nvPr/>
          </p:nvSpPr>
          <p:spPr>
            <a:xfrm>
              <a:off x="3796504" y="1015116"/>
              <a:ext cx="4933" cy="4933"/>
            </a:xfrm>
            <a:custGeom>
              <a:rect b="b" l="l" r="r" t="t"/>
              <a:pathLst>
                <a:path extrusionOk="0" h="68" w="68">
                  <a:moveTo>
                    <a:pt x="54" y="0"/>
                  </a:moveTo>
                  <a:cubicBezTo>
                    <a:pt x="40" y="0"/>
                    <a:pt x="14" y="0"/>
                    <a:pt x="0" y="14"/>
                  </a:cubicBezTo>
                  <a:lnTo>
                    <a:pt x="14" y="68"/>
                  </a:lnTo>
                  <a:lnTo>
                    <a:pt x="67" y="68"/>
                  </a:ln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9"/>
            <p:cNvSpPr/>
            <p:nvPr/>
          </p:nvSpPr>
          <p:spPr>
            <a:xfrm>
              <a:off x="3810071" y="1047256"/>
              <a:ext cx="5949" cy="5877"/>
            </a:xfrm>
            <a:custGeom>
              <a:rect b="b" l="l" r="r" t="t"/>
              <a:pathLst>
                <a:path extrusionOk="0" h="81" w="82">
                  <a:moveTo>
                    <a:pt x="41" y="0"/>
                  </a:moveTo>
                  <a:cubicBezTo>
                    <a:pt x="28" y="13"/>
                    <a:pt x="14" y="13"/>
                    <a:pt x="1" y="27"/>
                  </a:cubicBezTo>
                  <a:lnTo>
                    <a:pt x="41" y="80"/>
                  </a:lnTo>
                  <a:cubicBezTo>
                    <a:pt x="55" y="67"/>
                    <a:pt x="68" y="54"/>
                    <a:pt x="81" y="40"/>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9"/>
            <p:cNvSpPr/>
            <p:nvPr/>
          </p:nvSpPr>
          <p:spPr>
            <a:xfrm>
              <a:off x="3802308" y="1051101"/>
              <a:ext cx="4933" cy="4933"/>
            </a:xfrm>
            <a:custGeom>
              <a:rect b="b" l="l" r="r" t="t"/>
              <a:pathLst>
                <a:path extrusionOk="0" h="68" w="68">
                  <a:moveTo>
                    <a:pt x="41" y="1"/>
                  </a:moveTo>
                  <a:cubicBezTo>
                    <a:pt x="27" y="1"/>
                    <a:pt x="14" y="1"/>
                    <a:pt x="1" y="14"/>
                  </a:cubicBezTo>
                  <a:lnTo>
                    <a:pt x="1" y="68"/>
                  </a:lnTo>
                  <a:lnTo>
                    <a:pt x="68" y="6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9"/>
            <p:cNvSpPr/>
            <p:nvPr/>
          </p:nvSpPr>
          <p:spPr>
            <a:xfrm>
              <a:off x="3813045" y="1043338"/>
              <a:ext cx="6892" cy="6892"/>
            </a:xfrm>
            <a:custGeom>
              <a:rect b="b" l="l" r="r" t="t"/>
              <a:pathLst>
                <a:path extrusionOk="0" h="95" w="95">
                  <a:moveTo>
                    <a:pt x="27" y="0"/>
                  </a:moveTo>
                  <a:cubicBezTo>
                    <a:pt x="27" y="14"/>
                    <a:pt x="14" y="27"/>
                    <a:pt x="0" y="41"/>
                  </a:cubicBezTo>
                  <a:lnTo>
                    <a:pt x="54" y="94"/>
                  </a:lnTo>
                  <a:cubicBezTo>
                    <a:pt x="67" y="81"/>
                    <a:pt x="81" y="54"/>
                    <a:pt x="94" y="41"/>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9"/>
            <p:cNvSpPr/>
            <p:nvPr/>
          </p:nvSpPr>
          <p:spPr>
            <a:xfrm>
              <a:off x="3815947" y="1039421"/>
              <a:ext cx="5877" cy="5949"/>
            </a:xfrm>
            <a:custGeom>
              <a:rect b="b" l="l" r="r" t="t"/>
              <a:pathLst>
                <a:path extrusionOk="0" h="82" w="81">
                  <a:moveTo>
                    <a:pt x="14" y="1"/>
                  </a:moveTo>
                  <a:cubicBezTo>
                    <a:pt x="14" y="28"/>
                    <a:pt x="0" y="41"/>
                    <a:pt x="0" y="54"/>
                  </a:cubicBezTo>
                  <a:lnTo>
                    <a:pt x="54" y="81"/>
                  </a:lnTo>
                  <a:cubicBezTo>
                    <a:pt x="67" y="68"/>
                    <a:pt x="67" y="41"/>
                    <a:pt x="81" y="28"/>
                  </a:cubicBez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9"/>
            <p:cNvSpPr/>
            <p:nvPr/>
          </p:nvSpPr>
          <p:spPr>
            <a:xfrm>
              <a:off x="3806225" y="1049142"/>
              <a:ext cx="5877" cy="6892"/>
            </a:xfrm>
            <a:custGeom>
              <a:rect b="b" l="l" r="r" t="t"/>
              <a:pathLst>
                <a:path extrusionOk="0" h="95" w="81">
                  <a:moveTo>
                    <a:pt x="41" y="1"/>
                  </a:moveTo>
                  <a:cubicBezTo>
                    <a:pt x="27" y="14"/>
                    <a:pt x="14" y="14"/>
                    <a:pt x="0" y="28"/>
                  </a:cubicBezTo>
                  <a:lnTo>
                    <a:pt x="14" y="95"/>
                  </a:lnTo>
                  <a:lnTo>
                    <a:pt x="14" y="81"/>
                  </a:lnTo>
                  <a:cubicBezTo>
                    <a:pt x="41" y="81"/>
                    <a:pt x="54" y="68"/>
                    <a:pt x="81" y="6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9"/>
            <p:cNvSpPr/>
            <p:nvPr/>
          </p:nvSpPr>
          <p:spPr>
            <a:xfrm>
              <a:off x="3783807" y="1044282"/>
              <a:ext cx="6892" cy="5949"/>
            </a:xfrm>
            <a:custGeom>
              <a:rect b="b" l="l" r="r" t="t"/>
              <a:pathLst>
                <a:path extrusionOk="0" h="82" w="95">
                  <a:moveTo>
                    <a:pt x="54" y="1"/>
                  </a:moveTo>
                  <a:lnTo>
                    <a:pt x="1" y="28"/>
                  </a:lnTo>
                  <a:cubicBezTo>
                    <a:pt x="14" y="54"/>
                    <a:pt x="28" y="68"/>
                    <a:pt x="41" y="81"/>
                  </a:cubicBezTo>
                  <a:lnTo>
                    <a:pt x="95" y="41"/>
                  </a:lnTo>
                  <a:cubicBezTo>
                    <a:pt x="81" y="28"/>
                    <a:pt x="68" y="14"/>
                    <a:pt x="5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9"/>
            <p:cNvSpPr/>
            <p:nvPr/>
          </p:nvSpPr>
          <p:spPr>
            <a:xfrm>
              <a:off x="3787725" y="1047256"/>
              <a:ext cx="5877" cy="6820"/>
            </a:xfrm>
            <a:custGeom>
              <a:rect b="b" l="l" r="r" t="t"/>
              <a:pathLst>
                <a:path extrusionOk="0" h="94" w="81">
                  <a:moveTo>
                    <a:pt x="41" y="0"/>
                  </a:moveTo>
                  <a:lnTo>
                    <a:pt x="0" y="40"/>
                  </a:lnTo>
                  <a:lnTo>
                    <a:pt x="0" y="54"/>
                  </a:lnTo>
                  <a:cubicBezTo>
                    <a:pt x="14" y="67"/>
                    <a:pt x="27" y="80"/>
                    <a:pt x="54" y="94"/>
                  </a:cubicBezTo>
                  <a:lnTo>
                    <a:pt x="81" y="27"/>
                  </a:lnTo>
                  <a:cubicBezTo>
                    <a:pt x="68" y="27"/>
                    <a:pt x="54" y="13"/>
                    <a:pt x="4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9"/>
            <p:cNvSpPr/>
            <p:nvPr/>
          </p:nvSpPr>
          <p:spPr>
            <a:xfrm>
              <a:off x="3781921" y="1040436"/>
              <a:ext cx="5877" cy="5877"/>
            </a:xfrm>
            <a:custGeom>
              <a:rect b="b" l="l" r="r" t="t"/>
              <a:pathLst>
                <a:path extrusionOk="0" h="81" w="81">
                  <a:moveTo>
                    <a:pt x="54" y="0"/>
                  </a:moveTo>
                  <a:lnTo>
                    <a:pt x="0" y="14"/>
                  </a:lnTo>
                  <a:cubicBezTo>
                    <a:pt x="0" y="40"/>
                    <a:pt x="13" y="54"/>
                    <a:pt x="27" y="81"/>
                  </a:cubicBezTo>
                  <a:lnTo>
                    <a:pt x="80" y="40"/>
                  </a:lnTo>
                  <a:cubicBezTo>
                    <a:pt x="67" y="27"/>
                    <a:pt x="67" y="14"/>
                    <a:pt x="5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9"/>
            <p:cNvSpPr/>
            <p:nvPr/>
          </p:nvSpPr>
          <p:spPr>
            <a:xfrm>
              <a:off x="3796504" y="1051101"/>
              <a:ext cx="4933" cy="5949"/>
            </a:xfrm>
            <a:custGeom>
              <a:rect b="b" l="l" r="r" t="t"/>
              <a:pathLst>
                <a:path extrusionOk="0" h="82" w="68">
                  <a:moveTo>
                    <a:pt x="27" y="1"/>
                  </a:moveTo>
                  <a:lnTo>
                    <a:pt x="0" y="68"/>
                  </a:lnTo>
                  <a:cubicBezTo>
                    <a:pt x="27" y="68"/>
                    <a:pt x="54" y="81"/>
                    <a:pt x="67" y="81"/>
                  </a:cubicBezTo>
                  <a:lnTo>
                    <a:pt x="67" y="14"/>
                  </a:lnTo>
                  <a:cubicBezTo>
                    <a:pt x="54" y="14"/>
                    <a:pt x="40" y="14"/>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9"/>
            <p:cNvSpPr/>
            <p:nvPr/>
          </p:nvSpPr>
          <p:spPr>
            <a:xfrm>
              <a:off x="3791643" y="1049142"/>
              <a:ext cx="5877" cy="6892"/>
            </a:xfrm>
            <a:custGeom>
              <a:rect b="b" l="l" r="r" t="t"/>
              <a:pathLst>
                <a:path extrusionOk="0" h="95" w="81">
                  <a:moveTo>
                    <a:pt x="27" y="1"/>
                  </a:moveTo>
                  <a:lnTo>
                    <a:pt x="0" y="68"/>
                  </a:lnTo>
                  <a:cubicBezTo>
                    <a:pt x="27" y="81"/>
                    <a:pt x="40" y="81"/>
                    <a:pt x="67" y="95"/>
                  </a:cubicBezTo>
                  <a:lnTo>
                    <a:pt x="81" y="28"/>
                  </a:lnTo>
                  <a:cubicBezTo>
                    <a:pt x="67" y="14"/>
                    <a:pt x="54" y="14"/>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9"/>
            <p:cNvSpPr/>
            <p:nvPr/>
          </p:nvSpPr>
          <p:spPr>
            <a:xfrm>
              <a:off x="3801365" y="1015116"/>
              <a:ext cx="4933" cy="4933"/>
            </a:xfrm>
            <a:custGeom>
              <a:rect b="b" l="l" r="r" t="t"/>
              <a:pathLst>
                <a:path extrusionOk="0" h="68" w="68">
                  <a:moveTo>
                    <a:pt x="0" y="0"/>
                  </a:moveTo>
                  <a:lnTo>
                    <a:pt x="0" y="54"/>
                  </a:lnTo>
                  <a:cubicBezTo>
                    <a:pt x="27" y="54"/>
                    <a:pt x="40" y="68"/>
                    <a:pt x="54" y="68"/>
                  </a:cubicBez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9"/>
            <p:cNvSpPr/>
            <p:nvPr/>
          </p:nvSpPr>
          <p:spPr>
            <a:xfrm>
              <a:off x="3814932" y="1025781"/>
              <a:ext cx="6892" cy="5006"/>
            </a:xfrm>
            <a:custGeom>
              <a:rect b="b" l="l" r="r" t="t"/>
              <a:pathLst>
                <a:path extrusionOk="0" h="69" w="95">
                  <a:moveTo>
                    <a:pt x="68" y="1"/>
                  </a:moveTo>
                  <a:lnTo>
                    <a:pt x="1" y="28"/>
                  </a:lnTo>
                  <a:cubicBezTo>
                    <a:pt x="14" y="41"/>
                    <a:pt x="28" y="55"/>
                    <a:pt x="28" y="68"/>
                  </a:cubicBezTo>
                  <a:lnTo>
                    <a:pt x="95" y="55"/>
                  </a:lnTo>
                  <a:cubicBezTo>
                    <a:pt x="81" y="28"/>
                    <a:pt x="68" y="14"/>
                    <a:pt x="6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9"/>
            <p:cNvSpPr/>
            <p:nvPr/>
          </p:nvSpPr>
          <p:spPr>
            <a:xfrm>
              <a:off x="3816890" y="1030715"/>
              <a:ext cx="5949" cy="3918"/>
            </a:xfrm>
            <a:custGeom>
              <a:rect b="b" l="l" r="r" t="t"/>
              <a:pathLst>
                <a:path extrusionOk="0" h="54" w="82">
                  <a:moveTo>
                    <a:pt x="68" y="0"/>
                  </a:moveTo>
                  <a:lnTo>
                    <a:pt x="1" y="13"/>
                  </a:lnTo>
                  <a:cubicBezTo>
                    <a:pt x="1" y="27"/>
                    <a:pt x="14" y="40"/>
                    <a:pt x="14" y="54"/>
                  </a:cubicBezTo>
                  <a:lnTo>
                    <a:pt x="81" y="54"/>
                  </a:lnTo>
                  <a:cubicBezTo>
                    <a:pt x="81" y="40"/>
                    <a:pt x="68" y="13"/>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9"/>
            <p:cNvSpPr/>
            <p:nvPr/>
          </p:nvSpPr>
          <p:spPr>
            <a:xfrm>
              <a:off x="3801365" y="1026797"/>
              <a:ext cx="13639" cy="8851"/>
            </a:xfrm>
            <a:custGeom>
              <a:rect b="b" l="l" r="r" t="t"/>
              <a:pathLst>
                <a:path extrusionOk="0" h="122" w="188">
                  <a:moveTo>
                    <a:pt x="188" y="0"/>
                  </a:moveTo>
                  <a:lnTo>
                    <a:pt x="0" y="121"/>
                  </a:lnTo>
                  <a:lnTo>
                    <a:pt x="188" y="14"/>
                  </a:lnTo>
                  <a:cubicBezTo>
                    <a:pt x="188" y="14"/>
                    <a:pt x="188" y="14"/>
                    <a:pt x="18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9"/>
            <p:cNvSpPr/>
            <p:nvPr/>
          </p:nvSpPr>
          <p:spPr>
            <a:xfrm>
              <a:off x="3801365" y="1023895"/>
              <a:ext cx="11753" cy="11753"/>
            </a:xfrm>
            <a:custGeom>
              <a:rect b="b" l="l" r="r" t="t"/>
              <a:pathLst>
                <a:path extrusionOk="0" h="162" w="162">
                  <a:moveTo>
                    <a:pt x="148" y="0"/>
                  </a:moveTo>
                  <a:lnTo>
                    <a:pt x="0" y="161"/>
                  </a:lnTo>
                  <a:lnTo>
                    <a:pt x="0" y="161"/>
                  </a:lnTo>
                  <a:lnTo>
                    <a:pt x="16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9"/>
            <p:cNvSpPr/>
            <p:nvPr/>
          </p:nvSpPr>
          <p:spPr>
            <a:xfrm>
              <a:off x="3801365" y="1034560"/>
              <a:ext cx="16614" cy="1088"/>
            </a:xfrm>
            <a:custGeom>
              <a:rect b="b" l="l" r="r" t="t"/>
              <a:pathLst>
                <a:path extrusionOk="0" h="15" w="229">
                  <a:moveTo>
                    <a:pt x="228" y="1"/>
                  </a:moveTo>
                  <a:lnTo>
                    <a:pt x="0" y="14"/>
                  </a:lnTo>
                  <a:lnTo>
                    <a:pt x="228" y="14"/>
                  </a:lnTo>
                  <a:lnTo>
                    <a:pt x="2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9"/>
            <p:cNvSpPr/>
            <p:nvPr/>
          </p:nvSpPr>
          <p:spPr>
            <a:xfrm>
              <a:off x="3801365" y="1021936"/>
              <a:ext cx="7835" cy="13712"/>
            </a:xfrm>
            <a:custGeom>
              <a:rect b="b" l="l" r="r" t="t"/>
              <a:pathLst>
                <a:path extrusionOk="0" h="189" w="108">
                  <a:moveTo>
                    <a:pt x="108" y="0"/>
                  </a:moveTo>
                  <a:cubicBezTo>
                    <a:pt x="108" y="0"/>
                    <a:pt x="108" y="0"/>
                    <a:pt x="108" y="0"/>
                  </a:cubicBezTo>
                  <a:lnTo>
                    <a:pt x="0" y="188"/>
                  </a:lnTo>
                  <a:lnTo>
                    <a:pt x="10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9"/>
            <p:cNvSpPr/>
            <p:nvPr/>
          </p:nvSpPr>
          <p:spPr>
            <a:xfrm>
              <a:off x="3801365" y="1030715"/>
              <a:ext cx="15598" cy="4933"/>
            </a:xfrm>
            <a:custGeom>
              <a:rect b="b" l="l" r="r" t="t"/>
              <a:pathLst>
                <a:path extrusionOk="0" h="68" w="215">
                  <a:moveTo>
                    <a:pt x="215" y="0"/>
                  </a:moveTo>
                  <a:lnTo>
                    <a:pt x="0" y="67"/>
                  </a:lnTo>
                  <a:lnTo>
                    <a:pt x="0" y="67"/>
                  </a:lnTo>
                  <a:lnTo>
                    <a:pt x="215" y="13"/>
                  </a:lnTo>
                  <a:cubicBezTo>
                    <a:pt x="215" y="13"/>
                    <a:pt x="215" y="13"/>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9"/>
            <p:cNvSpPr/>
            <p:nvPr/>
          </p:nvSpPr>
          <p:spPr>
            <a:xfrm>
              <a:off x="3793529" y="1035576"/>
              <a:ext cx="7908" cy="14655"/>
            </a:xfrm>
            <a:custGeom>
              <a:rect b="b" l="l" r="r" t="t"/>
              <a:pathLst>
                <a:path extrusionOk="0" h="202" w="109">
                  <a:moveTo>
                    <a:pt x="108" y="0"/>
                  </a:moveTo>
                  <a:lnTo>
                    <a:pt x="1" y="188"/>
                  </a:lnTo>
                  <a:lnTo>
                    <a:pt x="1" y="201"/>
                  </a:lnTo>
                  <a:lnTo>
                    <a:pt x="10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9"/>
            <p:cNvSpPr/>
            <p:nvPr/>
          </p:nvSpPr>
          <p:spPr>
            <a:xfrm>
              <a:off x="3790627" y="1035575"/>
              <a:ext cx="10810" cy="11753"/>
            </a:xfrm>
            <a:custGeom>
              <a:rect b="b" l="l" r="r" t="t"/>
              <a:pathLst>
                <a:path extrusionOk="0" h="162" w="149">
                  <a:moveTo>
                    <a:pt x="1" y="161"/>
                  </a:moveTo>
                  <a:cubicBezTo>
                    <a:pt x="1" y="161"/>
                    <a:pt x="1" y="161"/>
                    <a:pt x="1" y="161"/>
                  </a:cubicBezTo>
                  <a:lnTo>
                    <a:pt x="148" y="0"/>
                  </a:lnTo>
                  <a:lnTo>
                    <a:pt x="1" y="16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9"/>
            <p:cNvSpPr/>
            <p:nvPr/>
          </p:nvSpPr>
          <p:spPr>
            <a:xfrm>
              <a:off x="3785766" y="1035575"/>
              <a:ext cx="15671" cy="4933"/>
            </a:xfrm>
            <a:custGeom>
              <a:rect b="b" l="l" r="r" t="t"/>
              <a:pathLst>
                <a:path extrusionOk="0" h="68" w="216">
                  <a:moveTo>
                    <a:pt x="215" y="0"/>
                  </a:moveTo>
                  <a:lnTo>
                    <a:pt x="1" y="54"/>
                  </a:lnTo>
                  <a:cubicBezTo>
                    <a:pt x="1" y="54"/>
                    <a:pt x="1" y="67"/>
                    <a:pt x="1" y="67"/>
                  </a:cubicBezTo>
                  <a:lnTo>
                    <a:pt x="21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9"/>
            <p:cNvSpPr/>
            <p:nvPr/>
          </p:nvSpPr>
          <p:spPr>
            <a:xfrm>
              <a:off x="3787725" y="1035576"/>
              <a:ext cx="13712" cy="8779"/>
            </a:xfrm>
            <a:custGeom>
              <a:rect b="b" l="l" r="r" t="t"/>
              <a:pathLst>
                <a:path extrusionOk="0" h="121" w="189">
                  <a:moveTo>
                    <a:pt x="188" y="0"/>
                  </a:moveTo>
                  <a:lnTo>
                    <a:pt x="0" y="107"/>
                  </a:lnTo>
                  <a:cubicBezTo>
                    <a:pt x="0" y="107"/>
                    <a:pt x="0" y="121"/>
                    <a:pt x="0" y="121"/>
                  </a:cubicBezTo>
                  <a:lnTo>
                    <a:pt x="18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9"/>
            <p:cNvSpPr/>
            <p:nvPr/>
          </p:nvSpPr>
          <p:spPr>
            <a:xfrm>
              <a:off x="3785766" y="1035576"/>
              <a:ext cx="15671" cy="1016"/>
            </a:xfrm>
            <a:custGeom>
              <a:rect b="b" l="l" r="r" t="t"/>
              <a:pathLst>
                <a:path extrusionOk="0" h="14" w="216">
                  <a:moveTo>
                    <a:pt x="1" y="0"/>
                  </a:moveTo>
                  <a:lnTo>
                    <a:pt x="1" y="13"/>
                  </a:lnTo>
                  <a:lnTo>
                    <a:pt x="21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9"/>
            <p:cNvSpPr/>
            <p:nvPr/>
          </p:nvSpPr>
          <p:spPr>
            <a:xfrm>
              <a:off x="3785766" y="1031658"/>
              <a:ext cx="15671" cy="3990"/>
            </a:xfrm>
            <a:custGeom>
              <a:rect b="b" l="l" r="r" t="t"/>
              <a:pathLst>
                <a:path extrusionOk="0" h="55" w="216">
                  <a:moveTo>
                    <a:pt x="1" y="0"/>
                  </a:moveTo>
                  <a:cubicBezTo>
                    <a:pt x="1" y="0"/>
                    <a:pt x="1" y="0"/>
                    <a:pt x="1" y="0"/>
                  </a:cubicBezTo>
                  <a:lnTo>
                    <a:pt x="215" y="54"/>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9"/>
            <p:cNvSpPr/>
            <p:nvPr/>
          </p:nvSpPr>
          <p:spPr>
            <a:xfrm>
              <a:off x="3801365" y="1035576"/>
              <a:ext cx="14655" cy="7835"/>
            </a:xfrm>
            <a:custGeom>
              <a:rect b="b" l="l" r="r" t="t"/>
              <a:pathLst>
                <a:path extrusionOk="0" h="108" w="202">
                  <a:moveTo>
                    <a:pt x="0" y="0"/>
                  </a:moveTo>
                  <a:lnTo>
                    <a:pt x="188" y="107"/>
                  </a:lnTo>
                  <a:lnTo>
                    <a:pt x="201" y="107"/>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9"/>
            <p:cNvSpPr/>
            <p:nvPr/>
          </p:nvSpPr>
          <p:spPr>
            <a:xfrm>
              <a:off x="3801365" y="1035575"/>
              <a:ext cx="11753" cy="11753"/>
            </a:xfrm>
            <a:custGeom>
              <a:rect b="b" l="l" r="r" t="t"/>
              <a:pathLst>
                <a:path extrusionOk="0" h="162" w="162">
                  <a:moveTo>
                    <a:pt x="0" y="0"/>
                  </a:moveTo>
                  <a:lnTo>
                    <a:pt x="161" y="161"/>
                  </a:lnTo>
                  <a:cubicBezTo>
                    <a:pt x="161" y="161"/>
                    <a:pt x="161" y="148"/>
                    <a:pt x="161" y="148"/>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9"/>
            <p:cNvSpPr/>
            <p:nvPr/>
          </p:nvSpPr>
          <p:spPr>
            <a:xfrm>
              <a:off x="3801365" y="1035576"/>
              <a:ext cx="15598" cy="3918"/>
            </a:xfrm>
            <a:custGeom>
              <a:rect b="b" l="l" r="r" t="t"/>
              <a:pathLst>
                <a:path extrusionOk="0" h="54" w="215">
                  <a:moveTo>
                    <a:pt x="0" y="0"/>
                  </a:moveTo>
                  <a:lnTo>
                    <a:pt x="215" y="54"/>
                  </a:lnTo>
                  <a:cubicBezTo>
                    <a:pt x="215" y="54"/>
                    <a:pt x="215" y="54"/>
                    <a:pt x="215" y="54"/>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9"/>
            <p:cNvSpPr/>
            <p:nvPr/>
          </p:nvSpPr>
          <p:spPr>
            <a:xfrm>
              <a:off x="3801365" y="1035576"/>
              <a:ext cx="8779" cy="13639"/>
            </a:xfrm>
            <a:custGeom>
              <a:rect b="b" l="l" r="r" t="t"/>
              <a:pathLst>
                <a:path extrusionOk="0" h="188" w="121">
                  <a:moveTo>
                    <a:pt x="0" y="0"/>
                  </a:moveTo>
                  <a:lnTo>
                    <a:pt x="108" y="188"/>
                  </a:lnTo>
                  <a:lnTo>
                    <a:pt x="121" y="188"/>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9"/>
            <p:cNvSpPr/>
            <p:nvPr/>
          </p:nvSpPr>
          <p:spPr>
            <a:xfrm>
              <a:off x="3801365" y="1035576"/>
              <a:ext cx="1016" cy="16614"/>
            </a:xfrm>
            <a:custGeom>
              <a:rect b="b" l="l" r="r" t="t"/>
              <a:pathLst>
                <a:path extrusionOk="0" h="229" w="14">
                  <a:moveTo>
                    <a:pt x="0" y="0"/>
                  </a:moveTo>
                  <a:lnTo>
                    <a:pt x="0" y="228"/>
                  </a:lnTo>
                  <a:lnTo>
                    <a:pt x="14" y="228"/>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9"/>
            <p:cNvSpPr/>
            <p:nvPr/>
          </p:nvSpPr>
          <p:spPr>
            <a:xfrm>
              <a:off x="3797447" y="1035575"/>
              <a:ext cx="3990" cy="15598"/>
            </a:xfrm>
            <a:custGeom>
              <a:rect b="b" l="l" r="r" t="t"/>
              <a:pathLst>
                <a:path extrusionOk="0" h="215" w="55">
                  <a:moveTo>
                    <a:pt x="1" y="215"/>
                  </a:moveTo>
                  <a:cubicBezTo>
                    <a:pt x="1" y="215"/>
                    <a:pt x="1" y="215"/>
                    <a:pt x="1" y="215"/>
                  </a:cubicBez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9"/>
            <p:cNvSpPr/>
            <p:nvPr/>
          </p:nvSpPr>
          <p:spPr>
            <a:xfrm>
              <a:off x="3801365" y="1035575"/>
              <a:ext cx="4933" cy="15598"/>
            </a:xfrm>
            <a:custGeom>
              <a:rect b="b" l="l" r="r" t="t"/>
              <a:pathLst>
                <a:path extrusionOk="0" h="215" w="68">
                  <a:moveTo>
                    <a:pt x="0" y="0"/>
                  </a:moveTo>
                  <a:lnTo>
                    <a:pt x="54" y="215"/>
                  </a:lnTo>
                  <a:lnTo>
                    <a:pt x="67" y="215"/>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9"/>
            <p:cNvSpPr/>
            <p:nvPr/>
          </p:nvSpPr>
          <p:spPr>
            <a:xfrm>
              <a:off x="3787725" y="1027740"/>
              <a:ext cx="13712" cy="7908"/>
            </a:xfrm>
            <a:custGeom>
              <a:rect b="b" l="l" r="r" t="t"/>
              <a:pathLst>
                <a:path extrusionOk="0" h="109" w="189">
                  <a:moveTo>
                    <a:pt x="0" y="1"/>
                  </a:moveTo>
                  <a:lnTo>
                    <a:pt x="0" y="1"/>
                  </a:lnTo>
                  <a:lnTo>
                    <a:pt x="188" y="10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9"/>
            <p:cNvSpPr/>
            <p:nvPr/>
          </p:nvSpPr>
          <p:spPr>
            <a:xfrm>
              <a:off x="3797447" y="1019977"/>
              <a:ext cx="7835" cy="15671"/>
            </a:xfrm>
            <a:custGeom>
              <a:rect b="b" l="l" r="r" t="t"/>
              <a:pathLst>
                <a:path extrusionOk="0" h="216" w="108">
                  <a:moveTo>
                    <a:pt x="108" y="1"/>
                  </a:moveTo>
                  <a:cubicBezTo>
                    <a:pt x="108" y="1"/>
                    <a:pt x="108" y="1"/>
                    <a:pt x="108" y="1"/>
                  </a:cubicBezTo>
                  <a:lnTo>
                    <a:pt x="54" y="215"/>
                  </a:lnTo>
                  <a:lnTo>
                    <a:pt x="54" y="1"/>
                  </a:lnTo>
                  <a:lnTo>
                    <a:pt x="54" y="1"/>
                  </a:lnTo>
                  <a:lnTo>
                    <a:pt x="54" y="1"/>
                  </a:lnTo>
                  <a:lnTo>
                    <a:pt x="54" y="215"/>
                  </a:lnTo>
                  <a:lnTo>
                    <a:pt x="1" y="1"/>
                  </a:lnTo>
                  <a:cubicBezTo>
                    <a:pt x="1" y="1"/>
                    <a:pt x="1" y="1"/>
                    <a:pt x="1" y="1"/>
                  </a:cubicBezTo>
                  <a:lnTo>
                    <a:pt x="54" y="215"/>
                  </a:lnTo>
                  <a:lnTo>
                    <a:pt x="10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9"/>
            <p:cNvSpPr/>
            <p:nvPr/>
          </p:nvSpPr>
          <p:spPr>
            <a:xfrm>
              <a:off x="3793529" y="1021936"/>
              <a:ext cx="7908" cy="13712"/>
            </a:xfrm>
            <a:custGeom>
              <a:rect b="b" l="l" r="r" t="t"/>
              <a:pathLst>
                <a:path extrusionOk="0" h="189" w="109">
                  <a:moveTo>
                    <a:pt x="1" y="0"/>
                  </a:moveTo>
                  <a:cubicBezTo>
                    <a:pt x="1" y="0"/>
                    <a:pt x="1" y="0"/>
                    <a:pt x="1" y="0"/>
                  </a:cubicBezTo>
                  <a:lnTo>
                    <a:pt x="108" y="18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9"/>
            <p:cNvSpPr/>
            <p:nvPr/>
          </p:nvSpPr>
          <p:spPr>
            <a:xfrm>
              <a:off x="3789684" y="1023895"/>
              <a:ext cx="11753" cy="11753"/>
            </a:xfrm>
            <a:custGeom>
              <a:rect b="b" l="l" r="r" t="t"/>
              <a:pathLst>
                <a:path extrusionOk="0" h="162" w="162">
                  <a:moveTo>
                    <a:pt x="14" y="0"/>
                  </a:moveTo>
                  <a:cubicBezTo>
                    <a:pt x="14" y="0"/>
                    <a:pt x="0" y="14"/>
                    <a:pt x="0" y="14"/>
                  </a:cubicBezTo>
                  <a:lnTo>
                    <a:pt x="161" y="161"/>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9"/>
            <p:cNvSpPr/>
            <p:nvPr/>
          </p:nvSpPr>
          <p:spPr>
            <a:xfrm>
              <a:off x="2557854" y="999518"/>
              <a:ext cx="152863" cy="173322"/>
            </a:xfrm>
            <a:custGeom>
              <a:rect b="b" l="l" r="r" t="t"/>
              <a:pathLst>
                <a:path extrusionOk="0" h="2389" w="2107">
                  <a:moveTo>
                    <a:pt x="1060" y="55"/>
                  </a:moveTo>
                  <a:cubicBezTo>
                    <a:pt x="1315" y="55"/>
                    <a:pt x="1570" y="175"/>
                    <a:pt x="1758" y="390"/>
                  </a:cubicBezTo>
                  <a:cubicBezTo>
                    <a:pt x="1959" y="604"/>
                    <a:pt x="2053" y="886"/>
                    <a:pt x="2053" y="1194"/>
                  </a:cubicBezTo>
                  <a:cubicBezTo>
                    <a:pt x="2053" y="1503"/>
                    <a:pt x="1959" y="1798"/>
                    <a:pt x="1758" y="2013"/>
                  </a:cubicBezTo>
                  <a:cubicBezTo>
                    <a:pt x="1570" y="2227"/>
                    <a:pt x="1315" y="2348"/>
                    <a:pt x="1060" y="2348"/>
                  </a:cubicBezTo>
                  <a:cubicBezTo>
                    <a:pt x="792" y="2348"/>
                    <a:pt x="537" y="2227"/>
                    <a:pt x="350" y="2013"/>
                  </a:cubicBezTo>
                  <a:cubicBezTo>
                    <a:pt x="162" y="1798"/>
                    <a:pt x="55" y="1503"/>
                    <a:pt x="55" y="1194"/>
                  </a:cubicBezTo>
                  <a:cubicBezTo>
                    <a:pt x="55" y="886"/>
                    <a:pt x="162" y="604"/>
                    <a:pt x="350" y="390"/>
                  </a:cubicBezTo>
                  <a:cubicBezTo>
                    <a:pt x="537" y="175"/>
                    <a:pt x="792" y="55"/>
                    <a:pt x="1060" y="55"/>
                  </a:cubicBezTo>
                  <a:close/>
                  <a:moveTo>
                    <a:pt x="1047" y="1"/>
                  </a:moveTo>
                  <a:cubicBezTo>
                    <a:pt x="765" y="1"/>
                    <a:pt x="497" y="135"/>
                    <a:pt x="309" y="363"/>
                  </a:cubicBezTo>
                  <a:cubicBezTo>
                    <a:pt x="122" y="578"/>
                    <a:pt x="1" y="873"/>
                    <a:pt x="1" y="1194"/>
                  </a:cubicBezTo>
                  <a:cubicBezTo>
                    <a:pt x="1" y="1530"/>
                    <a:pt x="122" y="1825"/>
                    <a:pt x="309" y="2039"/>
                  </a:cubicBezTo>
                  <a:cubicBezTo>
                    <a:pt x="497" y="2254"/>
                    <a:pt x="765" y="2388"/>
                    <a:pt x="1060" y="2388"/>
                  </a:cubicBezTo>
                  <a:cubicBezTo>
                    <a:pt x="1342" y="2388"/>
                    <a:pt x="1597" y="2254"/>
                    <a:pt x="1798" y="2039"/>
                  </a:cubicBezTo>
                  <a:cubicBezTo>
                    <a:pt x="1986" y="1825"/>
                    <a:pt x="2106" y="1530"/>
                    <a:pt x="2106" y="1194"/>
                  </a:cubicBezTo>
                  <a:cubicBezTo>
                    <a:pt x="2106" y="873"/>
                    <a:pt x="1986" y="578"/>
                    <a:pt x="1798" y="363"/>
                  </a:cubicBezTo>
                  <a:cubicBezTo>
                    <a:pt x="1610" y="135"/>
                    <a:pt x="1342" y="1"/>
                    <a:pt x="104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9"/>
            <p:cNvSpPr/>
            <p:nvPr/>
          </p:nvSpPr>
          <p:spPr>
            <a:xfrm>
              <a:off x="2620175" y="983992"/>
              <a:ext cx="28294" cy="17557"/>
            </a:xfrm>
            <a:custGeom>
              <a:rect b="b" l="l" r="r" t="t"/>
              <a:pathLst>
                <a:path extrusionOk="0" h="242" w="390">
                  <a:moveTo>
                    <a:pt x="148" y="0"/>
                  </a:moveTo>
                  <a:cubicBezTo>
                    <a:pt x="134" y="0"/>
                    <a:pt x="134" y="14"/>
                    <a:pt x="121" y="14"/>
                  </a:cubicBezTo>
                  <a:cubicBezTo>
                    <a:pt x="94" y="14"/>
                    <a:pt x="67" y="27"/>
                    <a:pt x="54" y="54"/>
                  </a:cubicBezTo>
                  <a:cubicBezTo>
                    <a:pt x="27" y="67"/>
                    <a:pt x="14" y="108"/>
                    <a:pt x="14" y="134"/>
                  </a:cubicBezTo>
                  <a:cubicBezTo>
                    <a:pt x="0" y="161"/>
                    <a:pt x="0" y="175"/>
                    <a:pt x="0" y="175"/>
                  </a:cubicBezTo>
                  <a:lnTo>
                    <a:pt x="0" y="242"/>
                  </a:lnTo>
                  <a:cubicBezTo>
                    <a:pt x="67" y="228"/>
                    <a:pt x="134" y="228"/>
                    <a:pt x="201" y="228"/>
                  </a:cubicBezTo>
                  <a:cubicBezTo>
                    <a:pt x="268" y="228"/>
                    <a:pt x="322" y="228"/>
                    <a:pt x="389" y="242"/>
                  </a:cubicBezTo>
                  <a:lnTo>
                    <a:pt x="389" y="175"/>
                  </a:lnTo>
                  <a:cubicBezTo>
                    <a:pt x="389" y="175"/>
                    <a:pt x="389" y="161"/>
                    <a:pt x="389" y="134"/>
                  </a:cubicBezTo>
                  <a:cubicBezTo>
                    <a:pt x="376" y="108"/>
                    <a:pt x="362" y="67"/>
                    <a:pt x="335" y="54"/>
                  </a:cubicBezTo>
                  <a:cubicBezTo>
                    <a:pt x="322" y="27"/>
                    <a:pt x="295" y="14"/>
                    <a:pt x="268" y="14"/>
                  </a:cubicBezTo>
                  <a:cubicBezTo>
                    <a:pt x="268" y="14"/>
                    <a:pt x="255" y="0"/>
                    <a:pt x="24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9"/>
            <p:cNvSpPr/>
            <p:nvPr/>
          </p:nvSpPr>
          <p:spPr>
            <a:xfrm>
              <a:off x="2557854" y="999518"/>
              <a:ext cx="152863" cy="173322"/>
            </a:xfrm>
            <a:custGeom>
              <a:rect b="b" l="l" r="r" t="t"/>
              <a:pathLst>
                <a:path extrusionOk="0" h="2389" w="2107">
                  <a:moveTo>
                    <a:pt x="1" y="1195"/>
                  </a:moveTo>
                  <a:cubicBezTo>
                    <a:pt x="1" y="1517"/>
                    <a:pt x="108" y="1811"/>
                    <a:pt x="309" y="2039"/>
                  </a:cubicBezTo>
                  <a:cubicBezTo>
                    <a:pt x="122" y="1811"/>
                    <a:pt x="1" y="1517"/>
                    <a:pt x="1" y="1195"/>
                  </a:cubicBezTo>
                  <a:close/>
                  <a:moveTo>
                    <a:pt x="1060" y="1"/>
                  </a:moveTo>
                  <a:cubicBezTo>
                    <a:pt x="779" y="1"/>
                    <a:pt x="510" y="122"/>
                    <a:pt x="309" y="350"/>
                  </a:cubicBezTo>
                  <a:cubicBezTo>
                    <a:pt x="108" y="578"/>
                    <a:pt x="1" y="873"/>
                    <a:pt x="1" y="1194"/>
                  </a:cubicBezTo>
                  <a:cubicBezTo>
                    <a:pt x="1" y="886"/>
                    <a:pt x="122" y="578"/>
                    <a:pt x="309" y="363"/>
                  </a:cubicBezTo>
                  <a:cubicBezTo>
                    <a:pt x="510" y="135"/>
                    <a:pt x="779" y="14"/>
                    <a:pt x="1047" y="14"/>
                  </a:cubicBezTo>
                  <a:cubicBezTo>
                    <a:pt x="1329" y="14"/>
                    <a:pt x="1597" y="135"/>
                    <a:pt x="1798" y="363"/>
                  </a:cubicBezTo>
                  <a:cubicBezTo>
                    <a:pt x="1986" y="578"/>
                    <a:pt x="2093" y="886"/>
                    <a:pt x="2093" y="1194"/>
                  </a:cubicBezTo>
                  <a:cubicBezTo>
                    <a:pt x="2093" y="1516"/>
                    <a:pt x="1986" y="1811"/>
                    <a:pt x="1798" y="2039"/>
                  </a:cubicBezTo>
                  <a:cubicBezTo>
                    <a:pt x="1999" y="1811"/>
                    <a:pt x="2106" y="1516"/>
                    <a:pt x="2106" y="1194"/>
                  </a:cubicBezTo>
                  <a:cubicBezTo>
                    <a:pt x="2106" y="886"/>
                    <a:pt x="1999" y="578"/>
                    <a:pt x="1798" y="350"/>
                  </a:cubicBezTo>
                  <a:cubicBezTo>
                    <a:pt x="1597" y="122"/>
                    <a:pt x="1342" y="1"/>
                    <a:pt x="1060" y="1"/>
                  </a:cubicBezTo>
                  <a:close/>
                  <a:moveTo>
                    <a:pt x="1798" y="2039"/>
                  </a:moveTo>
                  <a:cubicBezTo>
                    <a:pt x="1597" y="2254"/>
                    <a:pt x="1342" y="2388"/>
                    <a:pt x="1060" y="2388"/>
                  </a:cubicBezTo>
                  <a:cubicBezTo>
                    <a:pt x="1342" y="2388"/>
                    <a:pt x="1597" y="2267"/>
                    <a:pt x="1798" y="20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9"/>
            <p:cNvSpPr/>
            <p:nvPr/>
          </p:nvSpPr>
          <p:spPr>
            <a:xfrm>
              <a:off x="2560829" y="1003436"/>
              <a:ext cx="146986" cy="166430"/>
            </a:xfrm>
            <a:custGeom>
              <a:rect b="b" l="l" r="r" t="t"/>
              <a:pathLst>
                <a:path extrusionOk="0" h="2294" w="2026">
                  <a:moveTo>
                    <a:pt x="1006" y="1"/>
                  </a:moveTo>
                  <a:cubicBezTo>
                    <a:pt x="751" y="1"/>
                    <a:pt x="496" y="121"/>
                    <a:pt x="309" y="336"/>
                  </a:cubicBezTo>
                  <a:cubicBezTo>
                    <a:pt x="495" y="123"/>
                    <a:pt x="747" y="3"/>
                    <a:pt x="1013" y="1"/>
                  </a:cubicBezTo>
                  <a:lnTo>
                    <a:pt x="1013" y="1"/>
                  </a:lnTo>
                  <a:cubicBezTo>
                    <a:pt x="1010" y="1"/>
                    <a:pt x="1008" y="1"/>
                    <a:pt x="1006" y="1"/>
                  </a:cubicBezTo>
                  <a:close/>
                  <a:moveTo>
                    <a:pt x="1019" y="1"/>
                  </a:moveTo>
                  <a:cubicBezTo>
                    <a:pt x="1017" y="1"/>
                    <a:pt x="1015" y="1"/>
                    <a:pt x="1013" y="1"/>
                  </a:cubicBezTo>
                  <a:lnTo>
                    <a:pt x="1013" y="1"/>
                  </a:lnTo>
                  <a:cubicBezTo>
                    <a:pt x="1278" y="3"/>
                    <a:pt x="1531" y="123"/>
                    <a:pt x="1717" y="336"/>
                  </a:cubicBezTo>
                  <a:cubicBezTo>
                    <a:pt x="1904" y="550"/>
                    <a:pt x="2012" y="832"/>
                    <a:pt x="2012" y="1140"/>
                  </a:cubicBezTo>
                  <a:cubicBezTo>
                    <a:pt x="2012" y="1449"/>
                    <a:pt x="1904" y="1731"/>
                    <a:pt x="1717" y="1945"/>
                  </a:cubicBezTo>
                  <a:cubicBezTo>
                    <a:pt x="1529" y="2160"/>
                    <a:pt x="1288" y="2280"/>
                    <a:pt x="1019" y="2280"/>
                  </a:cubicBezTo>
                  <a:cubicBezTo>
                    <a:pt x="751" y="2280"/>
                    <a:pt x="496" y="2160"/>
                    <a:pt x="309" y="1945"/>
                  </a:cubicBezTo>
                  <a:cubicBezTo>
                    <a:pt x="121" y="1731"/>
                    <a:pt x="14" y="1449"/>
                    <a:pt x="14" y="1140"/>
                  </a:cubicBezTo>
                  <a:cubicBezTo>
                    <a:pt x="14" y="832"/>
                    <a:pt x="121" y="550"/>
                    <a:pt x="309" y="336"/>
                  </a:cubicBezTo>
                  <a:lnTo>
                    <a:pt x="309" y="336"/>
                  </a:lnTo>
                  <a:cubicBezTo>
                    <a:pt x="107" y="550"/>
                    <a:pt x="0" y="845"/>
                    <a:pt x="0" y="1140"/>
                  </a:cubicBezTo>
                  <a:cubicBezTo>
                    <a:pt x="0" y="1449"/>
                    <a:pt x="107" y="1744"/>
                    <a:pt x="309" y="1959"/>
                  </a:cubicBezTo>
                  <a:cubicBezTo>
                    <a:pt x="496" y="2173"/>
                    <a:pt x="751" y="2294"/>
                    <a:pt x="1019" y="2294"/>
                  </a:cubicBezTo>
                  <a:cubicBezTo>
                    <a:pt x="1288" y="2294"/>
                    <a:pt x="1529" y="2173"/>
                    <a:pt x="1730" y="1959"/>
                  </a:cubicBezTo>
                  <a:cubicBezTo>
                    <a:pt x="1918" y="1744"/>
                    <a:pt x="2025" y="1449"/>
                    <a:pt x="2025" y="1140"/>
                  </a:cubicBezTo>
                  <a:cubicBezTo>
                    <a:pt x="2025" y="845"/>
                    <a:pt x="1918" y="550"/>
                    <a:pt x="1730" y="336"/>
                  </a:cubicBezTo>
                  <a:cubicBezTo>
                    <a:pt x="1529" y="121"/>
                    <a:pt x="1288" y="1"/>
                    <a:pt x="101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9"/>
            <p:cNvSpPr/>
            <p:nvPr/>
          </p:nvSpPr>
          <p:spPr>
            <a:xfrm>
              <a:off x="2612339" y="1057921"/>
              <a:ext cx="43893" cy="42877"/>
            </a:xfrm>
            <a:custGeom>
              <a:rect b="b" l="l" r="r" t="t"/>
              <a:pathLst>
                <a:path extrusionOk="0" h="591" w="605">
                  <a:moveTo>
                    <a:pt x="309" y="1"/>
                  </a:moveTo>
                  <a:cubicBezTo>
                    <a:pt x="229" y="1"/>
                    <a:pt x="148" y="27"/>
                    <a:pt x="95" y="81"/>
                  </a:cubicBezTo>
                  <a:cubicBezTo>
                    <a:pt x="41" y="148"/>
                    <a:pt x="1" y="215"/>
                    <a:pt x="1" y="296"/>
                  </a:cubicBezTo>
                  <a:cubicBezTo>
                    <a:pt x="1" y="376"/>
                    <a:pt x="41" y="457"/>
                    <a:pt x="95" y="510"/>
                  </a:cubicBezTo>
                  <a:cubicBezTo>
                    <a:pt x="148" y="564"/>
                    <a:pt x="229" y="591"/>
                    <a:pt x="309" y="591"/>
                  </a:cubicBezTo>
                  <a:cubicBezTo>
                    <a:pt x="229" y="591"/>
                    <a:pt x="148" y="564"/>
                    <a:pt x="95" y="497"/>
                  </a:cubicBezTo>
                  <a:cubicBezTo>
                    <a:pt x="41" y="443"/>
                    <a:pt x="14" y="376"/>
                    <a:pt x="14" y="296"/>
                  </a:cubicBezTo>
                  <a:cubicBezTo>
                    <a:pt x="14" y="215"/>
                    <a:pt x="41" y="148"/>
                    <a:pt x="95" y="94"/>
                  </a:cubicBezTo>
                  <a:cubicBezTo>
                    <a:pt x="148" y="41"/>
                    <a:pt x="229" y="1"/>
                    <a:pt x="309" y="1"/>
                  </a:cubicBezTo>
                  <a:close/>
                  <a:moveTo>
                    <a:pt x="309" y="1"/>
                  </a:moveTo>
                  <a:cubicBezTo>
                    <a:pt x="376" y="1"/>
                    <a:pt x="457" y="41"/>
                    <a:pt x="510" y="94"/>
                  </a:cubicBezTo>
                  <a:cubicBezTo>
                    <a:pt x="564" y="148"/>
                    <a:pt x="591" y="215"/>
                    <a:pt x="591" y="296"/>
                  </a:cubicBezTo>
                  <a:cubicBezTo>
                    <a:pt x="591" y="376"/>
                    <a:pt x="564" y="443"/>
                    <a:pt x="510" y="497"/>
                  </a:cubicBezTo>
                  <a:cubicBezTo>
                    <a:pt x="457" y="564"/>
                    <a:pt x="376" y="591"/>
                    <a:pt x="309" y="591"/>
                  </a:cubicBezTo>
                  <a:cubicBezTo>
                    <a:pt x="376" y="591"/>
                    <a:pt x="457" y="564"/>
                    <a:pt x="510" y="510"/>
                  </a:cubicBezTo>
                  <a:cubicBezTo>
                    <a:pt x="564" y="457"/>
                    <a:pt x="604" y="376"/>
                    <a:pt x="604" y="296"/>
                  </a:cubicBezTo>
                  <a:cubicBezTo>
                    <a:pt x="604" y="215"/>
                    <a:pt x="578" y="148"/>
                    <a:pt x="510" y="81"/>
                  </a:cubicBezTo>
                  <a:cubicBezTo>
                    <a:pt x="457" y="27"/>
                    <a:pt x="390" y="1"/>
                    <a:pt x="30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9"/>
            <p:cNvSpPr/>
            <p:nvPr/>
          </p:nvSpPr>
          <p:spPr>
            <a:xfrm>
              <a:off x="2598772" y="1043338"/>
              <a:ext cx="72042" cy="72042"/>
            </a:xfrm>
            <a:custGeom>
              <a:rect b="b" l="l" r="r" t="t"/>
              <a:pathLst>
                <a:path extrusionOk="0" h="993" w="993">
                  <a:moveTo>
                    <a:pt x="496" y="54"/>
                  </a:moveTo>
                  <a:cubicBezTo>
                    <a:pt x="255" y="54"/>
                    <a:pt x="54" y="255"/>
                    <a:pt x="54" y="495"/>
                  </a:cubicBezTo>
                  <a:lnTo>
                    <a:pt x="54" y="495"/>
                  </a:lnTo>
                  <a:cubicBezTo>
                    <a:pt x="54" y="255"/>
                    <a:pt x="255" y="67"/>
                    <a:pt x="496" y="67"/>
                  </a:cubicBezTo>
                  <a:cubicBezTo>
                    <a:pt x="604" y="67"/>
                    <a:pt x="711" y="108"/>
                    <a:pt x="791" y="188"/>
                  </a:cubicBezTo>
                  <a:cubicBezTo>
                    <a:pt x="872" y="269"/>
                    <a:pt x="925" y="376"/>
                    <a:pt x="925" y="497"/>
                  </a:cubicBezTo>
                  <a:cubicBezTo>
                    <a:pt x="925" y="376"/>
                    <a:pt x="885" y="269"/>
                    <a:pt x="805" y="188"/>
                  </a:cubicBezTo>
                  <a:cubicBezTo>
                    <a:pt x="724" y="108"/>
                    <a:pt x="604" y="54"/>
                    <a:pt x="496" y="54"/>
                  </a:cubicBezTo>
                  <a:close/>
                  <a:moveTo>
                    <a:pt x="54" y="497"/>
                  </a:moveTo>
                  <a:lnTo>
                    <a:pt x="54" y="497"/>
                  </a:lnTo>
                  <a:cubicBezTo>
                    <a:pt x="54" y="738"/>
                    <a:pt x="242" y="939"/>
                    <a:pt x="496" y="939"/>
                  </a:cubicBezTo>
                  <a:cubicBezTo>
                    <a:pt x="738" y="939"/>
                    <a:pt x="925" y="738"/>
                    <a:pt x="925" y="497"/>
                  </a:cubicBezTo>
                  <a:lnTo>
                    <a:pt x="925" y="497"/>
                  </a:lnTo>
                  <a:cubicBezTo>
                    <a:pt x="925" y="738"/>
                    <a:pt x="724" y="926"/>
                    <a:pt x="496" y="926"/>
                  </a:cubicBezTo>
                  <a:cubicBezTo>
                    <a:pt x="255" y="926"/>
                    <a:pt x="54" y="738"/>
                    <a:pt x="54" y="497"/>
                  </a:cubicBezTo>
                  <a:close/>
                  <a:moveTo>
                    <a:pt x="496" y="0"/>
                  </a:moveTo>
                  <a:cubicBezTo>
                    <a:pt x="215" y="0"/>
                    <a:pt x="0" y="228"/>
                    <a:pt x="0" y="497"/>
                  </a:cubicBezTo>
                  <a:cubicBezTo>
                    <a:pt x="0" y="228"/>
                    <a:pt x="228" y="14"/>
                    <a:pt x="496" y="14"/>
                  </a:cubicBezTo>
                  <a:cubicBezTo>
                    <a:pt x="765" y="14"/>
                    <a:pt x="979" y="228"/>
                    <a:pt x="979" y="497"/>
                  </a:cubicBezTo>
                  <a:cubicBezTo>
                    <a:pt x="979" y="765"/>
                    <a:pt x="765" y="979"/>
                    <a:pt x="496" y="979"/>
                  </a:cubicBezTo>
                  <a:cubicBezTo>
                    <a:pt x="228" y="979"/>
                    <a:pt x="0" y="765"/>
                    <a:pt x="0" y="497"/>
                  </a:cubicBezTo>
                  <a:lnTo>
                    <a:pt x="0" y="497"/>
                  </a:lnTo>
                  <a:cubicBezTo>
                    <a:pt x="0" y="765"/>
                    <a:pt x="215" y="993"/>
                    <a:pt x="496" y="993"/>
                  </a:cubicBezTo>
                  <a:cubicBezTo>
                    <a:pt x="765" y="993"/>
                    <a:pt x="993" y="765"/>
                    <a:pt x="993" y="497"/>
                  </a:cubicBezTo>
                  <a:cubicBezTo>
                    <a:pt x="993" y="228"/>
                    <a:pt x="765" y="0"/>
                    <a:pt x="49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9"/>
            <p:cNvSpPr/>
            <p:nvPr/>
          </p:nvSpPr>
          <p:spPr>
            <a:xfrm>
              <a:off x="2655144" y="1079323"/>
              <a:ext cx="7908" cy="6892"/>
            </a:xfrm>
            <a:custGeom>
              <a:rect b="b" l="l" r="r" t="t"/>
              <a:pathLst>
                <a:path extrusionOk="0" h="95" w="109">
                  <a:moveTo>
                    <a:pt x="14" y="1"/>
                  </a:moveTo>
                  <a:cubicBezTo>
                    <a:pt x="14" y="27"/>
                    <a:pt x="14" y="54"/>
                    <a:pt x="1" y="68"/>
                  </a:cubicBezTo>
                  <a:lnTo>
                    <a:pt x="95" y="94"/>
                  </a:lnTo>
                  <a:cubicBezTo>
                    <a:pt x="95" y="68"/>
                    <a:pt x="108" y="27"/>
                    <a:pt x="10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9"/>
            <p:cNvSpPr/>
            <p:nvPr/>
          </p:nvSpPr>
          <p:spPr>
            <a:xfrm>
              <a:off x="2609437" y="1059880"/>
              <a:ext cx="8851" cy="8851"/>
            </a:xfrm>
            <a:custGeom>
              <a:rect b="b" l="l" r="r" t="t"/>
              <a:pathLst>
                <a:path extrusionOk="0" h="122" w="122">
                  <a:moveTo>
                    <a:pt x="54" y="0"/>
                  </a:moveTo>
                  <a:cubicBezTo>
                    <a:pt x="41" y="27"/>
                    <a:pt x="14" y="54"/>
                    <a:pt x="1" y="81"/>
                  </a:cubicBezTo>
                  <a:lnTo>
                    <a:pt x="81" y="121"/>
                  </a:lnTo>
                  <a:cubicBezTo>
                    <a:pt x="95" y="94"/>
                    <a:pt x="108" y="81"/>
                    <a:pt x="121" y="67"/>
                  </a:cubicBez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9"/>
            <p:cNvSpPr/>
            <p:nvPr/>
          </p:nvSpPr>
          <p:spPr>
            <a:xfrm>
              <a:off x="2620175" y="1053060"/>
              <a:ext cx="7835" cy="7835"/>
            </a:xfrm>
            <a:custGeom>
              <a:rect b="b" l="l" r="r" t="t"/>
              <a:pathLst>
                <a:path extrusionOk="0" h="108" w="108">
                  <a:moveTo>
                    <a:pt x="81" y="0"/>
                  </a:moveTo>
                  <a:cubicBezTo>
                    <a:pt x="54" y="0"/>
                    <a:pt x="27" y="14"/>
                    <a:pt x="0" y="27"/>
                  </a:cubicBezTo>
                  <a:lnTo>
                    <a:pt x="40" y="108"/>
                  </a:lnTo>
                  <a:cubicBezTo>
                    <a:pt x="67" y="94"/>
                    <a:pt x="81" y="81"/>
                    <a:pt x="107" y="81"/>
                  </a:cubicBez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9"/>
            <p:cNvSpPr/>
            <p:nvPr/>
          </p:nvSpPr>
          <p:spPr>
            <a:xfrm>
              <a:off x="2614298" y="1055962"/>
              <a:ext cx="8851" cy="7835"/>
            </a:xfrm>
            <a:custGeom>
              <a:rect b="b" l="l" r="r" t="t"/>
              <a:pathLst>
                <a:path extrusionOk="0" h="108" w="122">
                  <a:moveTo>
                    <a:pt x="68" y="1"/>
                  </a:moveTo>
                  <a:cubicBezTo>
                    <a:pt x="41" y="14"/>
                    <a:pt x="28" y="28"/>
                    <a:pt x="1" y="54"/>
                  </a:cubicBezTo>
                  <a:lnTo>
                    <a:pt x="68" y="108"/>
                  </a:lnTo>
                  <a:cubicBezTo>
                    <a:pt x="81" y="95"/>
                    <a:pt x="95" y="81"/>
                    <a:pt x="121" y="68"/>
                  </a:cubicBezTo>
                  <a:lnTo>
                    <a:pt x="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9"/>
            <p:cNvSpPr/>
            <p:nvPr/>
          </p:nvSpPr>
          <p:spPr>
            <a:xfrm>
              <a:off x="2607478" y="1066700"/>
              <a:ext cx="7908" cy="7835"/>
            </a:xfrm>
            <a:custGeom>
              <a:rect b="b" l="l" r="r" t="t"/>
              <a:pathLst>
                <a:path extrusionOk="0" h="108" w="109">
                  <a:moveTo>
                    <a:pt x="28" y="0"/>
                  </a:moveTo>
                  <a:cubicBezTo>
                    <a:pt x="14" y="27"/>
                    <a:pt x="1" y="54"/>
                    <a:pt x="1" y="81"/>
                  </a:cubicBezTo>
                  <a:lnTo>
                    <a:pt x="81" y="108"/>
                  </a:lnTo>
                  <a:cubicBezTo>
                    <a:pt x="81" y="81"/>
                    <a:pt x="95" y="54"/>
                    <a:pt x="108" y="40"/>
                  </a:cubicBez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9"/>
            <p:cNvSpPr/>
            <p:nvPr/>
          </p:nvSpPr>
          <p:spPr>
            <a:xfrm>
              <a:off x="2606535" y="1073519"/>
              <a:ext cx="6892" cy="5877"/>
            </a:xfrm>
            <a:custGeom>
              <a:rect b="b" l="l" r="r" t="t"/>
              <a:pathLst>
                <a:path extrusionOk="0" h="81" w="95">
                  <a:moveTo>
                    <a:pt x="0" y="0"/>
                  </a:moveTo>
                  <a:cubicBezTo>
                    <a:pt x="0" y="27"/>
                    <a:pt x="0" y="54"/>
                    <a:pt x="0" y="81"/>
                  </a:cubicBezTo>
                  <a:lnTo>
                    <a:pt x="81" y="81"/>
                  </a:lnTo>
                  <a:cubicBezTo>
                    <a:pt x="81" y="54"/>
                    <a:pt x="81" y="40"/>
                    <a:pt x="94" y="14"/>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9"/>
            <p:cNvSpPr/>
            <p:nvPr/>
          </p:nvSpPr>
          <p:spPr>
            <a:xfrm>
              <a:off x="2606535" y="1080266"/>
              <a:ext cx="6892" cy="6892"/>
            </a:xfrm>
            <a:custGeom>
              <a:rect b="b" l="l" r="r" t="t"/>
              <a:pathLst>
                <a:path extrusionOk="0" h="95" w="95">
                  <a:moveTo>
                    <a:pt x="0" y="1"/>
                  </a:moveTo>
                  <a:cubicBezTo>
                    <a:pt x="0" y="28"/>
                    <a:pt x="0" y="68"/>
                    <a:pt x="0" y="95"/>
                  </a:cubicBezTo>
                  <a:lnTo>
                    <a:pt x="94" y="68"/>
                  </a:lnTo>
                  <a:cubicBezTo>
                    <a:pt x="94" y="41"/>
                    <a:pt x="81" y="28"/>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9"/>
            <p:cNvSpPr/>
            <p:nvPr/>
          </p:nvSpPr>
          <p:spPr>
            <a:xfrm>
              <a:off x="2645422" y="1055019"/>
              <a:ext cx="7908" cy="8779"/>
            </a:xfrm>
            <a:custGeom>
              <a:rect b="b" l="l" r="r" t="t"/>
              <a:pathLst>
                <a:path extrusionOk="0" h="121" w="109">
                  <a:moveTo>
                    <a:pt x="41" y="0"/>
                  </a:moveTo>
                  <a:lnTo>
                    <a:pt x="1" y="81"/>
                  </a:lnTo>
                  <a:cubicBezTo>
                    <a:pt x="14" y="94"/>
                    <a:pt x="41" y="108"/>
                    <a:pt x="54" y="121"/>
                  </a:cubicBezTo>
                  <a:lnTo>
                    <a:pt x="108" y="54"/>
                  </a:lnTo>
                  <a:cubicBezTo>
                    <a:pt x="95" y="41"/>
                    <a:pt x="68" y="14"/>
                    <a:pt x="4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9"/>
            <p:cNvSpPr/>
            <p:nvPr/>
          </p:nvSpPr>
          <p:spPr>
            <a:xfrm>
              <a:off x="2649340" y="1059880"/>
              <a:ext cx="8851" cy="7835"/>
            </a:xfrm>
            <a:custGeom>
              <a:rect b="b" l="l" r="r" t="t"/>
              <a:pathLst>
                <a:path extrusionOk="0" h="108" w="122">
                  <a:moveTo>
                    <a:pt x="68" y="0"/>
                  </a:moveTo>
                  <a:lnTo>
                    <a:pt x="0" y="54"/>
                  </a:lnTo>
                  <a:cubicBezTo>
                    <a:pt x="27" y="81"/>
                    <a:pt x="41" y="94"/>
                    <a:pt x="41" y="108"/>
                  </a:cubicBezTo>
                  <a:lnTo>
                    <a:pt x="121" y="67"/>
                  </a:lnTo>
                  <a:cubicBezTo>
                    <a:pt x="108" y="41"/>
                    <a:pt x="94" y="14"/>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9"/>
            <p:cNvSpPr/>
            <p:nvPr/>
          </p:nvSpPr>
          <p:spPr>
            <a:xfrm>
              <a:off x="2639618" y="1052117"/>
              <a:ext cx="7835" cy="8779"/>
            </a:xfrm>
            <a:custGeom>
              <a:rect b="b" l="l" r="r" t="t"/>
              <a:pathLst>
                <a:path extrusionOk="0" h="121" w="108">
                  <a:moveTo>
                    <a:pt x="27" y="0"/>
                  </a:moveTo>
                  <a:lnTo>
                    <a:pt x="0" y="94"/>
                  </a:lnTo>
                  <a:cubicBezTo>
                    <a:pt x="27" y="94"/>
                    <a:pt x="41" y="107"/>
                    <a:pt x="67" y="121"/>
                  </a:cubicBezTo>
                  <a:lnTo>
                    <a:pt x="108" y="40"/>
                  </a:lnTo>
                  <a:cubicBezTo>
                    <a:pt x="81" y="27"/>
                    <a:pt x="54" y="13"/>
                    <a:pt x="2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9"/>
            <p:cNvSpPr/>
            <p:nvPr/>
          </p:nvSpPr>
          <p:spPr>
            <a:xfrm>
              <a:off x="2626994" y="1051101"/>
              <a:ext cx="6820" cy="7835"/>
            </a:xfrm>
            <a:custGeom>
              <a:rect b="b" l="l" r="r" t="t"/>
              <a:pathLst>
                <a:path extrusionOk="0" h="108" w="94">
                  <a:moveTo>
                    <a:pt x="81" y="1"/>
                  </a:moveTo>
                  <a:cubicBezTo>
                    <a:pt x="54" y="1"/>
                    <a:pt x="27" y="14"/>
                    <a:pt x="0" y="14"/>
                  </a:cubicBezTo>
                  <a:lnTo>
                    <a:pt x="27" y="108"/>
                  </a:lnTo>
                  <a:cubicBezTo>
                    <a:pt x="40" y="95"/>
                    <a:pt x="67" y="95"/>
                    <a:pt x="94" y="95"/>
                  </a:cubicBezTo>
                  <a:lnTo>
                    <a:pt x="8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9"/>
            <p:cNvSpPr/>
            <p:nvPr/>
          </p:nvSpPr>
          <p:spPr>
            <a:xfrm>
              <a:off x="2645422" y="1094922"/>
              <a:ext cx="8851" cy="8779"/>
            </a:xfrm>
            <a:custGeom>
              <a:rect b="b" l="l" r="r" t="t"/>
              <a:pathLst>
                <a:path extrusionOk="0" h="121" w="122">
                  <a:moveTo>
                    <a:pt x="54" y="0"/>
                  </a:moveTo>
                  <a:cubicBezTo>
                    <a:pt x="41" y="14"/>
                    <a:pt x="28" y="27"/>
                    <a:pt x="1" y="40"/>
                  </a:cubicBezTo>
                  <a:lnTo>
                    <a:pt x="54" y="121"/>
                  </a:lnTo>
                  <a:cubicBezTo>
                    <a:pt x="81" y="107"/>
                    <a:pt x="95" y="81"/>
                    <a:pt x="122" y="67"/>
                  </a:cubicBez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9"/>
            <p:cNvSpPr/>
            <p:nvPr/>
          </p:nvSpPr>
          <p:spPr>
            <a:xfrm>
              <a:off x="2634757" y="1100726"/>
              <a:ext cx="6892" cy="6892"/>
            </a:xfrm>
            <a:custGeom>
              <a:rect b="b" l="l" r="r" t="t"/>
              <a:pathLst>
                <a:path extrusionOk="0" h="95" w="95">
                  <a:moveTo>
                    <a:pt x="0" y="1"/>
                  </a:moveTo>
                  <a:lnTo>
                    <a:pt x="14" y="94"/>
                  </a:lnTo>
                  <a:cubicBezTo>
                    <a:pt x="41" y="94"/>
                    <a:pt x="67" y="94"/>
                    <a:pt x="94" y="81"/>
                  </a:cubicBezTo>
                  <a:lnTo>
                    <a:pt x="6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9"/>
            <p:cNvSpPr/>
            <p:nvPr/>
          </p:nvSpPr>
          <p:spPr>
            <a:xfrm>
              <a:off x="2650283" y="1090061"/>
              <a:ext cx="8851" cy="8779"/>
            </a:xfrm>
            <a:custGeom>
              <a:rect b="b" l="l" r="r" t="t"/>
              <a:pathLst>
                <a:path extrusionOk="0" h="121" w="122">
                  <a:moveTo>
                    <a:pt x="41" y="0"/>
                  </a:moveTo>
                  <a:cubicBezTo>
                    <a:pt x="28" y="27"/>
                    <a:pt x="14" y="40"/>
                    <a:pt x="1" y="54"/>
                  </a:cubicBezTo>
                  <a:lnTo>
                    <a:pt x="68" y="121"/>
                  </a:lnTo>
                  <a:cubicBezTo>
                    <a:pt x="81" y="94"/>
                    <a:pt x="95" y="81"/>
                    <a:pt x="122" y="5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9"/>
            <p:cNvSpPr/>
            <p:nvPr/>
          </p:nvSpPr>
          <p:spPr>
            <a:xfrm>
              <a:off x="2653258" y="1085200"/>
              <a:ext cx="7835" cy="7835"/>
            </a:xfrm>
            <a:custGeom>
              <a:rect b="b" l="l" r="r" t="t"/>
              <a:pathLst>
                <a:path extrusionOk="0" h="108" w="108">
                  <a:moveTo>
                    <a:pt x="27" y="0"/>
                  </a:moveTo>
                  <a:cubicBezTo>
                    <a:pt x="14" y="27"/>
                    <a:pt x="14" y="40"/>
                    <a:pt x="0" y="67"/>
                  </a:cubicBezTo>
                  <a:lnTo>
                    <a:pt x="81" y="107"/>
                  </a:lnTo>
                  <a:cubicBezTo>
                    <a:pt x="94" y="81"/>
                    <a:pt x="107" y="54"/>
                    <a:pt x="107" y="27"/>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9"/>
            <p:cNvSpPr/>
            <p:nvPr/>
          </p:nvSpPr>
          <p:spPr>
            <a:xfrm>
              <a:off x="2640561" y="1097824"/>
              <a:ext cx="7908" cy="8851"/>
            </a:xfrm>
            <a:custGeom>
              <a:rect b="b" l="l" r="r" t="t"/>
              <a:pathLst>
                <a:path extrusionOk="0" h="122" w="109">
                  <a:moveTo>
                    <a:pt x="68" y="0"/>
                  </a:moveTo>
                  <a:cubicBezTo>
                    <a:pt x="41" y="14"/>
                    <a:pt x="28" y="27"/>
                    <a:pt x="1" y="27"/>
                  </a:cubicBezTo>
                  <a:lnTo>
                    <a:pt x="28" y="121"/>
                  </a:lnTo>
                  <a:cubicBezTo>
                    <a:pt x="54" y="108"/>
                    <a:pt x="81" y="94"/>
                    <a:pt x="108" y="81"/>
                  </a:cubicBezTo>
                  <a:lnTo>
                    <a:pt x="6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9"/>
            <p:cNvSpPr/>
            <p:nvPr/>
          </p:nvSpPr>
          <p:spPr>
            <a:xfrm>
              <a:off x="2610453" y="1091004"/>
              <a:ext cx="8779" cy="8851"/>
            </a:xfrm>
            <a:custGeom>
              <a:rect b="b" l="l" r="r" t="t"/>
              <a:pathLst>
                <a:path extrusionOk="0" h="122" w="121">
                  <a:moveTo>
                    <a:pt x="67" y="1"/>
                  </a:moveTo>
                  <a:cubicBezTo>
                    <a:pt x="68" y="3"/>
                    <a:pt x="69" y="5"/>
                    <a:pt x="71" y="7"/>
                  </a:cubicBezTo>
                  <a:lnTo>
                    <a:pt x="71" y="7"/>
                  </a:lnTo>
                  <a:lnTo>
                    <a:pt x="81" y="1"/>
                  </a:lnTo>
                  <a:close/>
                  <a:moveTo>
                    <a:pt x="71" y="7"/>
                  </a:moveTo>
                  <a:lnTo>
                    <a:pt x="0" y="54"/>
                  </a:lnTo>
                  <a:cubicBezTo>
                    <a:pt x="13" y="68"/>
                    <a:pt x="27" y="94"/>
                    <a:pt x="54" y="121"/>
                  </a:cubicBezTo>
                  <a:lnTo>
                    <a:pt x="121" y="54"/>
                  </a:lnTo>
                  <a:cubicBezTo>
                    <a:pt x="96" y="42"/>
                    <a:pt x="83" y="30"/>
                    <a:pt x="71" y="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9"/>
            <p:cNvSpPr/>
            <p:nvPr/>
          </p:nvSpPr>
          <p:spPr>
            <a:xfrm>
              <a:off x="2615314" y="1095865"/>
              <a:ext cx="7835" cy="7835"/>
            </a:xfrm>
            <a:custGeom>
              <a:rect b="b" l="l" r="r" t="t"/>
              <a:pathLst>
                <a:path extrusionOk="0" h="108" w="108">
                  <a:moveTo>
                    <a:pt x="54" y="1"/>
                  </a:moveTo>
                  <a:lnTo>
                    <a:pt x="0" y="54"/>
                  </a:lnTo>
                  <a:cubicBezTo>
                    <a:pt x="14" y="81"/>
                    <a:pt x="40" y="94"/>
                    <a:pt x="67" y="108"/>
                  </a:cubicBezTo>
                  <a:lnTo>
                    <a:pt x="107" y="41"/>
                  </a:lnTo>
                  <a:cubicBezTo>
                    <a:pt x="94" y="27"/>
                    <a:pt x="67" y="14"/>
                    <a:pt x="5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9"/>
            <p:cNvSpPr/>
            <p:nvPr/>
          </p:nvSpPr>
          <p:spPr>
            <a:xfrm>
              <a:off x="2607478" y="1086143"/>
              <a:ext cx="7908" cy="7835"/>
            </a:xfrm>
            <a:custGeom>
              <a:rect b="b" l="l" r="r" t="t"/>
              <a:pathLst>
                <a:path extrusionOk="0" h="108" w="109">
                  <a:moveTo>
                    <a:pt x="81" y="0"/>
                  </a:moveTo>
                  <a:lnTo>
                    <a:pt x="1" y="27"/>
                  </a:lnTo>
                  <a:cubicBezTo>
                    <a:pt x="1" y="54"/>
                    <a:pt x="14" y="81"/>
                    <a:pt x="28" y="108"/>
                  </a:cubicBezTo>
                  <a:lnTo>
                    <a:pt x="108" y="54"/>
                  </a:lnTo>
                  <a:cubicBezTo>
                    <a:pt x="95" y="41"/>
                    <a:pt x="81" y="14"/>
                    <a:pt x="8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9"/>
            <p:cNvSpPr/>
            <p:nvPr/>
          </p:nvSpPr>
          <p:spPr>
            <a:xfrm>
              <a:off x="2627938" y="1100726"/>
              <a:ext cx="5877" cy="6892"/>
            </a:xfrm>
            <a:custGeom>
              <a:rect b="b" l="l" r="r" t="t"/>
              <a:pathLst>
                <a:path extrusionOk="0" h="95" w="81">
                  <a:moveTo>
                    <a:pt x="14" y="1"/>
                  </a:moveTo>
                  <a:lnTo>
                    <a:pt x="0" y="81"/>
                  </a:lnTo>
                  <a:cubicBezTo>
                    <a:pt x="27" y="94"/>
                    <a:pt x="54" y="94"/>
                    <a:pt x="81" y="94"/>
                  </a:cubicBezTo>
                  <a:lnTo>
                    <a:pt x="81" y="14"/>
                  </a:lnTo>
                  <a:cubicBezTo>
                    <a:pt x="68" y="14"/>
                    <a:pt x="41" y="1"/>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9"/>
            <p:cNvSpPr/>
            <p:nvPr/>
          </p:nvSpPr>
          <p:spPr>
            <a:xfrm>
              <a:off x="2621118" y="1098767"/>
              <a:ext cx="7835" cy="7908"/>
            </a:xfrm>
            <a:custGeom>
              <a:rect b="b" l="l" r="r" t="t"/>
              <a:pathLst>
                <a:path extrusionOk="0" h="109" w="108">
                  <a:moveTo>
                    <a:pt x="41" y="1"/>
                  </a:moveTo>
                  <a:lnTo>
                    <a:pt x="1" y="81"/>
                  </a:lnTo>
                  <a:cubicBezTo>
                    <a:pt x="27" y="95"/>
                    <a:pt x="54" y="108"/>
                    <a:pt x="81" y="108"/>
                  </a:cubicBezTo>
                  <a:lnTo>
                    <a:pt x="108" y="28"/>
                  </a:lnTo>
                  <a:cubicBezTo>
                    <a:pt x="81" y="14"/>
                    <a:pt x="68" y="14"/>
                    <a:pt x="4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9"/>
            <p:cNvSpPr/>
            <p:nvPr/>
          </p:nvSpPr>
          <p:spPr>
            <a:xfrm>
              <a:off x="2634757" y="1051101"/>
              <a:ext cx="5877" cy="7835"/>
            </a:xfrm>
            <a:custGeom>
              <a:rect b="b" l="l" r="r" t="t"/>
              <a:pathLst>
                <a:path extrusionOk="0" h="108" w="81">
                  <a:moveTo>
                    <a:pt x="0" y="1"/>
                  </a:moveTo>
                  <a:lnTo>
                    <a:pt x="0" y="95"/>
                  </a:lnTo>
                  <a:cubicBezTo>
                    <a:pt x="14" y="95"/>
                    <a:pt x="41" y="95"/>
                    <a:pt x="67" y="108"/>
                  </a:cubicBezTo>
                  <a:lnTo>
                    <a:pt x="81" y="14"/>
                  </a:lnTo>
                  <a:cubicBezTo>
                    <a:pt x="54" y="1"/>
                    <a:pt x="27"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9"/>
            <p:cNvSpPr/>
            <p:nvPr/>
          </p:nvSpPr>
          <p:spPr>
            <a:xfrm>
              <a:off x="2653258" y="1065684"/>
              <a:ext cx="7835" cy="7908"/>
            </a:xfrm>
            <a:custGeom>
              <a:rect b="b" l="l" r="r" t="t"/>
              <a:pathLst>
                <a:path extrusionOk="0" h="109" w="108">
                  <a:moveTo>
                    <a:pt x="81" y="1"/>
                  </a:moveTo>
                  <a:lnTo>
                    <a:pt x="0" y="41"/>
                  </a:lnTo>
                  <a:cubicBezTo>
                    <a:pt x="14" y="68"/>
                    <a:pt x="14" y="81"/>
                    <a:pt x="27" y="108"/>
                  </a:cubicBezTo>
                  <a:lnTo>
                    <a:pt x="107" y="81"/>
                  </a:lnTo>
                  <a:cubicBezTo>
                    <a:pt x="107" y="54"/>
                    <a:pt x="94" y="28"/>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9"/>
            <p:cNvSpPr/>
            <p:nvPr/>
          </p:nvSpPr>
          <p:spPr>
            <a:xfrm>
              <a:off x="2655144" y="1072504"/>
              <a:ext cx="6892" cy="5949"/>
            </a:xfrm>
            <a:custGeom>
              <a:rect b="b" l="l" r="r" t="t"/>
              <a:pathLst>
                <a:path extrusionOk="0" h="82" w="95">
                  <a:moveTo>
                    <a:pt x="81" y="1"/>
                  </a:moveTo>
                  <a:lnTo>
                    <a:pt x="1" y="14"/>
                  </a:lnTo>
                  <a:cubicBezTo>
                    <a:pt x="1" y="41"/>
                    <a:pt x="14" y="68"/>
                    <a:pt x="14" y="81"/>
                  </a:cubicBezTo>
                  <a:lnTo>
                    <a:pt x="95" y="81"/>
                  </a:lnTo>
                  <a:cubicBezTo>
                    <a:pt x="95" y="54"/>
                    <a:pt x="95" y="28"/>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9"/>
            <p:cNvSpPr/>
            <p:nvPr/>
          </p:nvSpPr>
          <p:spPr>
            <a:xfrm>
              <a:off x="2634757" y="1067643"/>
              <a:ext cx="18573" cy="11753"/>
            </a:xfrm>
            <a:custGeom>
              <a:rect b="b" l="l" r="r" t="t"/>
              <a:pathLst>
                <a:path extrusionOk="0" h="162" w="256">
                  <a:moveTo>
                    <a:pt x="242" y="1"/>
                  </a:moveTo>
                  <a:lnTo>
                    <a:pt x="0" y="162"/>
                  </a:lnTo>
                  <a:lnTo>
                    <a:pt x="255" y="14"/>
                  </a:lnTo>
                  <a:cubicBezTo>
                    <a:pt x="255" y="14"/>
                    <a:pt x="255" y="14"/>
                    <a:pt x="24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9"/>
            <p:cNvSpPr/>
            <p:nvPr/>
          </p:nvSpPr>
          <p:spPr>
            <a:xfrm>
              <a:off x="2634757" y="1063725"/>
              <a:ext cx="14655" cy="15671"/>
            </a:xfrm>
            <a:custGeom>
              <a:rect b="b" l="l" r="r" t="t"/>
              <a:pathLst>
                <a:path extrusionOk="0" h="216" w="202">
                  <a:moveTo>
                    <a:pt x="0" y="216"/>
                  </a:moveTo>
                  <a:lnTo>
                    <a:pt x="201" y="1"/>
                  </a:lnTo>
                  <a:cubicBezTo>
                    <a:pt x="201" y="1"/>
                    <a:pt x="201" y="1"/>
                    <a:pt x="201" y="1"/>
                  </a:cubicBezTo>
                  <a:lnTo>
                    <a:pt x="0" y="21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9"/>
            <p:cNvSpPr/>
            <p:nvPr/>
          </p:nvSpPr>
          <p:spPr>
            <a:xfrm>
              <a:off x="2634757" y="1078380"/>
              <a:ext cx="21475" cy="1016"/>
            </a:xfrm>
            <a:custGeom>
              <a:rect b="b" l="l" r="r" t="t"/>
              <a:pathLst>
                <a:path extrusionOk="0" h="14" w="296">
                  <a:moveTo>
                    <a:pt x="295" y="0"/>
                  </a:moveTo>
                  <a:lnTo>
                    <a:pt x="0" y="14"/>
                  </a:lnTo>
                  <a:lnTo>
                    <a:pt x="295" y="14"/>
                  </a:lnTo>
                  <a:lnTo>
                    <a:pt x="29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9"/>
            <p:cNvSpPr/>
            <p:nvPr/>
          </p:nvSpPr>
          <p:spPr>
            <a:xfrm>
              <a:off x="2634757" y="1060823"/>
              <a:ext cx="10737" cy="18573"/>
            </a:xfrm>
            <a:custGeom>
              <a:rect b="b" l="l" r="r" t="t"/>
              <a:pathLst>
                <a:path extrusionOk="0" h="256" w="148">
                  <a:moveTo>
                    <a:pt x="134" y="1"/>
                  </a:moveTo>
                  <a:lnTo>
                    <a:pt x="0" y="256"/>
                  </a:lnTo>
                  <a:lnTo>
                    <a:pt x="14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9"/>
            <p:cNvSpPr/>
            <p:nvPr/>
          </p:nvSpPr>
          <p:spPr>
            <a:xfrm>
              <a:off x="2633742" y="1073519"/>
              <a:ext cx="21475" cy="5877"/>
            </a:xfrm>
            <a:custGeom>
              <a:rect b="b" l="l" r="r" t="t"/>
              <a:pathLst>
                <a:path extrusionOk="0" h="81" w="296">
                  <a:moveTo>
                    <a:pt x="296" y="0"/>
                  </a:moveTo>
                  <a:cubicBezTo>
                    <a:pt x="296" y="0"/>
                    <a:pt x="296" y="0"/>
                    <a:pt x="296" y="0"/>
                  </a:cubicBezTo>
                  <a:lnTo>
                    <a:pt x="1" y="81"/>
                  </a:lnTo>
                  <a:lnTo>
                    <a:pt x="29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9"/>
            <p:cNvSpPr/>
            <p:nvPr/>
          </p:nvSpPr>
          <p:spPr>
            <a:xfrm>
              <a:off x="2623077" y="1079323"/>
              <a:ext cx="11753" cy="19516"/>
            </a:xfrm>
            <a:custGeom>
              <a:rect b="b" l="l" r="r" t="t"/>
              <a:pathLst>
                <a:path extrusionOk="0" h="269" w="162">
                  <a:moveTo>
                    <a:pt x="161" y="1"/>
                  </a:moveTo>
                  <a:lnTo>
                    <a:pt x="0" y="269"/>
                  </a:lnTo>
                  <a:lnTo>
                    <a:pt x="14" y="269"/>
                  </a:lnTo>
                  <a:lnTo>
                    <a:pt x="16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9"/>
            <p:cNvSpPr/>
            <p:nvPr/>
          </p:nvSpPr>
          <p:spPr>
            <a:xfrm>
              <a:off x="2619159" y="1079323"/>
              <a:ext cx="15671" cy="16614"/>
            </a:xfrm>
            <a:custGeom>
              <a:rect b="b" l="l" r="r" t="t"/>
              <a:pathLst>
                <a:path extrusionOk="0" h="229" w="216">
                  <a:moveTo>
                    <a:pt x="215" y="1"/>
                  </a:moveTo>
                  <a:lnTo>
                    <a:pt x="1" y="215"/>
                  </a:lnTo>
                  <a:cubicBezTo>
                    <a:pt x="1" y="215"/>
                    <a:pt x="1" y="215"/>
                    <a:pt x="1" y="229"/>
                  </a:cubicBezTo>
                  <a:lnTo>
                    <a:pt x="2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9"/>
            <p:cNvSpPr/>
            <p:nvPr/>
          </p:nvSpPr>
          <p:spPr>
            <a:xfrm>
              <a:off x="2613355" y="1079323"/>
              <a:ext cx="21475" cy="6892"/>
            </a:xfrm>
            <a:custGeom>
              <a:rect b="b" l="l" r="r" t="t"/>
              <a:pathLst>
                <a:path extrusionOk="0" h="95" w="296">
                  <a:moveTo>
                    <a:pt x="295" y="1"/>
                  </a:moveTo>
                  <a:lnTo>
                    <a:pt x="0" y="81"/>
                  </a:lnTo>
                  <a:cubicBezTo>
                    <a:pt x="0" y="81"/>
                    <a:pt x="0" y="81"/>
                    <a:pt x="0" y="94"/>
                  </a:cubicBezTo>
                  <a:lnTo>
                    <a:pt x="29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9"/>
            <p:cNvSpPr/>
            <p:nvPr/>
          </p:nvSpPr>
          <p:spPr>
            <a:xfrm>
              <a:off x="2615314" y="1079323"/>
              <a:ext cx="19516" cy="11753"/>
            </a:xfrm>
            <a:custGeom>
              <a:rect b="b" l="l" r="r" t="t"/>
              <a:pathLst>
                <a:path extrusionOk="0" h="162" w="269">
                  <a:moveTo>
                    <a:pt x="268" y="1"/>
                  </a:moveTo>
                  <a:lnTo>
                    <a:pt x="0" y="148"/>
                  </a:lnTo>
                  <a:cubicBezTo>
                    <a:pt x="0" y="148"/>
                    <a:pt x="0" y="162"/>
                    <a:pt x="14" y="162"/>
                  </a:cubicBezTo>
                  <a:lnTo>
                    <a:pt x="2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9"/>
            <p:cNvSpPr/>
            <p:nvPr/>
          </p:nvSpPr>
          <p:spPr>
            <a:xfrm>
              <a:off x="2612339" y="1079323"/>
              <a:ext cx="21475" cy="1016"/>
            </a:xfrm>
            <a:custGeom>
              <a:rect b="b" l="l" r="r" t="t"/>
              <a:pathLst>
                <a:path extrusionOk="0" h="14" w="296">
                  <a:moveTo>
                    <a:pt x="1" y="1"/>
                  </a:moveTo>
                  <a:lnTo>
                    <a:pt x="1" y="14"/>
                  </a:lnTo>
                  <a:lnTo>
                    <a:pt x="296"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9"/>
            <p:cNvSpPr/>
            <p:nvPr/>
          </p:nvSpPr>
          <p:spPr>
            <a:xfrm>
              <a:off x="2613355" y="1073519"/>
              <a:ext cx="21475" cy="5877"/>
            </a:xfrm>
            <a:custGeom>
              <a:rect b="b" l="l" r="r" t="t"/>
              <a:pathLst>
                <a:path extrusionOk="0" h="81" w="296">
                  <a:moveTo>
                    <a:pt x="0" y="0"/>
                  </a:moveTo>
                  <a:cubicBezTo>
                    <a:pt x="0" y="0"/>
                    <a:pt x="0" y="14"/>
                    <a:pt x="0" y="14"/>
                  </a:cubicBezTo>
                  <a:lnTo>
                    <a:pt x="295" y="81"/>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9"/>
            <p:cNvSpPr/>
            <p:nvPr/>
          </p:nvSpPr>
          <p:spPr>
            <a:xfrm>
              <a:off x="2633742" y="1079323"/>
              <a:ext cx="19588" cy="10810"/>
            </a:xfrm>
            <a:custGeom>
              <a:rect b="b" l="l" r="r" t="t"/>
              <a:pathLst>
                <a:path extrusionOk="0" h="149" w="270">
                  <a:moveTo>
                    <a:pt x="269" y="148"/>
                  </a:moveTo>
                  <a:cubicBezTo>
                    <a:pt x="269" y="148"/>
                    <a:pt x="269" y="148"/>
                    <a:pt x="269" y="148"/>
                  </a:cubicBezTo>
                  <a:lnTo>
                    <a:pt x="1" y="1"/>
                  </a:lnTo>
                  <a:lnTo>
                    <a:pt x="269" y="14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9"/>
            <p:cNvSpPr/>
            <p:nvPr/>
          </p:nvSpPr>
          <p:spPr>
            <a:xfrm>
              <a:off x="2634757" y="1079323"/>
              <a:ext cx="15598" cy="15671"/>
            </a:xfrm>
            <a:custGeom>
              <a:rect b="b" l="l" r="r" t="t"/>
              <a:pathLst>
                <a:path extrusionOk="0" h="216" w="215">
                  <a:moveTo>
                    <a:pt x="0" y="1"/>
                  </a:moveTo>
                  <a:lnTo>
                    <a:pt x="201" y="215"/>
                  </a:lnTo>
                  <a:cubicBezTo>
                    <a:pt x="201" y="215"/>
                    <a:pt x="215" y="215"/>
                    <a:pt x="215" y="202"/>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9"/>
            <p:cNvSpPr/>
            <p:nvPr/>
          </p:nvSpPr>
          <p:spPr>
            <a:xfrm>
              <a:off x="2634757" y="1079323"/>
              <a:ext cx="20459" cy="5949"/>
            </a:xfrm>
            <a:custGeom>
              <a:rect b="b" l="l" r="r" t="t"/>
              <a:pathLst>
                <a:path extrusionOk="0" h="82" w="282">
                  <a:moveTo>
                    <a:pt x="0" y="1"/>
                  </a:moveTo>
                  <a:lnTo>
                    <a:pt x="282" y="81"/>
                  </a:lnTo>
                  <a:cubicBezTo>
                    <a:pt x="282" y="81"/>
                    <a:pt x="282" y="68"/>
                    <a:pt x="282" y="68"/>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9"/>
            <p:cNvSpPr/>
            <p:nvPr/>
          </p:nvSpPr>
          <p:spPr>
            <a:xfrm>
              <a:off x="2633742" y="1079323"/>
              <a:ext cx="11753" cy="18573"/>
            </a:xfrm>
            <a:custGeom>
              <a:rect b="b" l="l" r="r" t="t"/>
              <a:pathLst>
                <a:path extrusionOk="0" h="256" w="162">
                  <a:moveTo>
                    <a:pt x="162" y="255"/>
                  </a:moveTo>
                  <a:cubicBezTo>
                    <a:pt x="162" y="255"/>
                    <a:pt x="162" y="255"/>
                    <a:pt x="162" y="255"/>
                  </a:cubicBez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9"/>
            <p:cNvSpPr/>
            <p:nvPr/>
          </p:nvSpPr>
          <p:spPr>
            <a:xfrm>
              <a:off x="2634757" y="1079323"/>
              <a:ext cx="73" cy="22491"/>
            </a:xfrm>
            <a:custGeom>
              <a:rect b="b" l="l" r="r" t="t"/>
              <a:pathLst>
                <a:path extrusionOk="0" h="310" w="1">
                  <a:moveTo>
                    <a:pt x="0" y="1"/>
                  </a:moveTo>
                  <a:lnTo>
                    <a:pt x="0" y="309"/>
                  </a:lnTo>
                  <a:lnTo>
                    <a:pt x="0" y="309"/>
                  </a:lnTo>
                  <a:lnTo>
                    <a:pt x="0" y="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9"/>
            <p:cNvSpPr/>
            <p:nvPr/>
          </p:nvSpPr>
          <p:spPr>
            <a:xfrm>
              <a:off x="2628881" y="1079323"/>
              <a:ext cx="4933" cy="21475"/>
            </a:xfrm>
            <a:custGeom>
              <a:rect b="b" l="l" r="r" t="t"/>
              <a:pathLst>
                <a:path extrusionOk="0" h="296" w="68">
                  <a:moveTo>
                    <a:pt x="1" y="296"/>
                  </a:moveTo>
                  <a:cubicBezTo>
                    <a:pt x="1" y="296"/>
                    <a:pt x="1" y="296"/>
                    <a:pt x="1" y="296"/>
                  </a:cubicBezTo>
                  <a:lnTo>
                    <a:pt x="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9"/>
            <p:cNvSpPr/>
            <p:nvPr/>
          </p:nvSpPr>
          <p:spPr>
            <a:xfrm>
              <a:off x="2634757" y="1079323"/>
              <a:ext cx="5877" cy="21475"/>
            </a:xfrm>
            <a:custGeom>
              <a:rect b="b" l="l" r="r" t="t"/>
              <a:pathLst>
                <a:path extrusionOk="0" h="296" w="81">
                  <a:moveTo>
                    <a:pt x="0" y="1"/>
                  </a:moveTo>
                  <a:lnTo>
                    <a:pt x="67" y="296"/>
                  </a:lnTo>
                  <a:cubicBezTo>
                    <a:pt x="67" y="296"/>
                    <a:pt x="81" y="296"/>
                    <a:pt x="81" y="282"/>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9"/>
            <p:cNvSpPr/>
            <p:nvPr/>
          </p:nvSpPr>
          <p:spPr>
            <a:xfrm>
              <a:off x="2615314" y="1068658"/>
              <a:ext cx="19516" cy="10737"/>
            </a:xfrm>
            <a:custGeom>
              <a:rect b="b" l="l" r="r" t="t"/>
              <a:pathLst>
                <a:path extrusionOk="0" h="148" w="269">
                  <a:moveTo>
                    <a:pt x="0" y="0"/>
                  </a:moveTo>
                  <a:cubicBezTo>
                    <a:pt x="0" y="0"/>
                    <a:pt x="0" y="13"/>
                    <a:pt x="0" y="13"/>
                  </a:cubicBezTo>
                  <a:lnTo>
                    <a:pt x="268" y="148"/>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9"/>
            <p:cNvSpPr/>
            <p:nvPr/>
          </p:nvSpPr>
          <p:spPr>
            <a:xfrm>
              <a:off x="2627938" y="1057921"/>
              <a:ext cx="11753" cy="21475"/>
            </a:xfrm>
            <a:custGeom>
              <a:rect b="b" l="l" r="r" t="t"/>
              <a:pathLst>
                <a:path extrusionOk="0" h="296" w="162">
                  <a:moveTo>
                    <a:pt x="0" y="14"/>
                  </a:moveTo>
                  <a:lnTo>
                    <a:pt x="94" y="296"/>
                  </a:lnTo>
                  <a:lnTo>
                    <a:pt x="14" y="14"/>
                  </a:lnTo>
                  <a:close/>
                  <a:moveTo>
                    <a:pt x="81" y="1"/>
                  </a:moveTo>
                  <a:lnTo>
                    <a:pt x="94" y="296"/>
                  </a:lnTo>
                  <a:lnTo>
                    <a:pt x="94" y="1"/>
                  </a:lnTo>
                  <a:close/>
                  <a:moveTo>
                    <a:pt x="161" y="1"/>
                  </a:moveTo>
                  <a:lnTo>
                    <a:pt x="94" y="296"/>
                  </a:lnTo>
                  <a:lnTo>
                    <a:pt x="161" y="14"/>
                  </a:lnTo>
                  <a:cubicBezTo>
                    <a:pt x="161" y="14"/>
                    <a:pt x="161" y="14"/>
                    <a:pt x="161" y="1"/>
                  </a:cubicBezTo>
                  <a:close/>
                  <a:moveTo>
                    <a:pt x="94" y="296"/>
                  </a:moveTo>
                  <a:lnTo>
                    <a:pt x="94" y="296"/>
                  </a:lnTo>
                  <a:lnTo>
                    <a:pt x="94" y="296"/>
                  </a:lnTo>
                  <a:close/>
                  <a:moveTo>
                    <a:pt x="94" y="296"/>
                  </a:moveTo>
                  <a:lnTo>
                    <a:pt x="94" y="296"/>
                  </a:lnTo>
                  <a:lnTo>
                    <a:pt x="94" y="29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9"/>
            <p:cNvSpPr/>
            <p:nvPr/>
          </p:nvSpPr>
          <p:spPr>
            <a:xfrm>
              <a:off x="2623077" y="1060823"/>
              <a:ext cx="10737" cy="18573"/>
            </a:xfrm>
            <a:custGeom>
              <a:rect b="b" l="l" r="r" t="t"/>
              <a:pathLst>
                <a:path extrusionOk="0" h="256" w="148">
                  <a:moveTo>
                    <a:pt x="0" y="1"/>
                  </a:moveTo>
                  <a:lnTo>
                    <a:pt x="0" y="1"/>
                  </a:lnTo>
                  <a:lnTo>
                    <a:pt x="148" y="25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9"/>
            <p:cNvSpPr/>
            <p:nvPr/>
          </p:nvSpPr>
          <p:spPr>
            <a:xfrm>
              <a:off x="2618216" y="1063725"/>
              <a:ext cx="16614" cy="15671"/>
            </a:xfrm>
            <a:custGeom>
              <a:rect b="b" l="l" r="r" t="t"/>
              <a:pathLst>
                <a:path extrusionOk="0" h="216" w="229">
                  <a:moveTo>
                    <a:pt x="14" y="1"/>
                  </a:moveTo>
                  <a:cubicBezTo>
                    <a:pt x="14" y="1"/>
                    <a:pt x="0" y="14"/>
                    <a:pt x="0" y="14"/>
                  </a:cubicBezTo>
                  <a:lnTo>
                    <a:pt x="228" y="216"/>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9"/>
            <p:cNvSpPr/>
            <p:nvPr/>
          </p:nvSpPr>
          <p:spPr>
            <a:xfrm>
              <a:off x="2352610" y="977173"/>
              <a:ext cx="111945" cy="127543"/>
            </a:xfrm>
            <a:custGeom>
              <a:rect b="b" l="l" r="r" t="t"/>
              <a:pathLst>
                <a:path extrusionOk="0" h="1758" w="1543">
                  <a:moveTo>
                    <a:pt x="765" y="54"/>
                  </a:moveTo>
                  <a:cubicBezTo>
                    <a:pt x="952" y="54"/>
                    <a:pt x="1140" y="135"/>
                    <a:pt x="1274" y="282"/>
                  </a:cubicBezTo>
                  <a:cubicBezTo>
                    <a:pt x="1408" y="443"/>
                    <a:pt x="1489" y="658"/>
                    <a:pt x="1489" y="872"/>
                  </a:cubicBezTo>
                  <a:cubicBezTo>
                    <a:pt x="1489" y="1100"/>
                    <a:pt x="1408" y="1301"/>
                    <a:pt x="1274" y="1462"/>
                  </a:cubicBezTo>
                  <a:cubicBezTo>
                    <a:pt x="1140" y="1623"/>
                    <a:pt x="952" y="1704"/>
                    <a:pt x="765" y="1704"/>
                  </a:cubicBezTo>
                  <a:cubicBezTo>
                    <a:pt x="577" y="1704"/>
                    <a:pt x="389" y="1623"/>
                    <a:pt x="255" y="1462"/>
                  </a:cubicBezTo>
                  <a:cubicBezTo>
                    <a:pt x="121" y="1315"/>
                    <a:pt x="40" y="1100"/>
                    <a:pt x="40" y="872"/>
                  </a:cubicBezTo>
                  <a:cubicBezTo>
                    <a:pt x="40" y="658"/>
                    <a:pt x="121" y="443"/>
                    <a:pt x="255" y="282"/>
                  </a:cubicBezTo>
                  <a:cubicBezTo>
                    <a:pt x="389" y="135"/>
                    <a:pt x="577" y="54"/>
                    <a:pt x="765" y="54"/>
                  </a:cubicBezTo>
                  <a:close/>
                  <a:moveTo>
                    <a:pt x="765" y="0"/>
                  </a:moveTo>
                  <a:cubicBezTo>
                    <a:pt x="550" y="0"/>
                    <a:pt x="362" y="94"/>
                    <a:pt x="215" y="255"/>
                  </a:cubicBezTo>
                  <a:cubicBezTo>
                    <a:pt x="81" y="416"/>
                    <a:pt x="0" y="631"/>
                    <a:pt x="0" y="872"/>
                  </a:cubicBezTo>
                  <a:cubicBezTo>
                    <a:pt x="0" y="1114"/>
                    <a:pt x="81" y="1342"/>
                    <a:pt x="215" y="1489"/>
                  </a:cubicBezTo>
                  <a:cubicBezTo>
                    <a:pt x="362" y="1650"/>
                    <a:pt x="550" y="1757"/>
                    <a:pt x="765" y="1757"/>
                  </a:cubicBezTo>
                  <a:cubicBezTo>
                    <a:pt x="979" y="1757"/>
                    <a:pt x="1167" y="1650"/>
                    <a:pt x="1314" y="1489"/>
                  </a:cubicBezTo>
                  <a:cubicBezTo>
                    <a:pt x="1449" y="1342"/>
                    <a:pt x="1542" y="1114"/>
                    <a:pt x="1542" y="872"/>
                  </a:cubicBezTo>
                  <a:cubicBezTo>
                    <a:pt x="1542" y="631"/>
                    <a:pt x="1449" y="416"/>
                    <a:pt x="1314" y="255"/>
                  </a:cubicBezTo>
                  <a:cubicBezTo>
                    <a:pt x="1167" y="94"/>
                    <a:pt x="979" y="0"/>
                    <a:pt x="76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9"/>
            <p:cNvSpPr/>
            <p:nvPr/>
          </p:nvSpPr>
          <p:spPr>
            <a:xfrm>
              <a:off x="2398316" y="965492"/>
              <a:ext cx="20532" cy="12696"/>
            </a:xfrm>
            <a:custGeom>
              <a:rect b="b" l="l" r="r" t="t"/>
              <a:pathLst>
                <a:path extrusionOk="0" h="175" w="283">
                  <a:moveTo>
                    <a:pt x="81" y="0"/>
                  </a:moveTo>
                  <a:cubicBezTo>
                    <a:pt x="67" y="14"/>
                    <a:pt x="41" y="27"/>
                    <a:pt x="41" y="27"/>
                  </a:cubicBezTo>
                  <a:cubicBezTo>
                    <a:pt x="14" y="54"/>
                    <a:pt x="0" y="68"/>
                    <a:pt x="0" y="94"/>
                  </a:cubicBezTo>
                  <a:cubicBezTo>
                    <a:pt x="0" y="108"/>
                    <a:pt x="0" y="135"/>
                    <a:pt x="0" y="135"/>
                  </a:cubicBezTo>
                  <a:lnTo>
                    <a:pt x="0" y="175"/>
                  </a:lnTo>
                  <a:cubicBezTo>
                    <a:pt x="41" y="161"/>
                    <a:pt x="94" y="161"/>
                    <a:pt x="135" y="161"/>
                  </a:cubicBezTo>
                  <a:cubicBezTo>
                    <a:pt x="188" y="161"/>
                    <a:pt x="228" y="161"/>
                    <a:pt x="282" y="175"/>
                  </a:cubicBezTo>
                  <a:lnTo>
                    <a:pt x="282" y="135"/>
                  </a:lnTo>
                  <a:cubicBezTo>
                    <a:pt x="282" y="135"/>
                    <a:pt x="282" y="121"/>
                    <a:pt x="269" y="94"/>
                  </a:cubicBezTo>
                  <a:cubicBezTo>
                    <a:pt x="269" y="81"/>
                    <a:pt x="255" y="54"/>
                    <a:pt x="242" y="27"/>
                  </a:cubicBezTo>
                  <a:cubicBezTo>
                    <a:pt x="228" y="27"/>
                    <a:pt x="215" y="14"/>
                    <a:pt x="18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9"/>
            <p:cNvSpPr/>
            <p:nvPr/>
          </p:nvSpPr>
          <p:spPr>
            <a:xfrm>
              <a:off x="2351594" y="977173"/>
              <a:ext cx="112960" cy="127543"/>
            </a:xfrm>
            <a:custGeom>
              <a:rect b="b" l="l" r="r" t="t"/>
              <a:pathLst>
                <a:path extrusionOk="0" h="1758" w="1557">
                  <a:moveTo>
                    <a:pt x="779" y="0"/>
                  </a:moveTo>
                  <a:cubicBezTo>
                    <a:pt x="980" y="0"/>
                    <a:pt x="1181" y="94"/>
                    <a:pt x="1315" y="255"/>
                  </a:cubicBezTo>
                  <a:cubicBezTo>
                    <a:pt x="1463" y="430"/>
                    <a:pt x="1543" y="644"/>
                    <a:pt x="1543" y="872"/>
                  </a:cubicBezTo>
                  <a:cubicBezTo>
                    <a:pt x="1543" y="1114"/>
                    <a:pt x="1463" y="1328"/>
                    <a:pt x="1315" y="1489"/>
                  </a:cubicBezTo>
                  <a:cubicBezTo>
                    <a:pt x="1181" y="1650"/>
                    <a:pt x="993" y="1744"/>
                    <a:pt x="779" y="1744"/>
                  </a:cubicBezTo>
                  <a:cubicBezTo>
                    <a:pt x="577" y="1744"/>
                    <a:pt x="376" y="1650"/>
                    <a:pt x="242" y="1489"/>
                  </a:cubicBezTo>
                  <a:cubicBezTo>
                    <a:pt x="95" y="1328"/>
                    <a:pt x="14" y="1114"/>
                    <a:pt x="14" y="872"/>
                  </a:cubicBezTo>
                  <a:cubicBezTo>
                    <a:pt x="14" y="644"/>
                    <a:pt x="95" y="430"/>
                    <a:pt x="242" y="255"/>
                  </a:cubicBezTo>
                  <a:cubicBezTo>
                    <a:pt x="375" y="96"/>
                    <a:pt x="574" y="2"/>
                    <a:pt x="774" y="0"/>
                  </a:cubicBezTo>
                  <a:lnTo>
                    <a:pt x="774" y="0"/>
                  </a:lnTo>
                  <a:cubicBezTo>
                    <a:pt x="574" y="2"/>
                    <a:pt x="375" y="96"/>
                    <a:pt x="229" y="255"/>
                  </a:cubicBezTo>
                  <a:cubicBezTo>
                    <a:pt x="81" y="416"/>
                    <a:pt x="1" y="644"/>
                    <a:pt x="1" y="872"/>
                  </a:cubicBezTo>
                  <a:cubicBezTo>
                    <a:pt x="1" y="1114"/>
                    <a:pt x="81" y="1328"/>
                    <a:pt x="229" y="1502"/>
                  </a:cubicBezTo>
                  <a:cubicBezTo>
                    <a:pt x="376" y="1663"/>
                    <a:pt x="577" y="1757"/>
                    <a:pt x="779" y="1757"/>
                  </a:cubicBezTo>
                  <a:cubicBezTo>
                    <a:pt x="993" y="1757"/>
                    <a:pt x="1181" y="1663"/>
                    <a:pt x="1328" y="1502"/>
                  </a:cubicBezTo>
                  <a:cubicBezTo>
                    <a:pt x="1476" y="1328"/>
                    <a:pt x="1556" y="1114"/>
                    <a:pt x="1556" y="872"/>
                  </a:cubicBezTo>
                  <a:cubicBezTo>
                    <a:pt x="1556" y="644"/>
                    <a:pt x="1476" y="416"/>
                    <a:pt x="1328" y="255"/>
                  </a:cubicBezTo>
                  <a:cubicBezTo>
                    <a:pt x="1181" y="94"/>
                    <a:pt x="993" y="0"/>
                    <a:pt x="77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9"/>
            <p:cNvSpPr/>
            <p:nvPr/>
          </p:nvSpPr>
          <p:spPr>
            <a:xfrm>
              <a:off x="2355512" y="980075"/>
              <a:ext cx="105125" cy="103239"/>
            </a:xfrm>
            <a:custGeom>
              <a:rect b="b" l="l" r="r" t="t"/>
              <a:pathLst>
                <a:path extrusionOk="0" h="1423" w="1449">
                  <a:moveTo>
                    <a:pt x="725" y="1"/>
                  </a:moveTo>
                  <a:cubicBezTo>
                    <a:pt x="537" y="1"/>
                    <a:pt x="349" y="95"/>
                    <a:pt x="215" y="242"/>
                  </a:cubicBezTo>
                  <a:cubicBezTo>
                    <a:pt x="82" y="402"/>
                    <a:pt x="2" y="614"/>
                    <a:pt x="0" y="826"/>
                  </a:cubicBezTo>
                  <a:lnTo>
                    <a:pt x="0" y="826"/>
                  </a:lnTo>
                  <a:cubicBezTo>
                    <a:pt x="2" y="614"/>
                    <a:pt x="82" y="402"/>
                    <a:pt x="215" y="255"/>
                  </a:cubicBezTo>
                  <a:cubicBezTo>
                    <a:pt x="349" y="95"/>
                    <a:pt x="537" y="14"/>
                    <a:pt x="725" y="14"/>
                  </a:cubicBezTo>
                  <a:cubicBezTo>
                    <a:pt x="912" y="14"/>
                    <a:pt x="1100" y="95"/>
                    <a:pt x="1234" y="255"/>
                  </a:cubicBezTo>
                  <a:cubicBezTo>
                    <a:pt x="1368" y="403"/>
                    <a:pt x="1449" y="618"/>
                    <a:pt x="1449" y="832"/>
                  </a:cubicBezTo>
                  <a:cubicBezTo>
                    <a:pt x="1449" y="618"/>
                    <a:pt x="1382" y="403"/>
                    <a:pt x="1234" y="242"/>
                  </a:cubicBezTo>
                  <a:cubicBezTo>
                    <a:pt x="1100" y="95"/>
                    <a:pt x="912" y="1"/>
                    <a:pt x="725" y="1"/>
                  </a:cubicBezTo>
                  <a:close/>
                  <a:moveTo>
                    <a:pt x="0" y="832"/>
                  </a:moveTo>
                  <a:cubicBezTo>
                    <a:pt x="0" y="1060"/>
                    <a:pt x="67" y="1275"/>
                    <a:pt x="215" y="1422"/>
                  </a:cubicBezTo>
                  <a:cubicBezTo>
                    <a:pt x="81" y="1261"/>
                    <a:pt x="0" y="1060"/>
                    <a:pt x="0" y="832"/>
                  </a:cubicBezTo>
                  <a:close/>
                  <a:moveTo>
                    <a:pt x="1449" y="832"/>
                  </a:moveTo>
                  <a:lnTo>
                    <a:pt x="1449" y="832"/>
                  </a:lnTo>
                  <a:cubicBezTo>
                    <a:pt x="1449" y="1060"/>
                    <a:pt x="1368" y="1261"/>
                    <a:pt x="1234" y="1422"/>
                  </a:cubicBezTo>
                  <a:cubicBezTo>
                    <a:pt x="1382" y="1275"/>
                    <a:pt x="1449" y="1060"/>
                    <a:pt x="1449" y="832"/>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9"/>
            <p:cNvSpPr/>
            <p:nvPr/>
          </p:nvSpPr>
          <p:spPr>
            <a:xfrm>
              <a:off x="2392440" y="1019977"/>
              <a:ext cx="32212" cy="32212"/>
            </a:xfrm>
            <a:custGeom>
              <a:rect b="b" l="l" r="r" t="t"/>
              <a:pathLst>
                <a:path extrusionOk="0" h="444" w="444">
                  <a:moveTo>
                    <a:pt x="216" y="1"/>
                  </a:moveTo>
                  <a:cubicBezTo>
                    <a:pt x="162" y="1"/>
                    <a:pt x="108" y="14"/>
                    <a:pt x="55" y="54"/>
                  </a:cubicBezTo>
                  <a:cubicBezTo>
                    <a:pt x="14" y="108"/>
                    <a:pt x="1" y="161"/>
                    <a:pt x="1" y="215"/>
                  </a:cubicBezTo>
                  <a:cubicBezTo>
                    <a:pt x="1" y="161"/>
                    <a:pt x="28" y="108"/>
                    <a:pt x="68" y="68"/>
                  </a:cubicBezTo>
                  <a:cubicBezTo>
                    <a:pt x="108" y="27"/>
                    <a:pt x="162" y="1"/>
                    <a:pt x="216" y="1"/>
                  </a:cubicBezTo>
                  <a:close/>
                  <a:moveTo>
                    <a:pt x="216" y="1"/>
                  </a:moveTo>
                  <a:cubicBezTo>
                    <a:pt x="269" y="1"/>
                    <a:pt x="323" y="27"/>
                    <a:pt x="363" y="68"/>
                  </a:cubicBezTo>
                  <a:cubicBezTo>
                    <a:pt x="403" y="108"/>
                    <a:pt x="430" y="161"/>
                    <a:pt x="430" y="215"/>
                  </a:cubicBezTo>
                  <a:cubicBezTo>
                    <a:pt x="430" y="269"/>
                    <a:pt x="403" y="322"/>
                    <a:pt x="363" y="363"/>
                  </a:cubicBezTo>
                  <a:cubicBezTo>
                    <a:pt x="323" y="403"/>
                    <a:pt x="269" y="430"/>
                    <a:pt x="216" y="430"/>
                  </a:cubicBezTo>
                  <a:cubicBezTo>
                    <a:pt x="162" y="430"/>
                    <a:pt x="108" y="403"/>
                    <a:pt x="68" y="363"/>
                  </a:cubicBezTo>
                  <a:cubicBezTo>
                    <a:pt x="28" y="322"/>
                    <a:pt x="1" y="269"/>
                    <a:pt x="1" y="215"/>
                  </a:cubicBezTo>
                  <a:lnTo>
                    <a:pt x="1" y="215"/>
                  </a:lnTo>
                  <a:cubicBezTo>
                    <a:pt x="1" y="269"/>
                    <a:pt x="14" y="336"/>
                    <a:pt x="55" y="376"/>
                  </a:cubicBezTo>
                  <a:cubicBezTo>
                    <a:pt x="108" y="416"/>
                    <a:pt x="162" y="443"/>
                    <a:pt x="216" y="443"/>
                  </a:cubicBezTo>
                  <a:cubicBezTo>
                    <a:pt x="269" y="443"/>
                    <a:pt x="336" y="416"/>
                    <a:pt x="376" y="376"/>
                  </a:cubicBezTo>
                  <a:cubicBezTo>
                    <a:pt x="417" y="336"/>
                    <a:pt x="444" y="269"/>
                    <a:pt x="444" y="215"/>
                  </a:cubicBezTo>
                  <a:cubicBezTo>
                    <a:pt x="444" y="161"/>
                    <a:pt x="417" y="108"/>
                    <a:pt x="376" y="54"/>
                  </a:cubicBezTo>
                  <a:cubicBezTo>
                    <a:pt x="336" y="14"/>
                    <a:pt x="269" y="1"/>
                    <a:pt x="21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9"/>
            <p:cNvSpPr/>
            <p:nvPr/>
          </p:nvSpPr>
          <p:spPr>
            <a:xfrm>
              <a:off x="2381775" y="1009240"/>
              <a:ext cx="52599" cy="52671"/>
            </a:xfrm>
            <a:custGeom>
              <a:rect b="b" l="l" r="r" t="t"/>
              <a:pathLst>
                <a:path extrusionOk="0" h="726" w="725">
                  <a:moveTo>
                    <a:pt x="363" y="725"/>
                  </a:moveTo>
                  <a:cubicBezTo>
                    <a:pt x="161" y="725"/>
                    <a:pt x="0" y="564"/>
                    <a:pt x="0" y="363"/>
                  </a:cubicBezTo>
                  <a:cubicBezTo>
                    <a:pt x="0" y="162"/>
                    <a:pt x="161" y="1"/>
                    <a:pt x="363" y="1"/>
                  </a:cubicBezTo>
                  <a:cubicBezTo>
                    <a:pt x="564" y="1"/>
                    <a:pt x="725" y="162"/>
                    <a:pt x="725" y="363"/>
                  </a:cubicBezTo>
                  <a:cubicBezTo>
                    <a:pt x="725" y="564"/>
                    <a:pt x="564" y="725"/>
                    <a:pt x="363" y="725"/>
                  </a:cubicBezTo>
                  <a:close/>
                  <a:moveTo>
                    <a:pt x="363" y="1"/>
                  </a:moveTo>
                  <a:cubicBezTo>
                    <a:pt x="161" y="1"/>
                    <a:pt x="0" y="162"/>
                    <a:pt x="0" y="363"/>
                  </a:cubicBezTo>
                  <a:cubicBezTo>
                    <a:pt x="0" y="564"/>
                    <a:pt x="161" y="725"/>
                    <a:pt x="363" y="725"/>
                  </a:cubicBezTo>
                  <a:cubicBezTo>
                    <a:pt x="564" y="725"/>
                    <a:pt x="725" y="564"/>
                    <a:pt x="725" y="363"/>
                  </a:cubicBezTo>
                  <a:cubicBezTo>
                    <a:pt x="725" y="162"/>
                    <a:pt x="564" y="1"/>
                    <a:pt x="363" y="1"/>
                  </a:cubicBezTo>
                  <a:close/>
                  <a:moveTo>
                    <a:pt x="363" y="685"/>
                  </a:moveTo>
                  <a:cubicBezTo>
                    <a:pt x="188" y="685"/>
                    <a:pt x="41" y="537"/>
                    <a:pt x="41" y="363"/>
                  </a:cubicBezTo>
                  <a:cubicBezTo>
                    <a:pt x="41" y="189"/>
                    <a:pt x="188" y="41"/>
                    <a:pt x="363" y="41"/>
                  </a:cubicBezTo>
                  <a:cubicBezTo>
                    <a:pt x="537" y="41"/>
                    <a:pt x="684" y="189"/>
                    <a:pt x="684" y="363"/>
                  </a:cubicBezTo>
                  <a:cubicBezTo>
                    <a:pt x="684" y="537"/>
                    <a:pt x="537" y="685"/>
                    <a:pt x="363" y="685"/>
                  </a:cubicBezTo>
                  <a:close/>
                  <a:moveTo>
                    <a:pt x="363" y="41"/>
                  </a:moveTo>
                  <a:cubicBezTo>
                    <a:pt x="188" y="41"/>
                    <a:pt x="41" y="189"/>
                    <a:pt x="41" y="363"/>
                  </a:cubicBezTo>
                  <a:cubicBezTo>
                    <a:pt x="41" y="537"/>
                    <a:pt x="188" y="685"/>
                    <a:pt x="363" y="685"/>
                  </a:cubicBezTo>
                  <a:cubicBezTo>
                    <a:pt x="537" y="685"/>
                    <a:pt x="684" y="537"/>
                    <a:pt x="684" y="363"/>
                  </a:cubicBezTo>
                  <a:cubicBezTo>
                    <a:pt x="684" y="189"/>
                    <a:pt x="537" y="41"/>
                    <a:pt x="363" y="4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9"/>
            <p:cNvSpPr/>
            <p:nvPr/>
          </p:nvSpPr>
          <p:spPr>
            <a:xfrm>
              <a:off x="2423636" y="1035575"/>
              <a:ext cx="4933" cy="4933"/>
            </a:xfrm>
            <a:custGeom>
              <a:rect b="b" l="l" r="r" t="t"/>
              <a:pathLst>
                <a:path extrusionOk="0" h="68" w="68">
                  <a:moveTo>
                    <a:pt x="0" y="0"/>
                  </a:moveTo>
                  <a:cubicBezTo>
                    <a:pt x="0" y="13"/>
                    <a:pt x="0" y="40"/>
                    <a:pt x="0" y="54"/>
                  </a:cubicBezTo>
                  <a:lnTo>
                    <a:pt x="67" y="67"/>
                  </a:lnTo>
                  <a:cubicBezTo>
                    <a:pt x="67" y="40"/>
                    <a:pt x="67" y="27"/>
                    <a:pt x="6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9"/>
            <p:cNvSpPr/>
            <p:nvPr/>
          </p:nvSpPr>
          <p:spPr>
            <a:xfrm>
              <a:off x="2390553" y="1021936"/>
              <a:ext cx="5877" cy="5877"/>
            </a:xfrm>
            <a:custGeom>
              <a:rect b="b" l="l" r="r" t="t"/>
              <a:pathLst>
                <a:path extrusionOk="0" h="81" w="81">
                  <a:moveTo>
                    <a:pt x="27" y="0"/>
                  </a:moveTo>
                  <a:cubicBezTo>
                    <a:pt x="14" y="14"/>
                    <a:pt x="0" y="27"/>
                    <a:pt x="0" y="41"/>
                  </a:cubicBezTo>
                  <a:lnTo>
                    <a:pt x="54" y="81"/>
                  </a:lnTo>
                  <a:cubicBezTo>
                    <a:pt x="54" y="67"/>
                    <a:pt x="67" y="54"/>
                    <a:pt x="81" y="41"/>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9"/>
            <p:cNvSpPr/>
            <p:nvPr/>
          </p:nvSpPr>
          <p:spPr>
            <a:xfrm>
              <a:off x="2397373" y="1016059"/>
              <a:ext cx="5877" cy="5949"/>
            </a:xfrm>
            <a:custGeom>
              <a:rect b="b" l="l" r="r" t="t"/>
              <a:pathLst>
                <a:path extrusionOk="0" h="82" w="81">
                  <a:moveTo>
                    <a:pt x="67" y="1"/>
                  </a:moveTo>
                  <a:cubicBezTo>
                    <a:pt x="40" y="1"/>
                    <a:pt x="27" y="14"/>
                    <a:pt x="0" y="28"/>
                  </a:cubicBezTo>
                  <a:lnTo>
                    <a:pt x="40" y="81"/>
                  </a:lnTo>
                  <a:cubicBezTo>
                    <a:pt x="54" y="68"/>
                    <a:pt x="67" y="68"/>
                    <a:pt x="80" y="55"/>
                  </a:cubicBezTo>
                  <a:lnTo>
                    <a:pt x="6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9"/>
            <p:cNvSpPr/>
            <p:nvPr/>
          </p:nvSpPr>
          <p:spPr>
            <a:xfrm>
              <a:off x="2393455" y="1018018"/>
              <a:ext cx="5877" cy="6892"/>
            </a:xfrm>
            <a:custGeom>
              <a:rect b="b" l="l" r="r" t="t"/>
              <a:pathLst>
                <a:path extrusionOk="0" h="95" w="81">
                  <a:moveTo>
                    <a:pt x="54" y="1"/>
                  </a:moveTo>
                  <a:cubicBezTo>
                    <a:pt x="27" y="14"/>
                    <a:pt x="14" y="28"/>
                    <a:pt x="0" y="41"/>
                  </a:cubicBezTo>
                  <a:lnTo>
                    <a:pt x="41" y="95"/>
                  </a:lnTo>
                  <a:cubicBezTo>
                    <a:pt x="54" y="81"/>
                    <a:pt x="67" y="68"/>
                    <a:pt x="81" y="54"/>
                  </a:cubicBezTo>
                  <a:lnTo>
                    <a:pt x="5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9"/>
            <p:cNvSpPr/>
            <p:nvPr/>
          </p:nvSpPr>
          <p:spPr>
            <a:xfrm>
              <a:off x="2388594" y="1025781"/>
              <a:ext cx="5877" cy="5949"/>
            </a:xfrm>
            <a:custGeom>
              <a:rect b="b" l="l" r="r" t="t"/>
              <a:pathLst>
                <a:path extrusionOk="0" h="82" w="81">
                  <a:moveTo>
                    <a:pt x="14" y="1"/>
                  </a:moveTo>
                  <a:cubicBezTo>
                    <a:pt x="14" y="14"/>
                    <a:pt x="0" y="41"/>
                    <a:pt x="0" y="68"/>
                  </a:cubicBezTo>
                  <a:lnTo>
                    <a:pt x="54" y="81"/>
                  </a:lnTo>
                  <a:cubicBezTo>
                    <a:pt x="67" y="68"/>
                    <a:pt x="67" y="41"/>
                    <a:pt x="81" y="28"/>
                  </a:cubicBez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9"/>
            <p:cNvSpPr/>
            <p:nvPr/>
          </p:nvSpPr>
          <p:spPr>
            <a:xfrm>
              <a:off x="2387579" y="1030715"/>
              <a:ext cx="4933" cy="4933"/>
            </a:xfrm>
            <a:custGeom>
              <a:rect b="b" l="l" r="r" t="t"/>
              <a:pathLst>
                <a:path extrusionOk="0" h="68" w="68">
                  <a:moveTo>
                    <a:pt x="1" y="0"/>
                  </a:moveTo>
                  <a:cubicBezTo>
                    <a:pt x="1" y="27"/>
                    <a:pt x="1" y="40"/>
                    <a:pt x="1" y="67"/>
                  </a:cubicBezTo>
                  <a:lnTo>
                    <a:pt x="55" y="67"/>
                  </a:lnTo>
                  <a:cubicBezTo>
                    <a:pt x="55" y="54"/>
                    <a:pt x="68" y="40"/>
                    <a:pt x="68" y="13"/>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9"/>
            <p:cNvSpPr/>
            <p:nvPr/>
          </p:nvSpPr>
          <p:spPr>
            <a:xfrm>
              <a:off x="2387579" y="1036519"/>
              <a:ext cx="4933" cy="4933"/>
            </a:xfrm>
            <a:custGeom>
              <a:rect b="b" l="l" r="r" t="t"/>
              <a:pathLst>
                <a:path extrusionOk="0" h="68" w="68">
                  <a:moveTo>
                    <a:pt x="1" y="0"/>
                  </a:moveTo>
                  <a:cubicBezTo>
                    <a:pt x="1" y="14"/>
                    <a:pt x="1" y="41"/>
                    <a:pt x="14" y="68"/>
                  </a:cubicBezTo>
                  <a:lnTo>
                    <a:pt x="68" y="41"/>
                  </a:lnTo>
                  <a:cubicBezTo>
                    <a:pt x="68" y="27"/>
                    <a:pt x="68" y="14"/>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9"/>
            <p:cNvSpPr/>
            <p:nvPr/>
          </p:nvSpPr>
          <p:spPr>
            <a:xfrm>
              <a:off x="2415801" y="1018018"/>
              <a:ext cx="6892" cy="5949"/>
            </a:xfrm>
            <a:custGeom>
              <a:rect b="b" l="l" r="r" t="t"/>
              <a:pathLst>
                <a:path extrusionOk="0" h="82" w="95">
                  <a:moveTo>
                    <a:pt x="41" y="1"/>
                  </a:moveTo>
                  <a:lnTo>
                    <a:pt x="1" y="54"/>
                  </a:lnTo>
                  <a:cubicBezTo>
                    <a:pt x="14" y="68"/>
                    <a:pt x="28" y="68"/>
                    <a:pt x="41" y="81"/>
                  </a:cubicBezTo>
                  <a:lnTo>
                    <a:pt x="95" y="41"/>
                  </a:lnTo>
                  <a:cubicBezTo>
                    <a:pt x="68" y="14"/>
                    <a:pt x="54" y="14"/>
                    <a:pt x="4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9"/>
            <p:cNvSpPr/>
            <p:nvPr/>
          </p:nvSpPr>
          <p:spPr>
            <a:xfrm>
              <a:off x="2419718" y="1020920"/>
              <a:ext cx="5877" cy="5949"/>
            </a:xfrm>
            <a:custGeom>
              <a:rect b="b" l="l" r="r" t="t"/>
              <a:pathLst>
                <a:path extrusionOk="0" h="82" w="81">
                  <a:moveTo>
                    <a:pt x="41" y="1"/>
                  </a:moveTo>
                  <a:lnTo>
                    <a:pt x="0" y="41"/>
                  </a:lnTo>
                  <a:cubicBezTo>
                    <a:pt x="14" y="55"/>
                    <a:pt x="14" y="68"/>
                    <a:pt x="27" y="81"/>
                  </a:cubicBezTo>
                  <a:lnTo>
                    <a:pt x="81" y="55"/>
                  </a:lnTo>
                  <a:cubicBezTo>
                    <a:pt x="68" y="28"/>
                    <a:pt x="54" y="14"/>
                    <a:pt x="4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9"/>
            <p:cNvSpPr/>
            <p:nvPr/>
          </p:nvSpPr>
          <p:spPr>
            <a:xfrm>
              <a:off x="2411956" y="1016059"/>
              <a:ext cx="5877" cy="5949"/>
            </a:xfrm>
            <a:custGeom>
              <a:rect b="b" l="l" r="r" t="t"/>
              <a:pathLst>
                <a:path extrusionOk="0" h="82" w="81">
                  <a:moveTo>
                    <a:pt x="27" y="1"/>
                  </a:moveTo>
                  <a:lnTo>
                    <a:pt x="0" y="55"/>
                  </a:lnTo>
                  <a:cubicBezTo>
                    <a:pt x="27" y="68"/>
                    <a:pt x="40" y="68"/>
                    <a:pt x="54" y="81"/>
                  </a:cubicBezTo>
                  <a:lnTo>
                    <a:pt x="81" y="14"/>
                  </a:lnTo>
                  <a:cubicBezTo>
                    <a:pt x="67" y="14"/>
                    <a:pt x="40" y="1"/>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9"/>
            <p:cNvSpPr/>
            <p:nvPr/>
          </p:nvSpPr>
          <p:spPr>
            <a:xfrm>
              <a:off x="2403177" y="1015116"/>
              <a:ext cx="3990" cy="4933"/>
            </a:xfrm>
            <a:custGeom>
              <a:rect b="b" l="l" r="r" t="t"/>
              <a:pathLst>
                <a:path extrusionOk="0" h="68" w="55">
                  <a:moveTo>
                    <a:pt x="54" y="0"/>
                  </a:moveTo>
                  <a:cubicBezTo>
                    <a:pt x="41" y="0"/>
                    <a:pt x="14" y="0"/>
                    <a:pt x="0" y="14"/>
                  </a:cubicBezTo>
                  <a:lnTo>
                    <a:pt x="14" y="68"/>
                  </a:lnTo>
                  <a:lnTo>
                    <a:pt x="54" y="68"/>
                  </a:ln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9"/>
            <p:cNvSpPr/>
            <p:nvPr/>
          </p:nvSpPr>
          <p:spPr>
            <a:xfrm>
              <a:off x="2416816" y="1047256"/>
              <a:ext cx="5877" cy="5877"/>
            </a:xfrm>
            <a:custGeom>
              <a:rect b="b" l="l" r="r" t="t"/>
              <a:pathLst>
                <a:path extrusionOk="0" h="81" w="81">
                  <a:moveTo>
                    <a:pt x="40" y="0"/>
                  </a:moveTo>
                  <a:cubicBezTo>
                    <a:pt x="27" y="13"/>
                    <a:pt x="14" y="13"/>
                    <a:pt x="0" y="27"/>
                  </a:cubicBezTo>
                  <a:lnTo>
                    <a:pt x="27" y="80"/>
                  </a:lnTo>
                  <a:cubicBezTo>
                    <a:pt x="54" y="67"/>
                    <a:pt x="67" y="54"/>
                    <a:pt x="81" y="40"/>
                  </a:cubicBezTo>
                  <a:lnTo>
                    <a:pt x="4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9"/>
            <p:cNvSpPr/>
            <p:nvPr/>
          </p:nvSpPr>
          <p:spPr>
            <a:xfrm>
              <a:off x="2408981" y="1051101"/>
              <a:ext cx="5006" cy="4933"/>
            </a:xfrm>
            <a:custGeom>
              <a:rect b="b" l="l" r="r" t="t"/>
              <a:pathLst>
                <a:path extrusionOk="0" h="68" w="69">
                  <a:moveTo>
                    <a:pt x="41" y="1"/>
                  </a:moveTo>
                  <a:cubicBezTo>
                    <a:pt x="28" y="1"/>
                    <a:pt x="14" y="1"/>
                    <a:pt x="1" y="14"/>
                  </a:cubicBezTo>
                  <a:lnTo>
                    <a:pt x="1" y="68"/>
                  </a:lnTo>
                  <a:lnTo>
                    <a:pt x="68" y="6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9"/>
            <p:cNvSpPr/>
            <p:nvPr/>
          </p:nvSpPr>
          <p:spPr>
            <a:xfrm>
              <a:off x="2419718" y="1043338"/>
              <a:ext cx="6892" cy="6892"/>
            </a:xfrm>
            <a:custGeom>
              <a:rect b="b" l="l" r="r" t="t"/>
              <a:pathLst>
                <a:path extrusionOk="0" h="95" w="95">
                  <a:moveTo>
                    <a:pt x="27" y="0"/>
                  </a:moveTo>
                  <a:cubicBezTo>
                    <a:pt x="27" y="14"/>
                    <a:pt x="14" y="27"/>
                    <a:pt x="0" y="41"/>
                  </a:cubicBezTo>
                  <a:lnTo>
                    <a:pt x="54" y="94"/>
                  </a:lnTo>
                  <a:cubicBezTo>
                    <a:pt x="68" y="81"/>
                    <a:pt x="81" y="54"/>
                    <a:pt x="94" y="41"/>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9"/>
            <p:cNvSpPr/>
            <p:nvPr/>
          </p:nvSpPr>
          <p:spPr>
            <a:xfrm>
              <a:off x="2421677" y="1039421"/>
              <a:ext cx="6892" cy="5949"/>
            </a:xfrm>
            <a:custGeom>
              <a:rect b="b" l="l" r="r" t="t"/>
              <a:pathLst>
                <a:path extrusionOk="0" h="82" w="95">
                  <a:moveTo>
                    <a:pt x="27" y="1"/>
                  </a:moveTo>
                  <a:cubicBezTo>
                    <a:pt x="14" y="28"/>
                    <a:pt x="14" y="41"/>
                    <a:pt x="0" y="54"/>
                  </a:cubicBezTo>
                  <a:lnTo>
                    <a:pt x="67" y="81"/>
                  </a:lnTo>
                  <a:cubicBezTo>
                    <a:pt x="81" y="68"/>
                    <a:pt x="81" y="41"/>
                    <a:pt x="94" y="28"/>
                  </a:cubicBez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9"/>
            <p:cNvSpPr/>
            <p:nvPr/>
          </p:nvSpPr>
          <p:spPr>
            <a:xfrm>
              <a:off x="2412899" y="1049142"/>
              <a:ext cx="5949" cy="6892"/>
            </a:xfrm>
            <a:custGeom>
              <a:rect b="b" l="l" r="r" t="t"/>
              <a:pathLst>
                <a:path extrusionOk="0" h="95" w="82">
                  <a:moveTo>
                    <a:pt x="41" y="1"/>
                  </a:moveTo>
                  <a:cubicBezTo>
                    <a:pt x="27" y="14"/>
                    <a:pt x="14" y="14"/>
                    <a:pt x="1" y="28"/>
                  </a:cubicBezTo>
                  <a:lnTo>
                    <a:pt x="14" y="95"/>
                  </a:lnTo>
                  <a:lnTo>
                    <a:pt x="14" y="81"/>
                  </a:lnTo>
                  <a:cubicBezTo>
                    <a:pt x="41" y="81"/>
                    <a:pt x="54" y="68"/>
                    <a:pt x="81" y="6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9"/>
            <p:cNvSpPr/>
            <p:nvPr/>
          </p:nvSpPr>
          <p:spPr>
            <a:xfrm>
              <a:off x="2390553" y="1044282"/>
              <a:ext cx="5877" cy="5949"/>
            </a:xfrm>
            <a:custGeom>
              <a:rect b="b" l="l" r="r" t="t"/>
              <a:pathLst>
                <a:path extrusionOk="0" h="82" w="81">
                  <a:moveTo>
                    <a:pt x="54" y="1"/>
                  </a:moveTo>
                  <a:lnTo>
                    <a:pt x="0" y="28"/>
                  </a:lnTo>
                  <a:cubicBezTo>
                    <a:pt x="14" y="54"/>
                    <a:pt x="27" y="68"/>
                    <a:pt x="40" y="81"/>
                  </a:cubicBezTo>
                  <a:lnTo>
                    <a:pt x="81" y="41"/>
                  </a:lnTo>
                  <a:cubicBezTo>
                    <a:pt x="81" y="28"/>
                    <a:pt x="67" y="14"/>
                    <a:pt x="5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9"/>
            <p:cNvSpPr/>
            <p:nvPr/>
          </p:nvSpPr>
          <p:spPr>
            <a:xfrm>
              <a:off x="2394398" y="1047256"/>
              <a:ext cx="5949" cy="6820"/>
            </a:xfrm>
            <a:custGeom>
              <a:rect b="b" l="l" r="r" t="t"/>
              <a:pathLst>
                <a:path extrusionOk="0" h="94" w="82">
                  <a:moveTo>
                    <a:pt x="41" y="0"/>
                  </a:moveTo>
                  <a:lnTo>
                    <a:pt x="1" y="40"/>
                  </a:lnTo>
                  <a:lnTo>
                    <a:pt x="1" y="54"/>
                  </a:lnTo>
                  <a:cubicBezTo>
                    <a:pt x="14" y="67"/>
                    <a:pt x="28" y="80"/>
                    <a:pt x="41" y="94"/>
                  </a:cubicBezTo>
                  <a:lnTo>
                    <a:pt x="81" y="27"/>
                  </a:lnTo>
                  <a:cubicBezTo>
                    <a:pt x="68" y="27"/>
                    <a:pt x="54" y="13"/>
                    <a:pt x="4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9"/>
            <p:cNvSpPr/>
            <p:nvPr/>
          </p:nvSpPr>
          <p:spPr>
            <a:xfrm>
              <a:off x="2387579" y="1040436"/>
              <a:ext cx="6892" cy="5877"/>
            </a:xfrm>
            <a:custGeom>
              <a:rect b="b" l="l" r="r" t="t"/>
              <a:pathLst>
                <a:path extrusionOk="0" h="81" w="95">
                  <a:moveTo>
                    <a:pt x="68" y="0"/>
                  </a:moveTo>
                  <a:lnTo>
                    <a:pt x="1" y="14"/>
                  </a:lnTo>
                  <a:lnTo>
                    <a:pt x="14" y="14"/>
                  </a:lnTo>
                  <a:cubicBezTo>
                    <a:pt x="14" y="40"/>
                    <a:pt x="28" y="54"/>
                    <a:pt x="41" y="81"/>
                  </a:cubicBezTo>
                  <a:lnTo>
                    <a:pt x="95" y="40"/>
                  </a:lnTo>
                  <a:cubicBezTo>
                    <a:pt x="81" y="27"/>
                    <a:pt x="81" y="14"/>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9"/>
            <p:cNvSpPr/>
            <p:nvPr/>
          </p:nvSpPr>
          <p:spPr>
            <a:xfrm>
              <a:off x="2403177" y="1051101"/>
              <a:ext cx="4933" cy="5949"/>
            </a:xfrm>
            <a:custGeom>
              <a:rect b="b" l="l" r="r" t="t"/>
              <a:pathLst>
                <a:path extrusionOk="0" h="82" w="68">
                  <a:moveTo>
                    <a:pt x="14" y="1"/>
                  </a:moveTo>
                  <a:lnTo>
                    <a:pt x="0" y="68"/>
                  </a:lnTo>
                  <a:cubicBezTo>
                    <a:pt x="27" y="68"/>
                    <a:pt x="41" y="81"/>
                    <a:pt x="68" y="81"/>
                  </a:cubicBezTo>
                  <a:lnTo>
                    <a:pt x="68" y="14"/>
                  </a:lnTo>
                  <a:cubicBezTo>
                    <a:pt x="54" y="14"/>
                    <a:pt x="27" y="14"/>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9"/>
            <p:cNvSpPr/>
            <p:nvPr/>
          </p:nvSpPr>
          <p:spPr>
            <a:xfrm>
              <a:off x="2398316" y="1049142"/>
              <a:ext cx="5877" cy="6892"/>
            </a:xfrm>
            <a:custGeom>
              <a:rect b="b" l="l" r="r" t="t"/>
              <a:pathLst>
                <a:path extrusionOk="0" h="95" w="81">
                  <a:moveTo>
                    <a:pt x="27" y="1"/>
                  </a:moveTo>
                  <a:lnTo>
                    <a:pt x="0" y="68"/>
                  </a:lnTo>
                  <a:cubicBezTo>
                    <a:pt x="14" y="81"/>
                    <a:pt x="41" y="81"/>
                    <a:pt x="67" y="95"/>
                  </a:cubicBezTo>
                  <a:lnTo>
                    <a:pt x="81" y="28"/>
                  </a:lnTo>
                  <a:cubicBezTo>
                    <a:pt x="67" y="14"/>
                    <a:pt x="41" y="14"/>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9"/>
            <p:cNvSpPr/>
            <p:nvPr/>
          </p:nvSpPr>
          <p:spPr>
            <a:xfrm>
              <a:off x="2408038" y="1015116"/>
              <a:ext cx="4933" cy="4933"/>
            </a:xfrm>
            <a:custGeom>
              <a:rect b="b" l="l" r="r" t="t"/>
              <a:pathLst>
                <a:path extrusionOk="0" h="68" w="68">
                  <a:moveTo>
                    <a:pt x="1" y="0"/>
                  </a:moveTo>
                  <a:lnTo>
                    <a:pt x="1" y="54"/>
                  </a:lnTo>
                  <a:cubicBezTo>
                    <a:pt x="14" y="54"/>
                    <a:pt x="41" y="68"/>
                    <a:pt x="54" y="68"/>
                  </a:cubicBezTo>
                  <a:lnTo>
                    <a:pt x="6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9"/>
            <p:cNvSpPr/>
            <p:nvPr/>
          </p:nvSpPr>
          <p:spPr>
            <a:xfrm>
              <a:off x="2421677" y="1025781"/>
              <a:ext cx="6892" cy="5006"/>
            </a:xfrm>
            <a:custGeom>
              <a:rect b="b" l="l" r="r" t="t"/>
              <a:pathLst>
                <a:path extrusionOk="0" h="69" w="95">
                  <a:moveTo>
                    <a:pt x="67" y="1"/>
                  </a:moveTo>
                  <a:lnTo>
                    <a:pt x="0" y="28"/>
                  </a:lnTo>
                  <a:cubicBezTo>
                    <a:pt x="14" y="41"/>
                    <a:pt x="14" y="55"/>
                    <a:pt x="27" y="68"/>
                  </a:cubicBezTo>
                  <a:lnTo>
                    <a:pt x="94" y="55"/>
                  </a:lnTo>
                  <a:lnTo>
                    <a:pt x="81" y="55"/>
                  </a:lnTo>
                  <a:cubicBezTo>
                    <a:pt x="81" y="28"/>
                    <a:pt x="67" y="14"/>
                    <a:pt x="6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9"/>
            <p:cNvSpPr/>
            <p:nvPr/>
          </p:nvSpPr>
          <p:spPr>
            <a:xfrm>
              <a:off x="2423636" y="1030715"/>
              <a:ext cx="4933" cy="3918"/>
            </a:xfrm>
            <a:custGeom>
              <a:rect b="b" l="l" r="r" t="t"/>
              <a:pathLst>
                <a:path extrusionOk="0" h="54" w="68">
                  <a:moveTo>
                    <a:pt x="67" y="0"/>
                  </a:moveTo>
                  <a:lnTo>
                    <a:pt x="0" y="13"/>
                  </a:lnTo>
                  <a:cubicBezTo>
                    <a:pt x="0" y="27"/>
                    <a:pt x="0" y="40"/>
                    <a:pt x="0" y="54"/>
                  </a:cubicBezTo>
                  <a:lnTo>
                    <a:pt x="67" y="54"/>
                  </a:lnTo>
                  <a:cubicBezTo>
                    <a:pt x="67" y="40"/>
                    <a:pt x="67" y="13"/>
                    <a:pt x="6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9"/>
            <p:cNvSpPr/>
            <p:nvPr/>
          </p:nvSpPr>
          <p:spPr>
            <a:xfrm>
              <a:off x="2408038" y="1026797"/>
              <a:ext cx="13712" cy="8851"/>
            </a:xfrm>
            <a:custGeom>
              <a:rect b="b" l="l" r="r" t="t"/>
              <a:pathLst>
                <a:path extrusionOk="0" h="122" w="189">
                  <a:moveTo>
                    <a:pt x="188" y="0"/>
                  </a:moveTo>
                  <a:lnTo>
                    <a:pt x="1" y="121"/>
                  </a:lnTo>
                  <a:lnTo>
                    <a:pt x="188" y="14"/>
                  </a:lnTo>
                  <a:cubicBezTo>
                    <a:pt x="188" y="14"/>
                    <a:pt x="188" y="14"/>
                    <a:pt x="18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9"/>
            <p:cNvSpPr/>
            <p:nvPr/>
          </p:nvSpPr>
          <p:spPr>
            <a:xfrm>
              <a:off x="2408038" y="1023895"/>
              <a:ext cx="11753" cy="11753"/>
            </a:xfrm>
            <a:custGeom>
              <a:rect b="b" l="l" r="r" t="t"/>
              <a:pathLst>
                <a:path extrusionOk="0" h="162" w="162">
                  <a:moveTo>
                    <a:pt x="148" y="0"/>
                  </a:moveTo>
                  <a:lnTo>
                    <a:pt x="1" y="161"/>
                  </a:lnTo>
                  <a:lnTo>
                    <a:pt x="1" y="161"/>
                  </a:lnTo>
                  <a:lnTo>
                    <a:pt x="16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9"/>
            <p:cNvSpPr/>
            <p:nvPr/>
          </p:nvSpPr>
          <p:spPr>
            <a:xfrm>
              <a:off x="2408038" y="1034560"/>
              <a:ext cx="15671" cy="1088"/>
            </a:xfrm>
            <a:custGeom>
              <a:rect b="b" l="l" r="r" t="t"/>
              <a:pathLst>
                <a:path extrusionOk="0" h="15" w="216">
                  <a:moveTo>
                    <a:pt x="215" y="1"/>
                  </a:moveTo>
                  <a:lnTo>
                    <a:pt x="1" y="14"/>
                  </a:lnTo>
                  <a:lnTo>
                    <a:pt x="215" y="14"/>
                  </a:lnTo>
                  <a:lnTo>
                    <a:pt x="2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9"/>
            <p:cNvSpPr/>
            <p:nvPr/>
          </p:nvSpPr>
          <p:spPr>
            <a:xfrm>
              <a:off x="2408038" y="1021936"/>
              <a:ext cx="7835" cy="13712"/>
            </a:xfrm>
            <a:custGeom>
              <a:rect b="b" l="l" r="r" t="t"/>
              <a:pathLst>
                <a:path extrusionOk="0" h="189" w="108">
                  <a:moveTo>
                    <a:pt x="108" y="0"/>
                  </a:moveTo>
                  <a:cubicBezTo>
                    <a:pt x="108" y="0"/>
                    <a:pt x="108" y="0"/>
                    <a:pt x="108" y="0"/>
                  </a:cubicBezTo>
                  <a:lnTo>
                    <a:pt x="1" y="188"/>
                  </a:lnTo>
                  <a:lnTo>
                    <a:pt x="10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9"/>
            <p:cNvSpPr/>
            <p:nvPr/>
          </p:nvSpPr>
          <p:spPr>
            <a:xfrm>
              <a:off x="2408038" y="1030715"/>
              <a:ext cx="15671" cy="4933"/>
            </a:xfrm>
            <a:custGeom>
              <a:rect b="b" l="l" r="r" t="t"/>
              <a:pathLst>
                <a:path extrusionOk="0" h="68" w="216">
                  <a:moveTo>
                    <a:pt x="215" y="0"/>
                  </a:moveTo>
                  <a:lnTo>
                    <a:pt x="1" y="67"/>
                  </a:lnTo>
                  <a:lnTo>
                    <a:pt x="1" y="67"/>
                  </a:lnTo>
                  <a:lnTo>
                    <a:pt x="215" y="13"/>
                  </a:lnTo>
                  <a:cubicBezTo>
                    <a:pt x="215" y="13"/>
                    <a:pt x="215" y="13"/>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9"/>
            <p:cNvSpPr/>
            <p:nvPr/>
          </p:nvSpPr>
          <p:spPr>
            <a:xfrm>
              <a:off x="2400275" y="1035576"/>
              <a:ext cx="7835" cy="14655"/>
            </a:xfrm>
            <a:custGeom>
              <a:rect b="b" l="l" r="r" t="t"/>
              <a:pathLst>
                <a:path extrusionOk="0" h="202" w="108">
                  <a:moveTo>
                    <a:pt x="108" y="0"/>
                  </a:moveTo>
                  <a:lnTo>
                    <a:pt x="0" y="188"/>
                  </a:lnTo>
                  <a:lnTo>
                    <a:pt x="0" y="201"/>
                  </a:lnTo>
                  <a:lnTo>
                    <a:pt x="10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9"/>
            <p:cNvSpPr/>
            <p:nvPr/>
          </p:nvSpPr>
          <p:spPr>
            <a:xfrm>
              <a:off x="2396357" y="1035575"/>
              <a:ext cx="11753" cy="11753"/>
            </a:xfrm>
            <a:custGeom>
              <a:rect b="b" l="l" r="r" t="t"/>
              <a:pathLst>
                <a:path extrusionOk="0" h="162" w="162">
                  <a:moveTo>
                    <a:pt x="1" y="161"/>
                  </a:moveTo>
                  <a:cubicBezTo>
                    <a:pt x="1" y="161"/>
                    <a:pt x="14" y="161"/>
                    <a:pt x="14" y="161"/>
                  </a:cubicBezTo>
                  <a:lnTo>
                    <a:pt x="162" y="0"/>
                  </a:lnTo>
                  <a:lnTo>
                    <a:pt x="14" y="16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9"/>
            <p:cNvSpPr/>
            <p:nvPr/>
          </p:nvSpPr>
          <p:spPr>
            <a:xfrm>
              <a:off x="2392440" y="1035575"/>
              <a:ext cx="15671" cy="4933"/>
            </a:xfrm>
            <a:custGeom>
              <a:rect b="b" l="l" r="r" t="t"/>
              <a:pathLst>
                <a:path extrusionOk="0" h="68" w="216">
                  <a:moveTo>
                    <a:pt x="216" y="0"/>
                  </a:moveTo>
                  <a:lnTo>
                    <a:pt x="1" y="54"/>
                  </a:lnTo>
                  <a:cubicBezTo>
                    <a:pt x="1" y="54"/>
                    <a:pt x="1" y="67"/>
                    <a:pt x="1" y="67"/>
                  </a:cubicBezTo>
                  <a:lnTo>
                    <a:pt x="21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9"/>
            <p:cNvSpPr/>
            <p:nvPr/>
          </p:nvSpPr>
          <p:spPr>
            <a:xfrm>
              <a:off x="2394398" y="1035576"/>
              <a:ext cx="13712" cy="8779"/>
            </a:xfrm>
            <a:custGeom>
              <a:rect b="b" l="l" r="r" t="t"/>
              <a:pathLst>
                <a:path extrusionOk="0" h="121" w="189">
                  <a:moveTo>
                    <a:pt x="189" y="0"/>
                  </a:moveTo>
                  <a:lnTo>
                    <a:pt x="1" y="107"/>
                  </a:lnTo>
                  <a:cubicBezTo>
                    <a:pt x="1" y="107"/>
                    <a:pt x="1" y="121"/>
                    <a:pt x="1" y="121"/>
                  </a:cubicBezTo>
                  <a:lnTo>
                    <a:pt x="189"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9"/>
            <p:cNvSpPr/>
            <p:nvPr/>
          </p:nvSpPr>
          <p:spPr>
            <a:xfrm>
              <a:off x="2392440" y="1035576"/>
              <a:ext cx="15671" cy="1016"/>
            </a:xfrm>
            <a:custGeom>
              <a:rect b="b" l="l" r="r" t="t"/>
              <a:pathLst>
                <a:path extrusionOk="0" h="14" w="216">
                  <a:moveTo>
                    <a:pt x="1" y="0"/>
                  </a:moveTo>
                  <a:lnTo>
                    <a:pt x="1" y="13"/>
                  </a:lnTo>
                  <a:lnTo>
                    <a:pt x="21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9"/>
            <p:cNvSpPr/>
            <p:nvPr/>
          </p:nvSpPr>
          <p:spPr>
            <a:xfrm>
              <a:off x="2392440" y="1031658"/>
              <a:ext cx="15671" cy="3990"/>
            </a:xfrm>
            <a:custGeom>
              <a:rect b="b" l="l" r="r" t="t"/>
              <a:pathLst>
                <a:path extrusionOk="0" h="55" w="216">
                  <a:moveTo>
                    <a:pt x="1" y="0"/>
                  </a:moveTo>
                  <a:cubicBezTo>
                    <a:pt x="1" y="0"/>
                    <a:pt x="1" y="0"/>
                    <a:pt x="1" y="0"/>
                  </a:cubicBezTo>
                  <a:lnTo>
                    <a:pt x="216" y="54"/>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9"/>
            <p:cNvSpPr/>
            <p:nvPr/>
          </p:nvSpPr>
          <p:spPr>
            <a:xfrm>
              <a:off x="2408038" y="1035576"/>
              <a:ext cx="13712" cy="7835"/>
            </a:xfrm>
            <a:custGeom>
              <a:rect b="b" l="l" r="r" t="t"/>
              <a:pathLst>
                <a:path extrusionOk="0" h="108" w="189">
                  <a:moveTo>
                    <a:pt x="188" y="107"/>
                  </a:moveTo>
                  <a:cubicBezTo>
                    <a:pt x="188" y="107"/>
                    <a:pt x="188" y="107"/>
                    <a:pt x="188" y="107"/>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9"/>
            <p:cNvSpPr/>
            <p:nvPr/>
          </p:nvSpPr>
          <p:spPr>
            <a:xfrm>
              <a:off x="2408038" y="1035575"/>
              <a:ext cx="11753" cy="11753"/>
            </a:xfrm>
            <a:custGeom>
              <a:rect b="b" l="l" r="r" t="t"/>
              <a:pathLst>
                <a:path extrusionOk="0" h="162" w="162">
                  <a:moveTo>
                    <a:pt x="1" y="0"/>
                  </a:moveTo>
                  <a:lnTo>
                    <a:pt x="161" y="161"/>
                  </a:lnTo>
                  <a:cubicBezTo>
                    <a:pt x="161" y="161"/>
                    <a:pt x="161" y="148"/>
                    <a:pt x="161" y="148"/>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9"/>
            <p:cNvSpPr/>
            <p:nvPr/>
          </p:nvSpPr>
          <p:spPr>
            <a:xfrm>
              <a:off x="2408038" y="1035576"/>
              <a:ext cx="15671" cy="3918"/>
            </a:xfrm>
            <a:custGeom>
              <a:rect b="b" l="l" r="r" t="t"/>
              <a:pathLst>
                <a:path extrusionOk="0" h="54" w="216">
                  <a:moveTo>
                    <a:pt x="1" y="0"/>
                  </a:moveTo>
                  <a:lnTo>
                    <a:pt x="215" y="54"/>
                  </a:lnTo>
                  <a:cubicBezTo>
                    <a:pt x="215" y="54"/>
                    <a:pt x="215" y="54"/>
                    <a:pt x="215" y="54"/>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9"/>
            <p:cNvSpPr/>
            <p:nvPr/>
          </p:nvSpPr>
          <p:spPr>
            <a:xfrm>
              <a:off x="2408038" y="1035576"/>
              <a:ext cx="8851" cy="13639"/>
            </a:xfrm>
            <a:custGeom>
              <a:rect b="b" l="l" r="r" t="t"/>
              <a:pathLst>
                <a:path extrusionOk="0" h="188" w="122">
                  <a:moveTo>
                    <a:pt x="1" y="0"/>
                  </a:moveTo>
                  <a:lnTo>
                    <a:pt x="108" y="188"/>
                  </a:lnTo>
                  <a:lnTo>
                    <a:pt x="121" y="188"/>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9"/>
            <p:cNvSpPr/>
            <p:nvPr/>
          </p:nvSpPr>
          <p:spPr>
            <a:xfrm>
              <a:off x="2408038" y="1035576"/>
              <a:ext cx="1016" cy="16614"/>
            </a:xfrm>
            <a:custGeom>
              <a:rect b="b" l="l" r="r" t="t"/>
              <a:pathLst>
                <a:path extrusionOk="0" h="229" w="14">
                  <a:moveTo>
                    <a:pt x="1" y="0"/>
                  </a:moveTo>
                  <a:lnTo>
                    <a:pt x="1" y="228"/>
                  </a:lnTo>
                  <a:lnTo>
                    <a:pt x="14" y="228"/>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9"/>
            <p:cNvSpPr/>
            <p:nvPr/>
          </p:nvSpPr>
          <p:spPr>
            <a:xfrm>
              <a:off x="2404120" y="1035575"/>
              <a:ext cx="3990" cy="15598"/>
            </a:xfrm>
            <a:custGeom>
              <a:rect b="b" l="l" r="r" t="t"/>
              <a:pathLst>
                <a:path extrusionOk="0" h="215" w="55">
                  <a:moveTo>
                    <a:pt x="1" y="215"/>
                  </a:moveTo>
                  <a:cubicBezTo>
                    <a:pt x="1" y="215"/>
                    <a:pt x="1" y="215"/>
                    <a:pt x="1" y="215"/>
                  </a:cubicBezTo>
                  <a:lnTo>
                    <a:pt x="5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9"/>
            <p:cNvSpPr/>
            <p:nvPr/>
          </p:nvSpPr>
          <p:spPr>
            <a:xfrm>
              <a:off x="2408038" y="1035575"/>
              <a:ext cx="4933" cy="15598"/>
            </a:xfrm>
            <a:custGeom>
              <a:rect b="b" l="l" r="r" t="t"/>
              <a:pathLst>
                <a:path extrusionOk="0" h="215" w="68">
                  <a:moveTo>
                    <a:pt x="1" y="0"/>
                  </a:moveTo>
                  <a:lnTo>
                    <a:pt x="54" y="215"/>
                  </a:lnTo>
                  <a:lnTo>
                    <a:pt x="68" y="215"/>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9"/>
            <p:cNvSpPr/>
            <p:nvPr/>
          </p:nvSpPr>
          <p:spPr>
            <a:xfrm>
              <a:off x="2394398" y="1027740"/>
              <a:ext cx="13712" cy="7908"/>
            </a:xfrm>
            <a:custGeom>
              <a:rect b="b" l="l" r="r" t="t"/>
              <a:pathLst>
                <a:path extrusionOk="0" h="109" w="189">
                  <a:moveTo>
                    <a:pt x="1" y="1"/>
                  </a:moveTo>
                  <a:lnTo>
                    <a:pt x="1" y="1"/>
                  </a:lnTo>
                  <a:lnTo>
                    <a:pt x="189" y="10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9"/>
            <p:cNvSpPr/>
            <p:nvPr/>
          </p:nvSpPr>
          <p:spPr>
            <a:xfrm>
              <a:off x="2403177" y="1019977"/>
              <a:ext cx="4933" cy="15671"/>
            </a:xfrm>
            <a:custGeom>
              <a:rect b="b" l="l" r="r" t="t"/>
              <a:pathLst>
                <a:path extrusionOk="0" h="216" w="68">
                  <a:moveTo>
                    <a:pt x="0" y="1"/>
                  </a:moveTo>
                  <a:lnTo>
                    <a:pt x="68" y="215"/>
                  </a:lnTo>
                  <a:lnTo>
                    <a:pt x="14" y="1"/>
                  </a:lnTo>
                  <a:close/>
                  <a:moveTo>
                    <a:pt x="54" y="1"/>
                  </a:moveTo>
                  <a:lnTo>
                    <a:pt x="68" y="215"/>
                  </a:lnTo>
                  <a:lnTo>
                    <a:pt x="68" y="1"/>
                  </a:lnTo>
                  <a:close/>
                  <a:moveTo>
                    <a:pt x="68" y="215"/>
                  </a:moveTo>
                  <a:lnTo>
                    <a:pt x="68" y="215"/>
                  </a:lnTo>
                  <a:lnTo>
                    <a:pt x="68" y="21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9"/>
            <p:cNvSpPr/>
            <p:nvPr/>
          </p:nvSpPr>
          <p:spPr>
            <a:xfrm>
              <a:off x="2399259" y="1021936"/>
              <a:ext cx="8851" cy="13712"/>
            </a:xfrm>
            <a:custGeom>
              <a:rect b="b" l="l" r="r" t="t"/>
              <a:pathLst>
                <a:path extrusionOk="0" h="189" w="122">
                  <a:moveTo>
                    <a:pt x="1" y="0"/>
                  </a:moveTo>
                  <a:lnTo>
                    <a:pt x="122" y="188"/>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9"/>
            <p:cNvSpPr/>
            <p:nvPr/>
          </p:nvSpPr>
          <p:spPr>
            <a:xfrm>
              <a:off x="2396357" y="1023895"/>
              <a:ext cx="11753" cy="11753"/>
            </a:xfrm>
            <a:custGeom>
              <a:rect b="b" l="l" r="r" t="t"/>
              <a:pathLst>
                <a:path extrusionOk="0" h="162" w="162">
                  <a:moveTo>
                    <a:pt x="1" y="0"/>
                  </a:moveTo>
                  <a:cubicBezTo>
                    <a:pt x="1" y="0"/>
                    <a:pt x="1" y="14"/>
                    <a:pt x="1" y="14"/>
                  </a:cubicBezTo>
                  <a:lnTo>
                    <a:pt x="162" y="161"/>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9"/>
            <p:cNvSpPr/>
            <p:nvPr/>
          </p:nvSpPr>
          <p:spPr>
            <a:xfrm>
              <a:off x="4431826" y="861382"/>
              <a:ext cx="2975" cy="465118"/>
            </a:xfrm>
            <a:custGeom>
              <a:rect b="b" l="l" r="r" t="t"/>
              <a:pathLst>
                <a:path extrusionOk="0" h="6411" w="41">
                  <a:moveTo>
                    <a:pt x="14" y="1"/>
                  </a:moveTo>
                  <a:cubicBezTo>
                    <a:pt x="1" y="1"/>
                    <a:pt x="1" y="14"/>
                    <a:pt x="1" y="14"/>
                  </a:cubicBezTo>
                  <a:lnTo>
                    <a:pt x="1" y="349"/>
                  </a:lnTo>
                  <a:cubicBezTo>
                    <a:pt x="1" y="363"/>
                    <a:pt x="1" y="376"/>
                    <a:pt x="14" y="376"/>
                  </a:cubicBezTo>
                  <a:cubicBezTo>
                    <a:pt x="27" y="376"/>
                    <a:pt x="41" y="363"/>
                    <a:pt x="41" y="349"/>
                  </a:cubicBezTo>
                  <a:lnTo>
                    <a:pt x="41" y="14"/>
                  </a:lnTo>
                  <a:cubicBezTo>
                    <a:pt x="41" y="14"/>
                    <a:pt x="27" y="1"/>
                    <a:pt x="14" y="1"/>
                  </a:cubicBezTo>
                  <a:close/>
                  <a:moveTo>
                    <a:pt x="14" y="671"/>
                  </a:moveTo>
                  <a:cubicBezTo>
                    <a:pt x="1" y="671"/>
                    <a:pt x="1" y="684"/>
                    <a:pt x="1" y="684"/>
                  </a:cubicBezTo>
                  <a:lnTo>
                    <a:pt x="1" y="1020"/>
                  </a:lnTo>
                  <a:cubicBezTo>
                    <a:pt x="1" y="1033"/>
                    <a:pt x="1" y="1047"/>
                    <a:pt x="14" y="1047"/>
                  </a:cubicBezTo>
                  <a:cubicBezTo>
                    <a:pt x="27" y="1047"/>
                    <a:pt x="41" y="1033"/>
                    <a:pt x="41" y="1020"/>
                  </a:cubicBezTo>
                  <a:lnTo>
                    <a:pt x="41" y="684"/>
                  </a:lnTo>
                  <a:cubicBezTo>
                    <a:pt x="41" y="684"/>
                    <a:pt x="27" y="671"/>
                    <a:pt x="14" y="671"/>
                  </a:cubicBezTo>
                  <a:close/>
                  <a:moveTo>
                    <a:pt x="14" y="1342"/>
                  </a:moveTo>
                  <a:cubicBezTo>
                    <a:pt x="1" y="1342"/>
                    <a:pt x="1" y="1355"/>
                    <a:pt x="1" y="1355"/>
                  </a:cubicBezTo>
                  <a:lnTo>
                    <a:pt x="1" y="1690"/>
                  </a:lnTo>
                  <a:cubicBezTo>
                    <a:pt x="1" y="1704"/>
                    <a:pt x="1" y="1717"/>
                    <a:pt x="14" y="1717"/>
                  </a:cubicBezTo>
                  <a:cubicBezTo>
                    <a:pt x="27" y="1717"/>
                    <a:pt x="41" y="1704"/>
                    <a:pt x="41" y="1690"/>
                  </a:cubicBezTo>
                  <a:lnTo>
                    <a:pt x="41" y="1355"/>
                  </a:lnTo>
                  <a:cubicBezTo>
                    <a:pt x="41" y="1355"/>
                    <a:pt x="27" y="1342"/>
                    <a:pt x="14" y="1342"/>
                  </a:cubicBezTo>
                  <a:close/>
                  <a:moveTo>
                    <a:pt x="14" y="2012"/>
                  </a:moveTo>
                  <a:cubicBezTo>
                    <a:pt x="1" y="2012"/>
                    <a:pt x="1" y="2026"/>
                    <a:pt x="1" y="2026"/>
                  </a:cubicBezTo>
                  <a:lnTo>
                    <a:pt x="1" y="2361"/>
                  </a:lnTo>
                  <a:cubicBezTo>
                    <a:pt x="1" y="2374"/>
                    <a:pt x="1" y="2388"/>
                    <a:pt x="14" y="2388"/>
                  </a:cubicBezTo>
                  <a:cubicBezTo>
                    <a:pt x="27" y="2388"/>
                    <a:pt x="41" y="2374"/>
                    <a:pt x="41" y="2361"/>
                  </a:cubicBezTo>
                  <a:lnTo>
                    <a:pt x="41" y="2026"/>
                  </a:lnTo>
                  <a:cubicBezTo>
                    <a:pt x="41" y="2026"/>
                    <a:pt x="27" y="2012"/>
                    <a:pt x="14" y="2012"/>
                  </a:cubicBezTo>
                  <a:close/>
                  <a:moveTo>
                    <a:pt x="14" y="2683"/>
                  </a:moveTo>
                  <a:cubicBezTo>
                    <a:pt x="1" y="2683"/>
                    <a:pt x="1" y="2696"/>
                    <a:pt x="1" y="2696"/>
                  </a:cubicBezTo>
                  <a:lnTo>
                    <a:pt x="1" y="3031"/>
                  </a:lnTo>
                  <a:cubicBezTo>
                    <a:pt x="1" y="3045"/>
                    <a:pt x="1" y="3058"/>
                    <a:pt x="14" y="3058"/>
                  </a:cubicBezTo>
                  <a:cubicBezTo>
                    <a:pt x="27" y="3058"/>
                    <a:pt x="41" y="3045"/>
                    <a:pt x="41" y="3031"/>
                  </a:cubicBezTo>
                  <a:lnTo>
                    <a:pt x="41" y="2696"/>
                  </a:lnTo>
                  <a:cubicBezTo>
                    <a:pt x="41" y="2696"/>
                    <a:pt x="27" y="2683"/>
                    <a:pt x="14" y="2683"/>
                  </a:cubicBezTo>
                  <a:close/>
                  <a:moveTo>
                    <a:pt x="14" y="3353"/>
                  </a:moveTo>
                  <a:cubicBezTo>
                    <a:pt x="1" y="3353"/>
                    <a:pt x="1" y="3367"/>
                    <a:pt x="1" y="3367"/>
                  </a:cubicBezTo>
                  <a:lnTo>
                    <a:pt x="1" y="3702"/>
                  </a:lnTo>
                  <a:cubicBezTo>
                    <a:pt x="1" y="3715"/>
                    <a:pt x="1" y="3729"/>
                    <a:pt x="14" y="3729"/>
                  </a:cubicBezTo>
                  <a:cubicBezTo>
                    <a:pt x="27" y="3729"/>
                    <a:pt x="41" y="3715"/>
                    <a:pt x="41" y="3702"/>
                  </a:cubicBezTo>
                  <a:lnTo>
                    <a:pt x="41" y="3367"/>
                  </a:lnTo>
                  <a:cubicBezTo>
                    <a:pt x="41" y="3367"/>
                    <a:pt x="27" y="3353"/>
                    <a:pt x="14" y="3353"/>
                  </a:cubicBezTo>
                  <a:close/>
                  <a:moveTo>
                    <a:pt x="14" y="4024"/>
                  </a:moveTo>
                  <a:cubicBezTo>
                    <a:pt x="1" y="4024"/>
                    <a:pt x="1" y="4037"/>
                    <a:pt x="1" y="4037"/>
                  </a:cubicBezTo>
                  <a:lnTo>
                    <a:pt x="1" y="4372"/>
                  </a:lnTo>
                  <a:cubicBezTo>
                    <a:pt x="1" y="4386"/>
                    <a:pt x="1" y="4399"/>
                    <a:pt x="14" y="4399"/>
                  </a:cubicBezTo>
                  <a:cubicBezTo>
                    <a:pt x="27" y="4399"/>
                    <a:pt x="41" y="4386"/>
                    <a:pt x="41" y="4372"/>
                  </a:cubicBezTo>
                  <a:lnTo>
                    <a:pt x="41" y="4037"/>
                  </a:lnTo>
                  <a:cubicBezTo>
                    <a:pt x="41" y="4037"/>
                    <a:pt x="27" y="4024"/>
                    <a:pt x="14" y="4024"/>
                  </a:cubicBezTo>
                  <a:close/>
                  <a:moveTo>
                    <a:pt x="14" y="4694"/>
                  </a:moveTo>
                  <a:cubicBezTo>
                    <a:pt x="1" y="4694"/>
                    <a:pt x="1" y="4708"/>
                    <a:pt x="1" y="4708"/>
                  </a:cubicBezTo>
                  <a:lnTo>
                    <a:pt x="1" y="5043"/>
                  </a:lnTo>
                  <a:cubicBezTo>
                    <a:pt x="1" y="5056"/>
                    <a:pt x="1" y="5070"/>
                    <a:pt x="14" y="5070"/>
                  </a:cubicBezTo>
                  <a:cubicBezTo>
                    <a:pt x="27" y="5070"/>
                    <a:pt x="41" y="5056"/>
                    <a:pt x="41" y="5043"/>
                  </a:cubicBezTo>
                  <a:lnTo>
                    <a:pt x="41" y="4708"/>
                  </a:lnTo>
                  <a:cubicBezTo>
                    <a:pt x="41" y="4708"/>
                    <a:pt x="27" y="4694"/>
                    <a:pt x="14" y="4694"/>
                  </a:cubicBezTo>
                  <a:close/>
                  <a:moveTo>
                    <a:pt x="14" y="5365"/>
                  </a:moveTo>
                  <a:cubicBezTo>
                    <a:pt x="1" y="5365"/>
                    <a:pt x="1" y="5378"/>
                    <a:pt x="1" y="5378"/>
                  </a:cubicBezTo>
                  <a:lnTo>
                    <a:pt x="1" y="5714"/>
                  </a:lnTo>
                  <a:cubicBezTo>
                    <a:pt x="1" y="5727"/>
                    <a:pt x="1" y="5740"/>
                    <a:pt x="14" y="5740"/>
                  </a:cubicBezTo>
                  <a:cubicBezTo>
                    <a:pt x="27" y="5740"/>
                    <a:pt x="41" y="5727"/>
                    <a:pt x="41" y="5714"/>
                  </a:cubicBezTo>
                  <a:lnTo>
                    <a:pt x="41" y="5378"/>
                  </a:lnTo>
                  <a:cubicBezTo>
                    <a:pt x="41" y="5378"/>
                    <a:pt x="27" y="5365"/>
                    <a:pt x="14" y="5365"/>
                  </a:cubicBezTo>
                  <a:close/>
                  <a:moveTo>
                    <a:pt x="14" y="6035"/>
                  </a:moveTo>
                  <a:cubicBezTo>
                    <a:pt x="1" y="6035"/>
                    <a:pt x="1" y="6049"/>
                    <a:pt x="1" y="6049"/>
                  </a:cubicBezTo>
                  <a:lnTo>
                    <a:pt x="1" y="6384"/>
                  </a:lnTo>
                  <a:cubicBezTo>
                    <a:pt x="1" y="6398"/>
                    <a:pt x="1" y="6411"/>
                    <a:pt x="14" y="6411"/>
                  </a:cubicBezTo>
                  <a:cubicBezTo>
                    <a:pt x="27" y="6411"/>
                    <a:pt x="41" y="6398"/>
                    <a:pt x="41" y="6384"/>
                  </a:cubicBezTo>
                  <a:lnTo>
                    <a:pt x="41" y="6049"/>
                  </a:lnTo>
                  <a:cubicBezTo>
                    <a:pt x="41" y="6049"/>
                    <a:pt x="27" y="6035"/>
                    <a:pt x="14" y="603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9"/>
            <p:cNvSpPr/>
            <p:nvPr/>
          </p:nvSpPr>
          <p:spPr>
            <a:xfrm>
              <a:off x="1776561" y="861382"/>
              <a:ext cx="2975" cy="465118"/>
            </a:xfrm>
            <a:custGeom>
              <a:rect b="b" l="l" r="r" t="t"/>
              <a:pathLst>
                <a:path extrusionOk="0" h="6411" w="41">
                  <a:moveTo>
                    <a:pt x="14" y="1"/>
                  </a:moveTo>
                  <a:cubicBezTo>
                    <a:pt x="1" y="1"/>
                    <a:pt x="1" y="14"/>
                    <a:pt x="1" y="14"/>
                  </a:cubicBezTo>
                  <a:lnTo>
                    <a:pt x="1" y="349"/>
                  </a:lnTo>
                  <a:cubicBezTo>
                    <a:pt x="1" y="363"/>
                    <a:pt x="1" y="376"/>
                    <a:pt x="14" y="376"/>
                  </a:cubicBezTo>
                  <a:cubicBezTo>
                    <a:pt x="28" y="376"/>
                    <a:pt x="41" y="363"/>
                    <a:pt x="41" y="349"/>
                  </a:cubicBezTo>
                  <a:lnTo>
                    <a:pt x="41" y="14"/>
                  </a:lnTo>
                  <a:cubicBezTo>
                    <a:pt x="41" y="14"/>
                    <a:pt x="28" y="1"/>
                    <a:pt x="14" y="1"/>
                  </a:cubicBezTo>
                  <a:close/>
                  <a:moveTo>
                    <a:pt x="14" y="671"/>
                  </a:moveTo>
                  <a:cubicBezTo>
                    <a:pt x="1" y="671"/>
                    <a:pt x="1" y="684"/>
                    <a:pt x="1" y="684"/>
                  </a:cubicBezTo>
                  <a:lnTo>
                    <a:pt x="1" y="1020"/>
                  </a:lnTo>
                  <a:cubicBezTo>
                    <a:pt x="1" y="1033"/>
                    <a:pt x="1" y="1047"/>
                    <a:pt x="14" y="1047"/>
                  </a:cubicBezTo>
                  <a:cubicBezTo>
                    <a:pt x="28" y="1047"/>
                    <a:pt x="41" y="1033"/>
                    <a:pt x="41" y="1020"/>
                  </a:cubicBezTo>
                  <a:lnTo>
                    <a:pt x="41" y="684"/>
                  </a:lnTo>
                  <a:cubicBezTo>
                    <a:pt x="41" y="684"/>
                    <a:pt x="28" y="671"/>
                    <a:pt x="14" y="671"/>
                  </a:cubicBezTo>
                  <a:close/>
                  <a:moveTo>
                    <a:pt x="14" y="1342"/>
                  </a:moveTo>
                  <a:cubicBezTo>
                    <a:pt x="1" y="1342"/>
                    <a:pt x="1" y="1355"/>
                    <a:pt x="1" y="1355"/>
                  </a:cubicBezTo>
                  <a:lnTo>
                    <a:pt x="1" y="1690"/>
                  </a:lnTo>
                  <a:cubicBezTo>
                    <a:pt x="1" y="1704"/>
                    <a:pt x="1" y="1717"/>
                    <a:pt x="14" y="1717"/>
                  </a:cubicBezTo>
                  <a:cubicBezTo>
                    <a:pt x="28" y="1717"/>
                    <a:pt x="41" y="1704"/>
                    <a:pt x="41" y="1690"/>
                  </a:cubicBezTo>
                  <a:lnTo>
                    <a:pt x="41" y="1355"/>
                  </a:lnTo>
                  <a:cubicBezTo>
                    <a:pt x="41" y="1355"/>
                    <a:pt x="28" y="1342"/>
                    <a:pt x="14" y="1342"/>
                  </a:cubicBezTo>
                  <a:close/>
                  <a:moveTo>
                    <a:pt x="14" y="2012"/>
                  </a:moveTo>
                  <a:cubicBezTo>
                    <a:pt x="1" y="2012"/>
                    <a:pt x="1" y="2026"/>
                    <a:pt x="1" y="2026"/>
                  </a:cubicBezTo>
                  <a:lnTo>
                    <a:pt x="1" y="2361"/>
                  </a:lnTo>
                  <a:cubicBezTo>
                    <a:pt x="1" y="2374"/>
                    <a:pt x="1" y="2388"/>
                    <a:pt x="14" y="2388"/>
                  </a:cubicBezTo>
                  <a:cubicBezTo>
                    <a:pt x="28" y="2388"/>
                    <a:pt x="41" y="2374"/>
                    <a:pt x="41" y="2361"/>
                  </a:cubicBezTo>
                  <a:lnTo>
                    <a:pt x="41" y="2026"/>
                  </a:lnTo>
                  <a:cubicBezTo>
                    <a:pt x="41" y="2026"/>
                    <a:pt x="28" y="2012"/>
                    <a:pt x="14" y="2012"/>
                  </a:cubicBezTo>
                  <a:close/>
                  <a:moveTo>
                    <a:pt x="14" y="2683"/>
                  </a:moveTo>
                  <a:cubicBezTo>
                    <a:pt x="1" y="2683"/>
                    <a:pt x="1" y="2696"/>
                    <a:pt x="1" y="2696"/>
                  </a:cubicBezTo>
                  <a:lnTo>
                    <a:pt x="1" y="3031"/>
                  </a:lnTo>
                  <a:cubicBezTo>
                    <a:pt x="1" y="3045"/>
                    <a:pt x="1" y="3058"/>
                    <a:pt x="14" y="3058"/>
                  </a:cubicBezTo>
                  <a:cubicBezTo>
                    <a:pt x="28" y="3058"/>
                    <a:pt x="41" y="3045"/>
                    <a:pt x="41" y="3031"/>
                  </a:cubicBezTo>
                  <a:lnTo>
                    <a:pt x="41" y="2696"/>
                  </a:lnTo>
                  <a:cubicBezTo>
                    <a:pt x="41" y="2696"/>
                    <a:pt x="28" y="2683"/>
                    <a:pt x="14" y="2683"/>
                  </a:cubicBezTo>
                  <a:close/>
                  <a:moveTo>
                    <a:pt x="14" y="3353"/>
                  </a:moveTo>
                  <a:cubicBezTo>
                    <a:pt x="1" y="3353"/>
                    <a:pt x="1" y="3367"/>
                    <a:pt x="1" y="3367"/>
                  </a:cubicBezTo>
                  <a:lnTo>
                    <a:pt x="1" y="3702"/>
                  </a:lnTo>
                  <a:cubicBezTo>
                    <a:pt x="1" y="3715"/>
                    <a:pt x="1" y="3729"/>
                    <a:pt x="14" y="3729"/>
                  </a:cubicBezTo>
                  <a:cubicBezTo>
                    <a:pt x="28" y="3729"/>
                    <a:pt x="41" y="3715"/>
                    <a:pt x="41" y="3702"/>
                  </a:cubicBezTo>
                  <a:lnTo>
                    <a:pt x="41" y="3367"/>
                  </a:lnTo>
                  <a:cubicBezTo>
                    <a:pt x="41" y="3367"/>
                    <a:pt x="28" y="3353"/>
                    <a:pt x="14" y="3353"/>
                  </a:cubicBezTo>
                  <a:close/>
                  <a:moveTo>
                    <a:pt x="14" y="4024"/>
                  </a:moveTo>
                  <a:cubicBezTo>
                    <a:pt x="1" y="4024"/>
                    <a:pt x="1" y="4037"/>
                    <a:pt x="1" y="4037"/>
                  </a:cubicBezTo>
                  <a:lnTo>
                    <a:pt x="1" y="4372"/>
                  </a:lnTo>
                  <a:cubicBezTo>
                    <a:pt x="1" y="4386"/>
                    <a:pt x="1" y="4399"/>
                    <a:pt x="14" y="4399"/>
                  </a:cubicBezTo>
                  <a:cubicBezTo>
                    <a:pt x="28" y="4399"/>
                    <a:pt x="41" y="4386"/>
                    <a:pt x="41" y="4372"/>
                  </a:cubicBezTo>
                  <a:lnTo>
                    <a:pt x="41" y="4037"/>
                  </a:lnTo>
                  <a:cubicBezTo>
                    <a:pt x="41" y="4037"/>
                    <a:pt x="28" y="4024"/>
                    <a:pt x="14" y="4024"/>
                  </a:cubicBezTo>
                  <a:close/>
                  <a:moveTo>
                    <a:pt x="14" y="4694"/>
                  </a:moveTo>
                  <a:cubicBezTo>
                    <a:pt x="1" y="4694"/>
                    <a:pt x="1" y="4708"/>
                    <a:pt x="1" y="4708"/>
                  </a:cubicBezTo>
                  <a:lnTo>
                    <a:pt x="1" y="5043"/>
                  </a:lnTo>
                  <a:cubicBezTo>
                    <a:pt x="1" y="5056"/>
                    <a:pt x="1" y="5070"/>
                    <a:pt x="14" y="5070"/>
                  </a:cubicBezTo>
                  <a:cubicBezTo>
                    <a:pt x="28" y="5070"/>
                    <a:pt x="41" y="5056"/>
                    <a:pt x="41" y="5043"/>
                  </a:cubicBezTo>
                  <a:lnTo>
                    <a:pt x="41" y="4708"/>
                  </a:lnTo>
                  <a:cubicBezTo>
                    <a:pt x="41" y="4708"/>
                    <a:pt x="28" y="4694"/>
                    <a:pt x="14" y="4694"/>
                  </a:cubicBezTo>
                  <a:close/>
                  <a:moveTo>
                    <a:pt x="14" y="5365"/>
                  </a:moveTo>
                  <a:cubicBezTo>
                    <a:pt x="1" y="5365"/>
                    <a:pt x="1" y="5378"/>
                    <a:pt x="1" y="5378"/>
                  </a:cubicBezTo>
                  <a:lnTo>
                    <a:pt x="1" y="5714"/>
                  </a:lnTo>
                  <a:cubicBezTo>
                    <a:pt x="1" y="5727"/>
                    <a:pt x="1" y="5740"/>
                    <a:pt x="14" y="5740"/>
                  </a:cubicBezTo>
                  <a:cubicBezTo>
                    <a:pt x="28" y="5740"/>
                    <a:pt x="41" y="5727"/>
                    <a:pt x="41" y="5714"/>
                  </a:cubicBezTo>
                  <a:lnTo>
                    <a:pt x="41" y="5378"/>
                  </a:lnTo>
                  <a:cubicBezTo>
                    <a:pt x="41" y="5378"/>
                    <a:pt x="28" y="5365"/>
                    <a:pt x="14" y="5365"/>
                  </a:cubicBezTo>
                  <a:close/>
                  <a:moveTo>
                    <a:pt x="14" y="6035"/>
                  </a:moveTo>
                  <a:cubicBezTo>
                    <a:pt x="1" y="6035"/>
                    <a:pt x="1" y="6049"/>
                    <a:pt x="1" y="6049"/>
                  </a:cubicBezTo>
                  <a:lnTo>
                    <a:pt x="1" y="6384"/>
                  </a:lnTo>
                  <a:cubicBezTo>
                    <a:pt x="1" y="6398"/>
                    <a:pt x="1" y="6411"/>
                    <a:pt x="14" y="6411"/>
                  </a:cubicBezTo>
                  <a:cubicBezTo>
                    <a:pt x="28" y="6411"/>
                    <a:pt x="41" y="6398"/>
                    <a:pt x="41" y="6384"/>
                  </a:cubicBezTo>
                  <a:lnTo>
                    <a:pt x="41" y="6049"/>
                  </a:lnTo>
                  <a:cubicBezTo>
                    <a:pt x="41" y="6049"/>
                    <a:pt x="28" y="6035"/>
                    <a:pt x="14" y="603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9"/>
            <p:cNvSpPr/>
            <p:nvPr/>
          </p:nvSpPr>
          <p:spPr>
            <a:xfrm>
              <a:off x="3026819" y="1369306"/>
              <a:ext cx="34171" cy="74944"/>
            </a:xfrm>
            <a:custGeom>
              <a:rect b="b" l="l" r="r" t="t"/>
              <a:pathLst>
                <a:path extrusionOk="0" h="1033" w="471">
                  <a:moveTo>
                    <a:pt x="242" y="81"/>
                  </a:moveTo>
                  <a:cubicBezTo>
                    <a:pt x="296" y="81"/>
                    <a:pt x="323" y="94"/>
                    <a:pt x="350" y="134"/>
                  </a:cubicBezTo>
                  <a:cubicBezTo>
                    <a:pt x="377" y="161"/>
                    <a:pt x="377" y="228"/>
                    <a:pt x="377" y="309"/>
                  </a:cubicBezTo>
                  <a:lnTo>
                    <a:pt x="377" y="483"/>
                  </a:lnTo>
                  <a:cubicBezTo>
                    <a:pt x="350" y="523"/>
                    <a:pt x="296" y="536"/>
                    <a:pt x="242" y="536"/>
                  </a:cubicBezTo>
                  <a:lnTo>
                    <a:pt x="175" y="536"/>
                  </a:lnTo>
                  <a:cubicBezTo>
                    <a:pt x="162" y="523"/>
                    <a:pt x="149" y="523"/>
                    <a:pt x="135" y="510"/>
                  </a:cubicBezTo>
                  <a:cubicBezTo>
                    <a:pt x="135" y="496"/>
                    <a:pt x="122" y="496"/>
                    <a:pt x="122" y="483"/>
                  </a:cubicBezTo>
                  <a:cubicBezTo>
                    <a:pt x="108" y="469"/>
                    <a:pt x="108" y="456"/>
                    <a:pt x="95" y="429"/>
                  </a:cubicBezTo>
                  <a:cubicBezTo>
                    <a:pt x="95" y="416"/>
                    <a:pt x="95" y="389"/>
                    <a:pt x="95" y="362"/>
                  </a:cubicBezTo>
                  <a:cubicBezTo>
                    <a:pt x="95" y="349"/>
                    <a:pt x="95" y="322"/>
                    <a:pt x="95" y="295"/>
                  </a:cubicBezTo>
                  <a:cubicBezTo>
                    <a:pt x="95" y="215"/>
                    <a:pt x="108" y="161"/>
                    <a:pt x="135" y="134"/>
                  </a:cubicBezTo>
                  <a:cubicBezTo>
                    <a:pt x="149" y="94"/>
                    <a:pt x="189" y="81"/>
                    <a:pt x="242" y="81"/>
                  </a:cubicBezTo>
                  <a:close/>
                  <a:moveTo>
                    <a:pt x="242" y="0"/>
                  </a:moveTo>
                  <a:cubicBezTo>
                    <a:pt x="81" y="0"/>
                    <a:pt x="1" y="94"/>
                    <a:pt x="1" y="309"/>
                  </a:cubicBezTo>
                  <a:cubicBezTo>
                    <a:pt x="1" y="416"/>
                    <a:pt x="14" y="496"/>
                    <a:pt x="41" y="536"/>
                  </a:cubicBezTo>
                  <a:cubicBezTo>
                    <a:pt x="81" y="590"/>
                    <a:pt x="135" y="604"/>
                    <a:pt x="216" y="604"/>
                  </a:cubicBezTo>
                  <a:cubicBezTo>
                    <a:pt x="256" y="604"/>
                    <a:pt x="296" y="604"/>
                    <a:pt x="323" y="590"/>
                  </a:cubicBezTo>
                  <a:cubicBezTo>
                    <a:pt x="350" y="577"/>
                    <a:pt x="363" y="563"/>
                    <a:pt x="377" y="550"/>
                  </a:cubicBezTo>
                  <a:lnTo>
                    <a:pt x="377" y="738"/>
                  </a:lnTo>
                  <a:cubicBezTo>
                    <a:pt x="377" y="818"/>
                    <a:pt x="377" y="872"/>
                    <a:pt x="350" y="912"/>
                  </a:cubicBezTo>
                  <a:cubicBezTo>
                    <a:pt x="323" y="939"/>
                    <a:pt x="296" y="966"/>
                    <a:pt x="242" y="966"/>
                  </a:cubicBezTo>
                  <a:cubicBezTo>
                    <a:pt x="189" y="966"/>
                    <a:pt x="162" y="952"/>
                    <a:pt x="135" y="925"/>
                  </a:cubicBezTo>
                  <a:cubicBezTo>
                    <a:pt x="108" y="885"/>
                    <a:pt x="108" y="845"/>
                    <a:pt x="108" y="778"/>
                  </a:cubicBezTo>
                  <a:lnTo>
                    <a:pt x="14" y="778"/>
                  </a:lnTo>
                  <a:lnTo>
                    <a:pt x="14" y="805"/>
                  </a:lnTo>
                  <a:cubicBezTo>
                    <a:pt x="14" y="952"/>
                    <a:pt x="95" y="1033"/>
                    <a:pt x="242" y="1033"/>
                  </a:cubicBezTo>
                  <a:cubicBezTo>
                    <a:pt x="390" y="1033"/>
                    <a:pt x="470" y="925"/>
                    <a:pt x="470" y="724"/>
                  </a:cubicBezTo>
                  <a:lnTo>
                    <a:pt x="470" y="309"/>
                  </a:lnTo>
                  <a:cubicBezTo>
                    <a:pt x="470" y="107"/>
                    <a:pt x="403" y="0"/>
                    <a:pt x="24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9"/>
            <p:cNvSpPr/>
            <p:nvPr/>
          </p:nvSpPr>
          <p:spPr>
            <a:xfrm>
              <a:off x="3071582" y="1369306"/>
              <a:ext cx="34171" cy="74944"/>
            </a:xfrm>
            <a:custGeom>
              <a:rect b="b" l="l" r="r" t="t"/>
              <a:pathLst>
                <a:path extrusionOk="0" h="1033" w="471">
                  <a:moveTo>
                    <a:pt x="242" y="0"/>
                  </a:moveTo>
                  <a:cubicBezTo>
                    <a:pt x="162" y="0"/>
                    <a:pt x="95" y="13"/>
                    <a:pt x="55" y="67"/>
                  </a:cubicBezTo>
                  <a:cubicBezTo>
                    <a:pt x="14" y="107"/>
                    <a:pt x="1" y="161"/>
                    <a:pt x="1" y="241"/>
                  </a:cubicBezTo>
                  <a:lnTo>
                    <a:pt x="1" y="268"/>
                  </a:lnTo>
                  <a:lnTo>
                    <a:pt x="95" y="268"/>
                  </a:lnTo>
                  <a:lnTo>
                    <a:pt x="95" y="255"/>
                  </a:lnTo>
                  <a:cubicBezTo>
                    <a:pt x="95" y="188"/>
                    <a:pt x="108" y="148"/>
                    <a:pt x="122" y="121"/>
                  </a:cubicBezTo>
                  <a:cubicBezTo>
                    <a:pt x="148" y="81"/>
                    <a:pt x="189" y="67"/>
                    <a:pt x="242" y="67"/>
                  </a:cubicBezTo>
                  <a:cubicBezTo>
                    <a:pt x="283" y="67"/>
                    <a:pt x="323" y="94"/>
                    <a:pt x="350" y="121"/>
                  </a:cubicBezTo>
                  <a:cubicBezTo>
                    <a:pt x="363" y="148"/>
                    <a:pt x="376" y="201"/>
                    <a:pt x="376" y="255"/>
                  </a:cubicBezTo>
                  <a:cubicBezTo>
                    <a:pt x="376" y="322"/>
                    <a:pt x="363" y="376"/>
                    <a:pt x="336" y="402"/>
                  </a:cubicBezTo>
                  <a:cubicBezTo>
                    <a:pt x="323" y="429"/>
                    <a:pt x="283" y="443"/>
                    <a:pt x="229" y="443"/>
                  </a:cubicBezTo>
                  <a:lnTo>
                    <a:pt x="202" y="443"/>
                  </a:lnTo>
                  <a:lnTo>
                    <a:pt x="202" y="536"/>
                  </a:lnTo>
                  <a:lnTo>
                    <a:pt x="229" y="536"/>
                  </a:lnTo>
                  <a:cubicBezTo>
                    <a:pt x="323" y="536"/>
                    <a:pt x="376" y="604"/>
                    <a:pt x="376" y="751"/>
                  </a:cubicBezTo>
                  <a:cubicBezTo>
                    <a:pt x="376" y="818"/>
                    <a:pt x="363" y="872"/>
                    <a:pt x="336" y="912"/>
                  </a:cubicBezTo>
                  <a:cubicBezTo>
                    <a:pt x="309" y="939"/>
                    <a:pt x="283" y="966"/>
                    <a:pt x="229" y="966"/>
                  </a:cubicBezTo>
                  <a:cubicBezTo>
                    <a:pt x="175" y="966"/>
                    <a:pt x="148" y="939"/>
                    <a:pt x="122" y="912"/>
                  </a:cubicBezTo>
                  <a:cubicBezTo>
                    <a:pt x="108" y="885"/>
                    <a:pt x="95" y="845"/>
                    <a:pt x="95" y="778"/>
                  </a:cubicBezTo>
                  <a:lnTo>
                    <a:pt x="95" y="764"/>
                  </a:lnTo>
                  <a:lnTo>
                    <a:pt x="1" y="764"/>
                  </a:lnTo>
                  <a:lnTo>
                    <a:pt x="1" y="791"/>
                  </a:lnTo>
                  <a:cubicBezTo>
                    <a:pt x="1" y="872"/>
                    <a:pt x="14" y="925"/>
                    <a:pt x="55" y="966"/>
                  </a:cubicBezTo>
                  <a:cubicBezTo>
                    <a:pt x="95" y="1019"/>
                    <a:pt x="148" y="1033"/>
                    <a:pt x="229" y="1033"/>
                  </a:cubicBezTo>
                  <a:cubicBezTo>
                    <a:pt x="309" y="1033"/>
                    <a:pt x="376" y="1006"/>
                    <a:pt x="417" y="966"/>
                  </a:cubicBezTo>
                  <a:cubicBezTo>
                    <a:pt x="443" y="912"/>
                    <a:pt x="470" y="832"/>
                    <a:pt x="470" y="751"/>
                  </a:cubicBezTo>
                  <a:cubicBezTo>
                    <a:pt x="470" y="671"/>
                    <a:pt x="457" y="617"/>
                    <a:pt x="430" y="577"/>
                  </a:cubicBezTo>
                  <a:cubicBezTo>
                    <a:pt x="403" y="523"/>
                    <a:pt x="363" y="496"/>
                    <a:pt x="323" y="496"/>
                  </a:cubicBezTo>
                  <a:cubicBezTo>
                    <a:pt x="363" y="483"/>
                    <a:pt x="403" y="456"/>
                    <a:pt x="430" y="416"/>
                  </a:cubicBezTo>
                  <a:cubicBezTo>
                    <a:pt x="457" y="376"/>
                    <a:pt x="470" y="322"/>
                    <a:pt x="470" y="255"/>
                  </a:cubicBezTo>
                  <a:cubicBezTo>
                    <a:pt x="470" y="174"/>
                    <a:pt x="443" y="107"/>
                    <a:pt x="417" y="67"/>
                  </a:cubicBezTo>
                  <a:cubicBezTo>
                    <a:pt x="376" y="27"/>
                    <a:pt x="309" y="0"/>
                    <a:pt x="24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9"/>
            <p:cNvSpPr/>
            <p:nvPr/>
          </p:nvSpPr>
          <p:spPr>
            <a:xfrm>
              <a:off x="3134846" y="1370250"/>
              <a:ext cx="26336" cy="73058"/>
            </a:xfrm>
            <a:custGeom>
              <a:rect b="b" l="l" r="r" t="t"/>
              <a:pathLst>
                <a:path extrusionOk="0" h="1007" w="363">
                  <a:moveTo>
                    <a:pt x="1" y="0"/>
                  </a:moveTo>
                  <a:lnTo>
                    <a:pt x="1" y="1006"/>
                  </a:lnTo>
                  <a:lnTo>
                    <a:pt x="95" y="1006"/>
                  </a:lnTo>
                  <a:lnTo>
                    <a:pt x="95" y="523"/>
                  </a:lnTo>
                  <a:lnTo>
                    <a:pt x="322" y="523"/>
                  </a:lnTo>
                  <a:lnTo>
                    <a:pt x="322" y="456"/>
                  </a:lnTo>
                  <a:lnTo>
                    <a:pt x="95" y="456"/>
                  </a:lnTo>
                  <a:lnTo>
                    <a:pt x="95" y="68"/>
                  </a:lnTo>
                  <a:lnTo>
                    <a:pt x="363" y="68"/>
                  </a:lnTo>
                  <a:lnTo>
                    <a:pt x="36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9"/>
            <p:cNvSpPr/>
            <p:nvPr/>
          </p:nvSpPr>
          <p:spPr>
            <a:xfrm>
              <a:off x="3163068" y="1370250"/>
              <a:ext cx="36057" cy="73058"/>
            </a:xfrm>
            <a:custGeom>
              <a:rect b="b" l="l" r="r" t="t"/>
              <a:pathLst>
                <a:path extrusionOk="0" h="1007" w="497">
                  <a:moveTo>
                    <a:pt x="1" y="0"/>
                  </a:moveTo>
                  <a:lnTo>
                    <a:pt x="1" y="68"/>
                  </a:lnTo>
                  <a:lnTo>
                    <a:pt x="202" y="68"/>
                  </a:lnTo>
                  <a:lnTo>
                    <a:pt x="202" y="1006"/>
                  </a:lnTo>
                  <a:lnTo>
                    <a:pt x="296" y="1006"/>
                  </a:lnTo>
                  <a:lnTo>
                    <a:pt x="296" y="68"/>
                  </a:lnTo>
                  <a:lnTo>
                    <a:pt x="497" y="68"/>
                  </a:lnTo>
                  <a:lnTo>
                    <a:pt x="49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9"/>
            <p:cNvSpPr/>
            <p:nvPr/>
          </p:nvSpPr>
          <p:spPr>
            <a:xfrm>
              <a:off x="3276899" y="1403332"/>
              <a:ext cx="1160873" cy="9794"/>
            </a:xfrm>
            <a:custGeom>
              <a:rect b="b" l="l" r="r" t="t"/>
              <a:pathLst>
                <a:path extrusionOk="0" h="135" w="16001">
                  <a:moveTo>
                    <a:pt x="68" y="0"/>
                  </a:moveTo>
                  <a:cubicBezTo>
                    <a:pt x="27" y="0"/>
                    <a:pt x="1" y="27"/>
                    <a:pt x="1" y="67"/>
                  </a:cubicBezTo>
                  <a:cubicBezTo>
                    <a:pt x="1" y="108"/>
                    <a:pt x="27" y="135"/>
                    <a:pt x="68" y="135"/>
                  </a:cubicBezTo>
                  <a:lnTo>
                    <a:pt x="15933" y="135"/>
                  </a:lnTo>
                  <a:cubicBezTo>
                    <a:pt x="15973" y="135"/>
                    <a:pt x="16000" y="108"/>
                    <a:pt x="16000" y="67"/>
                  </a:cubicBezTo>
                  <a:cubicBezTo>
                    <a:pt x="16000" y="27"/>
                    <a:pt x="15973" y="0"/>
                    <a:pt x="1593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9"/>
            <p:cNvSpPr/>
            <p:nvPr/>
          </p:nvSpPr>
          <p:spPr>
            <a:xfrm>
              <a:off x="1771700" y="1403332"/>
              <a:ext cx="1159857" cy="9794"/>
            </a:xfrm>
            <a:custGeom>
              <a:rect b="b" l="l" r="r" t="t"/>
              <a:pathLst>
                <a:path extrusionOk="0" h="135" w="15987">
                  <a:moveTo>
                    <a:pt x="68" y="0"/>
                  </a:moveTo>
                  <a:cubicBezTo>
                    <a:pt x="41" y="0"/>
                    <a:pt x="1" y="27"/>
                    <a:pt x="1" y="67"/>
                  </a:cubicBezTo>
                  <a:cubicBezTo>
                    <a:pt x="1" y="108"/>
                    <a:pt x="41" y="135"/>
                    <a:pt x="68" y="135"/>
                  </a:cubicBezTo>
                  <a:lnTo>
                    <a:pt x="15920" y="135"/>
                  </a:lnTo>
                  <a:cubicBezTo>
                    <a:pt x="15960" y="135"/>
                    <a:pt x="15987" y="108"/>
                    <a:pt x="15987" y="67"/>
                  </a:cubicBezTo>
                  <a:cubicBezTo>
                    <a:pt x="15987" y="27"/>
                    <a:pt x="15960" y="0"/>
                    <a:pt x="1592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9"/>
            <p:cNvSpPr/>
            <p:nvPr/>
          </p:nvSpPr>
          <p:spPr>
            <a:xfrm>
              <a:off x="4427908" y="1353708"/>
              <a:ext cx="9867" cy="109043"/>
            </a:xfrm>
            <a:custGeom>
              <a:rect b="b" l="l" r="r" t="t"/>
              <a:pathLst>
                <a:path extrusionOk="0" h="1503" w="136">
                  <a:moveTo>
                    <a:pt x="68" y="0"/>
                  </a:moveTo>
                  <a:cubicBezTo>
                    <a:pt x="41" y="0"/>
                    <a:pt x="1" y="27"/>
                    <a:pt x="1" y="68"/>
                  </a:cubicBezTo>
                  <a:lnTo>
                    <a:pt x="1" y="1435"/>
                  </a:lnTo>
                  <a:cubicBezTo>
                    <a:pt x="1" y="1476"/>
                    <a:pt x="41" y="1503"/>
                    <a:pt x="68" y="1503"/>
                  </a:cubicBezTo>
                  <a:cubicBezTo>
                    <a:pt x="108" y="1503"/>
                    <a:pt x="135" y="1476"/>
                    <a:pt x="135" y="1435"/>
                  </a:cubicBezTo>
                  <a:lnTo>
                    <a:pt x="135" y="68"/>
                  </a:lnTo>
                  <a:cubicBezTo>
                    <a:pt x="135" y="27"/>
                    <a:pt x="108" y="0"/>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9"/>
            <p:cNvSpPr/>
            <p:nvPr/>
          </p:nvSpPr>
          <p:spPr>
            <a:xfrm>
              <a:off x="1771700" y="1353708"/>
              <a:ext cx="9794" cy="109043"/>
            </a:xfrm>
            <a:custGeom>
              <a:rect b="b" l="l" r="r" t="t"/>
              <a:pathLst>
                <a:path extrusionOk="0" h="1503" w="135">
                  <a:moveTo>
                    <a:pt x="68" y="0"/>
                  </a:moveTo>
                  <a:cubicBezTo>
                    <a:pt x="41" y="0"/>
                    <a:pt x="1" y="27"/>
                    <a:pt x="1" y="68"/>
                  </a:cubicBezTo>
                  <a:lnTo>
                    <a:pt x="1" y="1435"/>
                  </a:lnTo>
                  <a:cubicBezTo>
                    <a:pt x="1" y="1476"/>
                    <a:pt x="41" y="1503"/>
                    <a:pt x="68" y="1503"/>
                  </a:cubicBezTo>
                  <a:cubicBezTo>
                    <a:pt x="108" y="1503"/>
                    <a:pt x="135" y="1476"/>
                    <a:pt x="135" y="1435"/>
                  </a:cubicBezTo>
                  <a:lnTo>
                    <a:pt x="135" y="68"/>
                  </a:lnTo>
                  <a:cubicBezTo>
                    <a:pt x="135" y="27"/>
                    <a:pt x="108" y="0"/>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9"/>
            <p:cNvSpPr/>
            <p:nvPr/>
          </p:nvSpPr>
          <p:spPr>
            <a:xfrm>
              <a:off x="2504385" y="3979735"/>
              <a:ext cx="583810" cy="570243"/>
            </a:xfrm>
            <a:custGeom>
              <a:rect b="b" l="l" r="r" t="t"/>
              <a:pathLst>
                <a:path extrusionOk="0" h="7860" w="8047">
                  <a:moveTo>
                    <a:pt x="6746" y="1"/>
                  </a:moveTo>
                  <a:cubicBezTo>
                    <a:pt x="6599" y="148"/>
                    <a:pt x="6438" y="282"/>
                    <a:pt x="6277" y="430"/>
                  </a:cubicBezTo>
                  <a:cubicBezTo>
                    <a:pt x="5432" y="1194"/>
                    <a:pt x="4573" y="1959"/>
                    <a:pt x="3715" y="2723"/>
                  </a:cubicBezTo>
                  <a:cubicBezTo>
                    <a:pt x="3165" y="3219"/>
                    <a:pt x="2629" y="3702"/>
                    <a:pt x="2079" y="4185"/>
                  </a:cubicBezTo>
                  <a:cubicBezTo>
                    <a:pt x="2039" y="4225"/>
                    <a:pt x="2012" y="4252"/>
                    <a:pt x="1972" y="4279"/>
                  </a:cubicBezTo>
                  <a:cubicBezTo>
                    <a:pt x="1851" y="4400"/>
                    <a:pt x="1717" y="4534"/>
                    <a:pt x="1610" y="4668"/>
                  </a:cubicBezTo>
                  <a:cubicBezTo>
                    <a:pt x="1543" y="4721"/>
                    <a:pt x="1489" y="4788"/>
                    <a:pt x="1435" y="4856"/>
                  </a:cubicBezTo>
                  <a:cubicBezTo>
                    <a:pt x="1395" y="4909"/>
                    <a:pt x="1355" y="4963"/>
                    <a:pt x="1315" y="5003"/>
                  </a:cubicBezTo>
                  <a:cubicBezTo>
                    <a:pt x="1247" y="5097"/>
                    <a:pt x="1180" y="5191"/>
                    <a:pt x="1113" y="5271"/>
                  </a:cubicBezTo>
                  <a:cubicBezTo>
                    <a:pt x="1046" y="5379"/>
                    <a:pt x="979" y="5486"/>
                    <a:pt x="912" y="5607"/>
                  </a:cubicBezTo>
                  <a:cubicBezTo>
                    <a:pt x="765" y="5861"/>
                    <a:pt x="631" y="6130"/>
                    <a:pt x="523" y="6398"/>
                  </a:cubicBezTo>
                  <a:cubicBezTo>
                    <a:pt x="510" y="6438"/>
                    <a:pt x="496" y="6478"/>
                    <a:pt x="483" y="6518"/>
                  </a:cubicBezTo>
                  <a:cubicBezTo>
                    <a:pt x="376" y="6814"/>
                    <a:pt x="268" y="7109"/>
                    <a:pt x="175" y="7404"/>
                  </a:cubicBezTo>
                  <a:cubicBezTo>
                    <a:pt x="108" y="7551"/>
                    <a:pt x="54" y="7712"/>
                    <a:pt x="0" y="7860"/>
                  </a:cubicBezTo>
                  <a:cubicBezTo>
                    <a:pt x="54" y="7846"/>
                    <a:pt x="94" y="7819"/>
                    <a:pt x="134" y="7806"/>
                  </a:cubicBezTo>
                  <a:cubicBezTo>
                    <a:pt x="201" y="7779"/>
                    <a:pt x="255" y="7752"/>
                    <a:pt x="322" y="7725"/>
                  </a:cubicBezTo>
                  <a:cubicBezTo>
                    <a:pt x="443" y="7672"/>
                    <a:pt x="564" y="7632"/>
                    <a:pt x="684" y="7578"/>
                  </a:cubicBezTo>
                  <a:cubicBezTo>
                    <a:pt x="1918" y="7055"/>
                    <a:pt x="3152" y="6545"/>
                    <a:pt x="4386" y="6022"/>
                  </a:cubicBezTo>
                  <a:lnTo>
                    <a:pt x="7551" y="4695"/>
                  </a:lnTo>
                  <a:cubicBezTo>
                    <a:pt x="7712" y="4628"/>
                    <a:pt x="7873" y="4560"/>
                    <a:pt x="8047" y="4493"/>
                  </a:cubicBezTo>
                  <a:cubicBezTo>
                    <a:pt x="7993" y="4400"/>
                    <a:pt x="7940" y="4279"/>
                    <a:pt x="7886" y="4145"/>
                  </a:cubicBezTo>
                  <a:cubicBezTo>
                    <a:pt x="7819" y="3957"/>
                    <a:pt x="7725" y="3729"/>
                    <a:pt x="7645" y="3474"/>
                  </a:cubicBezTo>
                  <a:cubicBezTo>
                    <a:pt x="7618" y="3394"/>
                    <a:pt x="7591" y="3300"/>
                    <a:pt x="7564" y="3219"/>
                  </a:cubicBezTo>
                  <a:cubicBezTo>
                    <a:pt x="7524" y="3112"/>
                    <a:pt x="7497" y="2991"/>
                    <a:pt x="7457" y="2871"/>
                  </a:cubicBezTo>
                  <a:cubicBezTo>
                    <a:pt x="7430" y="2763"/>
                    <a:pt x="7390" y="2656"/>
                    <a:pt x="7363" y="2549"/>
                  </a:cubicBezTo>
                  <a:cubicBezTo>
                    <a:pt x="7309" y="2361"/>
                    <a:pt x="7256" y="2173"/>
                    <a:pt x="7202" y="1972"/>
                  </a:cubicBezTo>
                  <a:cubicBezTo>
                    <a:pt x="7041" y="1369"/>
                    <a:pt x="6894" y="698"/>
                    <a:pt x="674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9"/>
            <p:cNvSpPr/>
            <p:nvPr/>
          </p:nvSpPr>
          <p:spPr>
            <a:xfrm>
              <a:off x="1780479" y="2494052"/>
              <a:ext cx="1176398" cy="1117996"/>
            </a:xfrm>
            <a:custGeom>
              <a:rect b="b" l="l" r="r" t="t"/>
              <a:pathLst>
                <a:path extrusionOk="0" h="15410" w="16215">
                  <a:moveTo>
                    <a:pt x="16214" y="0"/>
                  </a:moveTo>
                  <a:cubicBezTo>
                    <a:pt x="16161" y="27"/>
                    <a:pt x="16121" y="67"/>
                    <a:pt x="16067" y="94"/>
                  </a:cubicBezTo>
                  <a:cubicBezTo>
                    <a:pt x="14779" y="1046"/>
                    <a:pt x="13492" y="1985"/>
                    <a:pt x="12204" y="2924"/>
                  </a:cubicBezTo>
                  <a:cubicBezTo>
                    <a:pt x="10810" y="3943"/>
                    <a:pt x="9428" y="4962"/>
                    <a:pt x="8034" y="5981"/>
                  </a:cubicBezTo>
                  <a:cubicBezTo>
                    <a:pt x="6317" y="7242"/>
                    <a:pt x="4600" y="8489"/>
                    <a:pt x="2884" y="9750"/>
                  </a:cubicBezTo>
                  <a:cubicBezTo>
                    <a:pt x="2146" y="10286"/>
                    <a:pt x="1422" y="10823"/>
                    <a:pt x="684" y="11346"/>
                  </a:cubicBezTo>
                  <a:cubicBezTo>
                    <a:pt x="617" y="11399"/>
                    <a:pt x="550" y="11453"/>
                    <a:pt x="483" y="11493"/>
                  </a:cubicBezTo>
                  <a:lnTo>
                    <a:pt x="483" y="11507"/>
                  </a:lnTo>
                  <a:cubicBezTo>
                    <a:pt x="456" y="11668"/>
                    <a:pt x="416" y="11829"/>
                    <a:pt x="389" y="11990"/>
                  </a:cubicBezTo>
                  <a:cubicBezTo>
                    <a:pt x="282" y="12526"/>
                    <a:pt x="175" y="13062"/>
                    <a:pt x="67" y="13585"/>
                  </a:cubicBezTo>
                  <a:cubicBezTo>
                    <a:pt x="41" y="13720"/>
                    <a:pt x="14" y="13827"/>
                    <a:pt x="0" y="13961"/>
                  </a:cubicBezTo>
                  <a:lnTo>
                    <a:pt x="0" y="15409"/>
                  </a:lnTo>
                  <a:cubicBezTo>
                    <a:pt x="14" y="15342"/>
                    <a:pt x="41" y="15275"/>
                    <a:pt x="67" y="15208"/>
                  </a:cubicBezTo>
                  <a:cubicBezTo>
                    <a:pt x="175" y="14900"/>
                    <a:pt x="282" y="14605"/>
                    <a:pt x="389" y="14296"/>
                  </a:cubicBezTo>
                  <a:lnTo>
                    <a:pt x="483" y="14015"/>
                  </a:lnTo>
                  <a:cubicBezTo>
                    <a:pt x="550" y="13988"/>
                    <a:pt x="617" y="13961"/>
                    <a:pt x="684" y="13921"/>
                  </a:cubicBezTo>
                  <a:cubicBezTo>
                    <a:pt x="1422" y="13612"/>
                    <a:pt x="2146" y="13304"/>
                    <a:pt x="2884" y="12995"/>
                  </a:cubicBezTo>
                  <a:cubicBezTo>
                    <a:pt x="4600" y="12258"/>
                    <a:pt x="6317" y="11520"/>
                    <a:pt x="8034" y="10783"/>
                  </a:cubicBezTo>
                  <a:cubicBezTo>
                    <a:pt x="9428" y="10193"/>
                    <a:pt x="10810" y="9589"/>
                    <a:pt x="12204" y="8999"/>
                  </a:cubicBezTo>
                  <a:cubicBezTo>
                    <a:pt x="13492" y="8838"/>
                    <a:pt x="14779" y="8677"/>
                    <a:pt x="16067" y="8516"/>
                  </a:cubicBezTo>
                  <a:cubicBezTo>
                    <a:pt x="16107" y="8503"/>
                    <a:pt x="16161" y="8503"/>
                    <a:pt x="16214" y="8489"/>
                  </a:cubicBezTo>
                  <a:lnTo>
                    <a:pt x="16214" y="4144"/>
                  </a:lnTo>
                  <a:lnTo>
                    <a:pt x="162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9"/>
            <p:cNvSpPr/>
            <p:nvPr/>
          </p:nvSpPr>
          <p:spPr>
            <a:xfrm>
              <a:off x="3118304" y="3977776"/>
              <a:ext cx="587728" cy="575104"/>
            </a:xfrm>
            <a:custGeom>
              <a:rect b="b" l="l" r="r" t="t"/>
              <a:pathLst>
                <a:path extrusionOk="0" h="7927" w="8101">
                  <a:moveTo>
                    <a:pt x="1328" y="68"/>
                  </a:moveTo>
                  <a:lnTo>
                    <a:pt x="5982" y="4225"/>
                  </a:lnTo>
                  <a:cubicBezTo>
                    <a:pt x="6022" y="4266"/>
                    <a:pt x="6049" y="4292"/>
                    <a:pt x="6089" y="4319"/>
                  </a:cubicBezTo>
                  <a:cubicBezTo>
                    <a:pt x="6210" y="4440"/>
                    <a:pt x="6331" y="4574"/>
                    <a:pt x="6451" y="4695"/>
                  </a:cubicBezTo>
                  <a:cubicBezTo>
                    <a:pt x="6518" y="4775"/>
                    <a:pt x="6572" y="4842"/>
                    <a:pt x="6626" y="4896"/>
                  </a:cubicBezTo>
                  <a:cubicBezTo>
                    <a:pt x="6666" y="4950"/>
                    <a:pt x="6706" y="5003"/>
                    <a:pt x="6746" y="5043"/>
                  </a:cubicBezTo>
                  <a:cubicBezTo>
                    <a:pt x="6813" y="5137"/>
                    <a:pt x="6881" y="5231"/>
                    <a:pt x="6934" y="5312"/>
                  </a:cubicBezTo>
                  <a:cubicBezTo>
                    <a:pt x="7001" y="5419"/>
                    <a:pt x="7068" y="5526"/>
                    <a:pt x="7135" y="5634"/>
                  </a:cubicBezTo>
                  <a:cubicBezTo>
                    <a:pt x="7296" y="5902"/>
                    <a:pt x="7417" y="6170"/>
                    <a:pt x="7524" y="6438"/>
                  </a:cubicBezTo>
                  <a:cubicBezTo>
                    <a:pt x="7538" y="6478"/>
                    <a:pt x="7551" y="6519"/>
                    <a:pt x="7564" y="6545"/>
                  </a:cubicBezTo>
                  <a:lnTo>
                    <a:pt x="8034" y="7860"/>
                  </a:lnTo>
                  <a:lnTo>
                    <a:pt x="54" y="4507"/>
                  </a:lnTo>
                  <a:cubicBezTo>
                    <a:pt x="108" y="4413"/>
                    <a:pt x="148" y="4306"/>
                    <a:pt x="202" y="4172"/>
                  </a:cubicBezTo>
                  <a:cubicBezTo>
                    <a:pt x="309" y="3917"/>
                    <a:pt x="416" y="3608"/>
                    <a:pt x="524" y="3246"/>
                  </a:cubicBezTo>
                  <a:cubicBezTo>
                    <a:pt x="591" y="3032"/>
                    <a:pt x="658" y="2817"/>
                    <a:pt x="725" y="2576"/>
                  </a:cubicBezTo>
                  <a:cubicBezTo>
                    <a:pt x="778" y="2388"/>
                    <a:pt x="832" y="2200"/>
                    <a:pt x="886" y="1999"/>
                  </a:cubicBezTo>
                  <a:cubicBezTo>
                    <a:pt x="1047" y="1382"/>
                    <a:pt x="1194" y="725"/>
                    <a:pt x="1328" y="68"/>
                  </a:cubicBezTo>
                  <a:close/>
                  <a:moveTo>
                    <a:pt x="1315" y="1"/>
                  </a:moveTo>
                  <a:lnTo>
                    <a:pt x="1302" y="28"/>
                  </a:lnTo>
                  <a:cubicBezTo>
                    <a:pt x="1167" y="698"/>
                    <a:pt x="1020" y="1355"/>
                    <a:pt x="846" y="1999"/>
                  </a:cubicBezTo>
                  <a:cubicBezTo>
                    <a:pt x="805" y="2187"/>
                    <a:pt x="752" y="2388"/>
                    <a:pt x="698" y="2562"/>
                  </a:cubicBezTo>
                  <a:cubicBezTo>
                    <a:pt x="631" y="2804"/>
                    <a:pt x="564" y="3032"/>
                    <a:pt x="497" y="3246"/>
                  </a:cubicBezTo>
                  <a:cubicBezTo>
                    <a:pt x="376" y="3595"/>
                    <a:pt x="269" y="3917"/>
                    <a:pt x="162" y="4172"/>
                  </a:cubicBezTo>
                  <a:cubicBezTo>
                    <a:pt x="108" y="4292"/>
                    <a:pt x="68" y="4413"/>
                    <a:pt x="14" y="4507"/>
                  </a:cubicBezTo>
                  <a:lnTo>
                    <a:pt x="1" y="4534"/>
                  </a:lnTo>
                  <a:lnTo>
                    <a:pt x="8101" y="7927"/>
                  </a:lnTo>
                  <a:lnTo>
                    <a:pt x="7605" y="6532"/>
                  </a:lnTo>
                  <a:cubicBezTo>
                    <a:pt x="7591" y="6492"/>
                    <a:pt x="7578" y="6465"/>
                    <a:pt x="7564" y="6425"/>
                  </a:cubicBezTo>
                  <a:cubicBezTo>
                    <a:pt x="7457" y="6143"/>
                    <a:pt x="7337" y="5875"/>
                    <a:pt x="7176" y="5620"/>
                  </a:cubicBezTo>
                  <a:cubicBezTo>
                    <a:pt x="7109" y="5499"/>
                    <a:pt x="7041" y="5392"/>
                    <a:pt x="6974" y="5298"/>
                  </a:cubicBezTo>
                  <a:cubicBezTo>
                    <a:pt x="6907" y="5204"/>
                    <a:pt x="6840" y="5111"/>
                    <a:pt x="6773" y="5017"/>
                  </a:cubicBezTo>
                  <a:cubicBezTo>
                    <a:pt x="6733" y="4976"/>
                    <a:pt x="6693" y="4923"/>
                    <a:pt x="6653" y="4869"/>
                  </a:cubicBezTo>
                  <a:cubicBezTo>
                    <a:pt x="6599" y="4815"/>
                    <a:pt x="6545" y="4748"/>
                    <a:pt x="6478" y="4681"/>
                  </a:cubicBezTo>
                  <a:cubicBezTo>
                    <a:pt x="6371" y="4547"/>
                    <a:pt x="6237" y="4427"/>
                    <a:pt x="6116" y="4292"/>
                  </a:cubicBezTo>
                  <a:cubicBezTo>
                    <a:pt x="6076" y="4266"/>
                    <a:pt x="6049" y="4239"/>
                    <a:pt x="6009" y="4199"/>
                  </a:cubicBezTo>
                  <a:lnTo>
                    <a:pt x="1811" y="443"/>
                  </a:lnTo>
                  <a:lnTo>
                    <a:pt x="13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9"/>
            <p:cNvSpPr/>
            <p:nvPr/>
          </p:nvSpPr>
          <p:spPr>
            <a:xfrm>
              <a:off x="3143624" y="4288219"/>
              <a:ext cx="73" cy="73"/>
            </a:xfrm>
            <a:custGeom>
              <a:rect b="b" l="l" r="r" t="t"/>
              <a:pathLst>
                <a:path extrusionOk="0" h="1" w="1">
                  <a:moveTo>
                    <a:pt x="0" y="0"/>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9"/>
            <p:cNvSpPr/>
            <p:nvPr/>
          </p:nvSpPr>
          <p:spPr>
            <a:xfrm>
              <a:off x="3143624" y="4288219"/>
              <a:ext cx="73" cy="73"/>
            </a:xfrm>
            <a:custGeom>
              <a:rect b="b" l="l" r="r" t="t"/>
              <a:pathLst>
                <a:path extrusionOk="0" h="1" w="1">
                  <a:moveTo>
                    <a:pt x="0" y="0"/>
                  </a:moveTo>
                  <a:lnTo>
                    <a:pt x="0" y="0"/>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9"/>
            <p:cNvSpPr/>
            <p:nvPr/>
          </p:nvSpPr>
          <p:spPr>
            <a:xfrm>
              <a:off x="3143624" y="4288219"/>
              <a:ext cx="73" cy="73"/>
            </a:xfrm>
            <a:custGeom>
              <a:rect b="b" l="l" r="r" t="t"/>
              <a:pathLst>
                <a:path extrusionOk="0" h="1" w="1">
                  <a:moveTo>
                    <a:pt x="0" y="0"/>
                  </a:moveTo>
                  <a:lnTo>
                    <a:pt x="0" y="0"/>
                  </a:lnTo>
                  <a:lnTo>
                    <a:pt x="0" y="0"/>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9"/>
            <p:cNvSpPr/>
            <p:nvPr/>
          </p:nvSpPr>
          <p:spPr>
            <a:xfrm>
              <a:off x="3143624" y="4288219"/>
              <a:ext cx="73" cy="73"/>
            </a:xfrm>
            <a:custGeom>
              <a:rect b="b" l="l" r="r" t="t"/>
              <a:pathLst>
                <a:path extrusionOk="0" h="1" w="1">
                  <a:moveTo>
                    <a:pt x="0" y="0"/>
                  </a:move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9"/>
            <p:cNvSpPr/>
            <p:nvPr/>
          </p:nvSpPr>
          <p:spPr>
            <a:xfrm>
              <a:off x="3144568" y="4285244"/>
              <a:ext cx="73" cy="73"/>
            </a:xfrm>
            <a:custGeom>
              <a:rect b="b" l="l" r="r" t="t"/>
              <a:pathLst>
                <a:path extrusionOk="0" h="1" w="1">
                  <a:moveTo>
                    <a:pt x="1" y="1"/>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9"/>
            <p:cNvSpPr/>
            <p:nvPr/>
          </p:nvSpPr>
          <p:spPr>
            <a:xfrm>
              <a:off x="3144568" y="4285244"/>
              <a:ext cx="73" cy="1088"/>
            </a:xfrm>
            <a:custGeom>
              <a:rect b="b" l="l" r="r" t="t"/>
              <a:pathLst>
                <a:path extrusionOk="0" h="15" w="1">
                  <a:moveTo>
                    <a:pt x="1" y="14"/>
                  </a:moveTo>
                  <a:lnTo>
                    <a:pt x="1" y="1"/>
                  </a:lnTo>
                  <a:lnTo>
                    <a:pt x="1" y="1"/>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9"/>
            <p:cNvSpPr/>
            <p:nvPr/>
          </p:nvSpPr>
          <p:spPr>
            <a:xfrm>
              <a:off x="3144568" y="4286260"/>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9"/>
            <p:cNvSpPr/>
            <p:nvPr/>
          </p:nvSpPr>
          <p:spPr>
            <a:xfrm>
              <a:off x="3144568" y="4286260"/>
              <a:ext cx="73" cy="73"/>
            </a:xfrm>
            <a:custGeom>
              <a:rect b="b" l="l" r="r" t="t"/>
              <a:pathLst>
                <a:path extrusionOk="0" h="1" w="1">
                  <a:moveTo>
                    <a:pt x="1" y="0"/>
                  </a:move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9"/>
            <p:cNvSpPr/>
            <p:nvPr/>
          </p:nvSpPr>
          <p:spPr>
            <a:xfrm>
              <a:off x="3116346" y="4200651"/>
              <a:ext cx="586784" cy="349328"/>
            </a:xfrm>
            <a:custGeom>
              <a:rect b="b" l="l" r="r" t="t"/>
              <a:pathLst>
                <a:path extrusionOk="0" h="4815" w="8088">
                  <a:moveTo>
                    <a:pt x="443" y="27"/>
                  </a:moveTo>
                  <a:lnTo>
                    <a:pt x="671" y="148"/>
                  </a:lnTo>
                  <a:lnTo>
                    <a:pt x="350" y="1261"/>
                  </a:lnTo>
                  <a:lnTo>
                    <a:pt x="108" y="1153"/>
                  </a:lnTo>
                  <a:lnTo>
                    <a:pt x="443" y="27"/>
                  </a:lnTo>
                  <a:close/>
                  <a:moveTo>
                    <a:pt x="698" y="148"/>
                  </a:moveTo>
                  <a:lnTo>
                    <a:pt x="2428" y="1073"/>
                  </a:lnTo>
                  <a:lnTo>
                    <a:pt x="2173" y="2052"/>
                  </a:lnTo>
                  <a:lnTo>
                    <a:pt x="363" y="1261"/>
                  </a:lnTo>
                  <a:cubicBezTo>
                    <a:pt x="390" y="1180"/>
                    <a:pt x="604" y="443"/>
                    <a:pt x="698" y="148"/>
                  </a:cubicBezTo>
                  <a:close/>
                  <a:moveTo>
                    <a:pt x="5526" y="2696"/>
                  </a:moveTo>
                  <a:lnTo>
                    <a:pt x="7270" y="3621"/>
                  </a:lnTo>
                  <a:lnTo>
                    <a:pt x="7498" y="4345"/>
                  </a:lnTo>
                  <a:lnTo>
                    <a:pt x="5553" y="3500"/>
                  </a:lnTo>
                  <a:lnTo>
                    <a:pt x="5553" y="3380"/>
                  </a:lnTo>
                  <a:lnTo>
                    <a:pt x="5526" y="2696"/>
                  </a:lnTo>
                  <a:close/>
                  <a:moveTo>
                    <a:pt x="7296" y="3634"/>
                  </a:moveTo>
                  <a:cubicBezTo>
                    <a:pt x="7296" y="3634"/>
                    <a:pt x="7726" y="3862"/>
                    <a:pt x="7739" y="3862"/>
                  </a:cubicBezTo>
                  <a:lnTo>
                    <a:pt x="7980" y="4560"/>
                  </a:lnTo>
                  <a:lnTo>
                    <a:pt x="7980" y="4560"/>
                  </a:lnTo>
                  <a:lnTo>
                    <a:pt x="7511" y="4345"/>
                  </a:lnTo>
                  <a:lnTo>
                    <a:pt x="7511" y="4359"/>
                  </a:lnTo>
                  <a:cubicBezTo>
                    <a:pt x="7511" y="4318"/>
                    <a:pt x="7296" y="3648"/>
                    <a:pt x="7296" y="3648"/>
                  </a:cubicBezTo>
                  <a:lnTo>
                    <a:pt x="7296" y="3634"/>
                  </a:lnTo>
                  <a:close/>
                  <a:moveTo>
                    <a:pt x="430" y="0"/>
                  </a:moveTo>
                  <a:cubicBezTo>
                    <a:pt x="350" y="308"/>
                    <a:pt x="256" y="604"/>
                    <a:pt x="162" y="899"/>
                  </a:cubicBezTo>
                  <a:cubicBezTo>
                    <a:pt x="135" y="992"/>
                    <a:pt x="108" y="1073"/>
                    <a:pt x="81" y="1167"/>
                  </a:cubicBezTo>
                  <a:lnTo>
                    <a:pt x="1" y="1435"/>
                  </a:lnTo>
                  <a:lnTo>
                    <a:pt x="8088" y="4815"/>
                  </a:lnTo>
                  <a:lnTo>
                    <a:pt x="8088" y="4815"/>
                  </a:lnTo>
                  <a:lnTo>
                    <a:pt x="8007" y="4587"/>
                  </a:lnTo>
                  <a:cubicBezTo>
                    <a:pt x="7980" y="4506"/>
                    <a:pt x="7954" y="4426"/>
                    <a:pt x="7927" y="4359"/>
                  </a:cubicBezTo>
                  <a:cubicBezTo>
                    <a:pt x="7873" y="4184"/>
                    <a:pt x="7752" y="3862"/>
                    <a:pt x="7752" y="3862"/>
                  </a:cubicBezTo>
                  <a:cubicBezTo>
                    <a:pt x="7752" y="3862"/>
                    <a:pt x="7337" y="3634"/>
                    <a:pt x="7283" y="3608"/>
                  </a:cubicBezTo>
                  <a:cubicBezTo>
                    <a:pt x="7216" y="3581"/>
                    <a:pt x="7162" y="3554"/>
                    <a:pt x="7109" y="3514"/>
                  </a:cubicBezTo>
                  <a:cubicBezTo>
                    <a:pt x="6586" y="3232"/>
                    <a:pt x="5526" y="2682"/>
                    <a:pt x="5526" y="2682"/>
                  </a:cubicBezTo>
                  <a:lnTo>
                    <a:pt x="2442" y="1060"/>
                  </a:lnTo>
                  <a:lnTo>
                    <a:pt x="2442" y="1086"/>
                  </a:lnTo>
                  <a:lnTo>
                    <a:pt x="5513" y="2696"/>
                  </a:lnTo>
                  <a:lnTo>
                    <a:pt x="5526" y="3500"/>
                  </a:lnTo>
                  <a:lnTo>
                    <a:pt x="2200" y="2052"/>
                  </a:lnTo>
                  <a:lnTo>
                    <a:pt x="2187" y="2079"/>
                  </a:lnTo>
                  <a:lnTo>
                    <a:pt x="5553" y="3527"/>
                  </a:lnTo>
                  <a:lnTo>
                    <a:pt x="7524" y="4372"/>
                  </a:lnTo>
                  <a:cubicBezTo>
                    <a:pt x="7578" y="4399"/>
                    <a:pt x="7632" y="4426"/>
                    <a:pt x="7699" y="4452"/>
                  </a:cubicBezTo>
                  <a:cubicBezTo>
                    <a:pt x="7726" y="4466"/>
                    <a:pt x="7752" y="4479"/>
                    <a:pt x="7793" y="4493"/>
                  </a:cubicBezTo>
                  <a:cubicBezTo>
                    <a:pt x="7819" y="4506"/>
                    <a:pt x="7846" y="4520"/>
                    <a:pt x="7873" y="4533"/>
                  </a:cubicBezTo>
                  <a:cubicBezTo>
                    <a:pt x="7900" y="4546"/>
                    <a:pt x="7927" y="4546"/>
                    <a:pt x="7940" y="4560"/>
                  </a:cubicBezTo>
                  <a:cubicBezTo>
                    <a:pt x="7954" y="4560"/>
                    <a:pt x="7967" y="4573"/>
                    <a:pt x="7994" y="4573"/>
                  </a:cubicBezTo>
                  <a:lnTo>
                    <a:pt x="8061" y="4788"/>
                  </a:lnTo>
                  <a:lnTo>
                    <a:pt x="28" y="1422"/>
                  </a:lnTo>
                  <a:lnTo>
                    <a:pt x="95" y="1167"/>
                  </a:lnTo>
                  <a:cubicBezTo>
                    <a:pt x="189" y="1207"/>
                    <a:pt x="269" y="1247"/>
                    <a:pt x="350" y="1274"/>
                  </a:cubicBezTo>
                  <a:cubicBezTo>
                    <a:pt x="443" y="1314"/>
                    <a:pt x="1664" y="1851"/>
                    <a:pt x="2187" y="2079"/>
                  </a:cubicBezTo>
                  <a:cubicBezTo>
                    <a:pt x="2214" y="1985"/>
                    <a:pt x="2375" y="1314"/>
                    <a:pt x="2442" y="1073"/>
                  </a:cubicBezTo>
                  <a:cubicBezTo>
                    <a:pt x="1945" y="805"/>
                    <a:pt x="779" y="188"/>
                    <a:pt x="698" y="134"/>
                  </a:cubicBezTo>
                  <a:cubicBezTo>
                    <a:pt x="604" y="94"/>
                    <a:pt x="524" y="54"/>
                    <a:pt x="43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9"/>
            <p:cNvSpPr/>
            <p:nvPr/>
          </p:nvSpPr>
          <p:spPr>
            <a:xfrm>
              <a:off x="3118304" y="4285244"/>
              <a:ext cx="582867" cy="262776"/>
            </a:xfrm>
            <a:custGeom>
              <a:rect b="b" l="l" r="r" t="t"/>
              <a:pathLst>
                <a:path extrusionOk="0" h="3622" w="8034">
                  <a:moveTo>
                    <a:pt x="81" y="1"/>
                  </a:moveTo>
                  <a:lnTo>
                    <a:pt x="1" y="256"/>
                  </a:lnTo>
                  <a:lnTo>
                    <a:pt x="8034" y="3622"/>
                  </a:lnTo>
                  <a:lnTo>
                    <a:pt x="7967" y="3407"/>
                  </a:lnTo>
                  <a:lnTo>
                    <a:pt x="8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9"/>
            <p:cNvSpPr/>
            <p:nvPr/>
          </p:nvSpPr>
          <p:spPr>
            <a:xfrm>
              <a:off x="3124181" y="4202537"/>
              <a:ext cx="40918" cy="89599"/>
            </a:xfrm>
            <a:custGeom>
              <a:rect b="b" l="l" r="r" t="t"/>
              <a:pathLst>
                <a:path extrusionOk="0" h="1235" w="564">
                  <a:moveTo>
                    <a:pt x="335" y="1"/>
                  </a:moveTo>
                  <a:lnTo>
                    <a:pt x="0" y="1127"/>
                  </a:lnTo>
                  <a:lnTo>
                    <a:pt x="242" y="1235"/>
                  </a:lnTo>
                  <a:lnTo>
                    <a:pt x="563" y="122"/>
                  </a:lnTo>
                  <a:lnTo>
                    <a:pt x="33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9"/>
            <p:cNvSpPr/>
            <p:nvPr/>
          </p:nvSpPr>
          <p:spPr>
            <a:xfrm>
              <a:off x="2502426" y="3977776"/>
              <a:ext cx="587728" cy="575104"/>
            </a:xfrm>
            <a:custGeom>
              <a:rect b="b" l="l" r="r" t="t"/>
              <a:pathLst>
                <a:path extrusionOk="0" h="7927" w="8101">
                  <a:moveTo>
                    <a:pt x="6773" y="68"/>
                  </a:moveTo>
                  <a:cubicBezTo>
                    <a:pt x="6894" y="725"/>
                    <a:pt x="7055" y="1382"/>
                    <a:pt x="7216" y="2013"/>
                  </a:cubicBezTo>
                  <a:cubicBezTo>
                    <a:pt x="7269" y="2200"/>
                    <a:pt x="7323" y="2388"/>
                    <a:pt x="7377" y="2576"/>
                  </a:cubicBezTo>
                  <a:cubicBezTo>
                    <a:pt x="7403" y="2697"/>
                    <a:pt x="7430" y="2804"/>
                    <a:pt x="7470" y="2911"/>
                  </a:cubicBezTo>
                  <a:cubicBezTo>
                    <a:pt x="7497" y="3032"/>
                    <a:pt x="7537" y="3139"/>
                    <a:pt x="7578" y="3246"/>
                  </a:cubicBezTo>
                  <a:cubicBezTo>
                    <a:pt x="7605" y="3340"/>
                    <a:pt x="7631" y="3421"/>
                    <a:pt x="7658" y="3501"/>
                  </a:cubicBezTo>
                  <a:cubicBezTo>
                    <a:pt x="7739" y="3769"/>
                    <a:pt x="7819" y="3997"/>
                    <a:pt x="7900" y="4185"/>
                  </a:cubicBezTo>
                  <a:cubicBezTo>
                    <a:pt x="7953" y="4306"/>
                    <a:pt x="7993" y="4413"/>
                    <a:pt x="8047" y="4507"/>
                  </a:cubicBezTo>
                  <a:lnTo>
                    <a:pt x="711" y="7592"/>
                  </a:lnTo>
                  <a:lnTo>
                    <a:pt x="67" y="7860"/>
                  </a:lnTo>
                  <a:lnTo>
                    <a:pt x="523" y="6545"/>
                  </a:lnTo>
                  <a:cubicBezTo>
                    <a:pt x="537" y="6519"/>
                    <a:pt x="564" y="6478"/>
                    <a:pt x="577" y="6438"/>
                  </a:cubicBezTo>
                  <a:cubicBezTo>
                    <a:pt x="671" y="6170"/>
                    <a:pt x="805" y="5902"/>
                    <a:pt x="953" y="5647"/>
                  </a:cubicBezTo>
                  <a:cubicBezTo>
                    <a:pt x="1033" y="5526"/>
                    <a:pt x="1100" y="5419"/>
                    <a:pt x="1167" y="5312"/>
                  </a:cubicBezTo>
                  <a:cubicBezTo>
                    <a:pt x="1221" y="5231"/>
                    <a:pt x="1288" y="5137"/>
                    <a:pt x="1355" y="5043"/>
                  </a:cubicBezTo>
                  <a:cubicBezTo>
                    <a:pt x="1395" y="5003"/>
                    <a:pt x="1435" y="4950"/>
                    <a:pt x="1476" y="4896"/>
                  </a:cubicBezTo>
                  <a:cubicBezTo>
                    <a:pt x="1529" y="4842"/>
                    <a:pt x="1583" y="4775"/>
                    <a:pt x="1650" y="4708"/>
                  </a:cubicBezTo>
                  <a:cubicBezTo>
                    <a:pt x="1757" y="4574"/>
                    <a:pt x="1891" y="4453"/>
                    <a:pt x="2012" y="4333"/>
                  </a:cubicBezTo>
                  <a:cubicBezTo>
                    <a:pt x="2052" y="4292"/>
                    <a:pt x="2079" y="4266"/>
                    <a:pt x="2119" y="4239"/>
                  </a:cubicBezTo>
                  <a:lnTo>
                    <a:pt x="6773" y="68"/>
                  </a:lnTo>
                  <a:close/>
                  <a:moveTo>
                    <a:pt x="6800" y="1"/>
                  </a:moveTo>
                  <a:lnTo>
                    <a:pt x="2093" y="4199"/>
                  </a:lnTo>
                  <a:cubicBezTo>
                    <a:pt x="2052" y="4239"/>
                    <a:pt x="2025" y="4266"/>
                    <a:pt x="1985" y="4292"/>
                  </a:cubicBezTo>
                  <a:cubicBezTo>
                    <a:pt x="1865" y="4413"/>
                    <a:pt x="1730" y="4547"/>
                    <a:pt x="1623" y="4681"/>
                  </a:cubicBezTo>
                  <a:cubicBezTo>
                    <a:pt x="1556" y="4748"/>
                    <a:pt x="1502" y="4815"/>
                    <a:pt x="1449" y="4869"/>
                  </a:cubicBezTo>
                  <a:cubicBezTo>
                    <a:pt x="1409" y="4923"/>
                    <a:pt x="1368" y="4976"/>
                    <a:pt x="1328" y="5017"/>
                  </a:cubicBezTo>
                  <a:cubicBezTo>
                    <a:pt x="1261" y="5111"/>
                    <a:pt x="1194" y="5204"/>
                    <a:pt x="1127" y="5298"/>
                  </a:cubicBezTo>
                  <a:cubicBezTo>
                    <a:pt x="1060" y="5392"/>
                    <a:pt x="993" y="5499"/>
                    <a:pt x="926" y="5620"/>
                  </a:cubicBezTo>
                  <a:cubicBezTo>
                    <a:pt x="765" y="5875"/>
                    <a:pt x="644" y="6143"/>
                    <a:pt x="537" y="6425"/>
                  </a:cubicBezTo>
                  <a:cubicBezTo>
                    <a:pt x="523" y="6465"/>
                    <a:pt x="510" y="6505"/>
                    <a:pt x="497" y="6532"/>
                  </a:cubicBezTo>
                  <a:lnTo>
                    <a:pt x="0" y="7927"/>
                  </a:lnTo>
                  <a:lnTo>
                    <a:pt x="7591" y="4735"/>
                  </a:lnTo>
                  <a:lnTo>
                    <a:pt x="8101" y="4534"/>
                  </a:lnTo>
                  <a:lnTo>
                    <a:pt x="8087" y="4507"/>
                  </a:lnTo>
                  <a:cubicBezTo>
                    <a:pt x="8047" y="4413"/>
                    <a:pt x="7993" y="4292"/>
                    <a:pt x="7940" y="4158"/>
                  </a:cubicBezTo>
                  <a:cubicBezTo>
                    <a:pt x="7859" y="3971"/>
                    <a:pt x="7779" y="3756"/>
                    <a:pt x="7698" y="3488"/>
                  </a:cubicBezTo>
                  <a:cubicBezTo>
                    <a:pt x="7672" y="3407"/>
                    <a:pt x="7645" y="3327"/>
                    <a:pt x="7618" y="3233"/>
                  </a:cubicBezTo>
                  <a:cubicBezTo>
                    <a:pt x="7578" y="3126"/>
                    <a:pt x="7537" y="3018"/>
                    <a:pt x="7511" y="2898"/>
                  </a:cubicBezTo>
                  <a:cubicBezTo>
                    <a:pt x="7470" y="2790"/>
                    <a:pt x="7444" y="2683"/>
                    <a:pt x="7403" y="2562"/>
                  </a:cubicBezTo>
                  <a:cubicBezTo>
                    <a:pt x="7350" y="2375"/>
                    <a:pt x="7309" y="2187"/>
                    <a:pt x="7256" y="1999"/>
                  </a:cubicBezTo>
                  <a:cubicBezTo>
                    <a:pt x="7081" y="1355"/>
                    <a:pt x="6934" y="698"/>
                    <a:pt x="6800" y="28"/>
                  </a:cubicBezTo>
                  <a:lnTo>
                    <a:pt x="680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9"/>
            <p:cNvSpPr/>
            <p:nvPr/>
          </p:nvSpPr>
          <p:spPr>
            <a:xfrm>
              <a:off x="2954849" y="1600814"/>
              <a:ext cx="298761" cy="2718594"/>
            </a:xfrm>
            <a:custGeom>
              <a:rect b="b" l="l" r="r" t="t"/>
              <a:pathLst>
                <a:path extrusionOk="0" h="37472" w="4118">
                  <a:moveTo>
                    <a:pt x="2052" y="41"/>
                  </a:moveTo>
                  <a:cubicBezTo>
                    <a:pt x="2267" y="41"/>
                    <a:pt x="2562" y="256"/>
                    <a:pt x="2871" y="631"/>
                  </a:cubicBezTo>
                  <a:cubicBezTo>
                    <a:pt x="3018" y="819"/>
                    <a:pt x="3166" y="1020"/>
                    <a:pt x="3300" y="1261"/>
                  </a:cubicBezTo>
                  <a:cubicBezTo>
                    <a:pt x="3407" y="1436"/>
                    <a:pt x="3501" y="1624"/>
                    <a:pt x="3581" y="1825"/>
                  </a:cubicBezTo>
                  <a:cubicBezTo>
                    <a:pt x="3648" y="1945"/>
                    <a:pt x="3702" y="2080"/>
                    <a:pt x="3742" y="2214"/>
                  </a:cubicBezTo>
                  <a:cubicBezTo>
                    <a:pt x="3957" y="2804"/>
                    <a:pt x="4078" y="3394"/>
                    <a:pt x="4078" y="3944"/>
                  </a:cubicBezTo>
                  <a:lnTo>
                    <a:pt x="4078" y="28218"/>
                  </a:lnTo>
                  <a:cubicBezTo>
                    <a:pt x="4078" y="30793"/>
                    <a:pt x="3394" y="33649"/>
                    <a:pt x="3099" y="34762"/>
                  </a:cubicBezTo>
                  <a:cubicBezTo>
                    <a:pt x="3045" y="34950"/>
                    <a:pt x="3005" y="35138"/>
                    <a:pt x="2951" y="35325"/>
                  </a:cubicBezTo>
                  <a:cubicBezTo>
                    <a:pt x="2884" y="35567"/>
                    <a:pt x="2803" y="35795"/>
                    <a:pt x="2750" y="35996"/>
                  </a:cubicBezTo>
                  <a:cubicBezTo>
                    <a:pt x="2629" y="36358"/>
                    <a:pt x="2522" y="36667"/>
                    <a:pt x="2415" y="36921"/>
                  </a:cubicBezTo>
                  <a:cubicBezTo>
                    <a:pt x="2348" y="37082"/>
                    <a:pt x="2294" y="37216"/>
                    <a:pt x="2240" y="37310"/>
                  </a:cubicBezTo>
                  <a:cubicBezTo>
                    <a:pt x="2280" y="35111"/>
                    <a:pt x="2348" y="30109"/>
                    <a:pt x="2334" y="29156"/>
                  </a:cubicBezTo>
                  <a:cubicBezTo>
                    <a:pt x="2334" y="28794"/>
                    <a:pt x="2227" y="28003"/>
                    <a:pt x="2200" y="27762"/>
                  </a:cubicBezTo>
                  <a:lnTo>
                    <a:pt x="2200" y="27748"/>
                  </a:lnTo>
                  <a:cubicBezTo>
                    <a:pt x="2187" y="27735"/>
                    <a:pt x="2187" y="27735"/>
                    <a:pt x="2187" y="27721"/>
                  </a:cubicBezTo>
                  <a:cubicBezTo>
                    <a:pt x="2187" y="27721"/>
                    <a:pt x="2187" y="27708"/>
                    <a:pt x="2187" y="27708"/>
                  </a:cubicBezTo>
                  <a:cubicBezTo>
                    <a:pt x="2187" y="27695"/>
                    <a:pt x="2187" y="27681"/>
                    <a:pt x="2173" y="27668"/>
                  </a:cubicBezTo>
                  <a:cubicBezTo>
                    <a:pt x="2173" y="27654"/>
                    <a:pt x="2160" y="27654"/>
                    <a:pt x="2146" y="27641"/>
                  </a:cubicBezTo>
                  <a:cubicBezTo>
                    <a:pt x="2133" y="27628"/>
                    <a:pt x="2120" y="27614"/>
                    <a:pt x="2106" y="27614"/>
                  </a:cubicBezTo>
                  <a:cubicBezTo>
                    <a:pt x="2093" y="27614"/>
                    <a:pt x="2093" y="27601"/>
                    <a:pt x="2079" y="27601"/>
                  </a:cubicBezTo>
                  <a:lnTo>
                    <a:pt x="2066" y="27601"/>
                  </a:lnTo>
                  <a:lnTo>
                    <a:pt x="2052" y="27614"/>
                  </a:lnTo>
                  <a:lnTo>
                    <a:pt x="2012" y="27614"/>
                  </a:lnTo>
                  <a:cubicBezTo>
                    <a:pt x="1999" y="27614"/>
                    <a:pt x="1985" y="27628"/>
                    <a:pt x="1972" y="27641"/>
                  </a:cubicBezTo>
                  <a:cubicBezTo>
                    <a:pt x="1959" y="27654"/>
                    <a:pt x="1945" y="27654"/>
                    <a:pt x="1945" y="27668"/>
                  </a:cubicBezTo>
                  <a:cubicBezTo>
                    <a:pt x="1932" y="27681"/>
                    <a:pt x="1932" y="27695"/>
                    <a:pt x="1932" y="27708"/>
                  </a:cubicBezTo>
                  <a:cubicBezTo>
                    <a:pt x="1932" y="27708"/>
                    <a:pt x="1932" y="27721"/>
                    <a:pt x="1932" y="27721"/>
                  </a:cubicBezTo>
                  <a:lnTo>
                    <a:pt x="1918" y="27735"/>
                  </a:lnTo>
                  <a:lnTo>
                    <a:pt x="1918" y="27748"/>
                  </a:lnTo>
                  <a:cubicBezTo>
                    <a:pt x="1918" y="27762"/>
                    <a:pt x="1771" y="28741"/>
                    <a:pt x="1784" y="29156"/>
                  </a:cubicBezTo>
                  <a:cubicBezTo>
                    <a:pt x="1771" y="30109"/>
                    <a:pt x="1838" y="35111"/>
                    <a:pt x="1878" y="37310"/>
                  </a:cubicBezTo>
                  <a:cubicBezTo>
                    <a:pt x="1824" y="37216"/>
                    <a:pt x="1757" y="37082"/>
                    <a:pt x="1704" y="36921"/>
                  </a:cubicBezTo>
                  <a:cubicBezTo>
                    <a:pt x="1623" y="36734"/>
                    <a:pt x="1543" y="36519"/>
                    <a:pt x="1449" y="36251"/>
                  </a:cubicBezTo>
                  <a:cubicBezTo>
                    <a:pt x="1422" y="36170"/>
                    <a:pt x="1395" y="36090"/>
                    <a:pt x="1369" y="35996"/>
                  </a:cubicBezTo>
                  <a:cubicBezTo>
                    <a:pt x="1342" y="35889"/>
                    <a:pt x="1301" y="35781"/>
                    <a:pt x="1261" y="35661"/>
                  </a:cubicBezTo>
                  <a:cubicBezTo>
                    <a:pt x="1234" y="35553"/>
                    <a:pt x="1194" y="35446"/>
                    <a:pt x="1167" y="35325"/>
                  </a:cubicBezTo>
                  <a:cubicBezTo>
                    <a:pt x="1114" y="35138"/>
                    <a:pt x="1060" y="34950"/>
                    <a:pt x="1006" y="34762"/>
                  </a:cubicBezTo>
                  <a:cubicBezTo>
                    <a:pt x="725" y="33649"/>
                    <a:pt x="41" y="30793"/>
                    <a:pt x="41" y="28218"/>
                  </a:cubicBezTo>
                  <a:lnTo>
                    <a:pt x="41" y="3944"/>
                  </a:lnTo>
                  <a:cubicBezTo>
                    <a:pt x="41" y="3394"/>
                    <a:pt x="162" y="2804"/>
                    <a:pt x="376" y="2214"/>
                  </a:cubicBezTo>
                  <a:cubicBezTo>
                    <a:pt x="416" y="2080"/>
                    <a:pt x="470" y="1945"/>
                    <a:pt x="524" y="1825"/>
                  </a:cubicBezTo>
                  <a:cubicBezTo>
                    <a:pt x="564" y="1731"/>
                    <a:pt x="617" y="1637"/>
                    <a:pt x="658" y="1543"/>
                  </a:cubicBezTo>
                  <a:cubicBezTo>
                    <a:pt x="711" y="1449"/>
                    <a:pt x="765" y="1342"/>
                    <a:pt x="819" y="1261"/>
                  </a:cubicBezTo>
                  <a:cubicBezTo>
                    <a:pt x="845" y="1194"/>
                    <a:pt x="886" y="1141"/>
                    <a:pt x="913" y="1087"/>
                  </a:cubicBezTo>
                  <a:cubicBezTo>
                    <a:pt x="1020" y="926"/>
                    <a:pt x="1127" y="765"/>
                    <a:pt x="1248" y="631"/>
                  </a:cubicBezTo>
                  <a:cubicBezTo>
                    <a:pt x="1556" y="256"/>
                    <a:pt x="1851" y="41"/>
                    <a:pt x="2052" y="41"/>
                  </a:cubicBezTo>
                  <a:close/>
                  <a:moveTo>
                    <a:pt x="1905" y="37449"/>
                  </a:moveTo>
                  <a:lnTo>
                    <a:pt x="1905" y="37471"/>
                  </a:lnTo>
                  <a:lnTo>
                    <a:pt x="1918" y="37471"/>
                  </a:lnTo>
                  <a:lnTo>
                    <a:pt x="1905" y="37449"/>
                  </a:lnTo>
                  <a:close/>
                  <a:moveTo>
                    <a:pt x="2066" y="1"/>
                  </a:moveTo>
                  <a:cubicBezTo>
                    <a:pt x="1838" y="1"/>
                    <a:pt x="1529" y="229"/>
                    <a:pt x="1221" y="618"/>
                  </a:cubicBezTo>
                  <a:cubicBezTo>
                    <a:pt x="1100" y="752"/>
                    <a:pt x="993" y="899"/>
                    <a:pt x="886" y="1074"/>
                  </a:cubicBezTo>
                  <a:cubicBezTo>
                    <a:pt x="859" y="1127"/>
                    <a:pt x="819" y="1181"/>
                    <a:pt x="792" y="1235"/>
                  </a:cubicBezTo>
                  <a:cubicBezTo>
                    <a:pt x="738" y="1329"/>
                    <a:pt x="685" y="1422"/>
                    <a:pt x="631" y="1530"/>
                  </a:cubicBezTo>
                  <a:cubicBezTo>
                    <a:pt x="577" y="1624"/>
                    <a:pt x="537" y="1717"/>
                    <a:pt x="497" y="1811"/>
                  </a:cubicBezTo>
                  <a:cubicBezTo>
                    <a:pt x="443" y="1932"/>
                    <a:pt x="390" y="2066"/>
                    <a:pt x="336" y="2200"/>
                  </a:cubicBezTo>
                  <a:cubicBezTo>
                    <a:pt x="121" y="2790"/>
                    <a:pt x="1" y="3394"/>
                    <a:pt x="1" y="3944"/>
                  </a:cubicBezTo>
                  <a:lnTo>
                    <a:pt x="1" y="28218"/>
                  </a:lnTo>
                  <a:cubicBezTo>
                    <a:pt x="1" y="30793"/>
                    <a:pt x="685" y="33662"/>
                    <a:pt x="980" y="34762"/>
                  </a:cubicBezTo>
                  <a:cubicBezTo>
                    <a:pt x="1033" y="34963"/>
                    <a:pt x="1087" y="35151"/>
                    <a:pt x="1141" y="35339"/>
                  </a:cubicBezTo>
                  <a:cubicBezTo>
                    <a:pt x="1167" y="35446"/>
                    <a:pt x="1194" y="35567"/>
                    <a:pt x="1234" y="35674"/>
                  </a:cubicBezTo>
                  <a:cubicBezTo>
                    <a:pt x="1261" y="35795"/>
                    <a:pt x="1301" y="35902"/>
                    <a:pt x="1342" y="36009"/>
                  </a:cubicBezTo>
                  <a:cubicBezTo>
                    <a:pt x="1369" y="36103"/>
                    <a:pt x="1395" y="36184"/>
                    <a:pt x="1422" y="36264"/>
                  </a:cubicBezTo>
                  <a:cubicBezTo>
                    <a:pt x="1503" y="36532"/>
                    <a:pt x="1583" y="36747"/>
                    <a:pt x="1664" y="36948"/>
                  </a:cubicBezTo>
                  <a:cubicBezTo>
                    <a:pt x="1744" y="37136"/>
                    <a:pt x="1811" y="37297"/>
                    <a:pt x="1878" y="37404"/>
                  </a:cubicBezTo>
                  <a:lnTo>
                    <a:pt x="1905" y="37449"/>
                  </a:lnTo>
                  <a:lnTo>
                    <a:pt x="1905" y="37391"/>
                  </a:lnTo>
                  <a:cubicBezTo>
                    <a:pt x="1878" y="35232"/>
                    <a:pt x="1798" y="30109"/>
                    <a:pt x="1811" y="29156"/>
                  </a:cubicBezTo>
                  <a:cubicBezTo>
                    <a:pt x="1811" y="28741"/>
                    <a:pt x="1959" y="27762"/>
                    <a:pt x="1959" y="27762"/>
                  </a:cubicBezTo>
                  <a:lnTo>
                    <a:pt x="1959" y="27748"/>
                  </a:lnTo>
                  <a:cubicBezTo>
                    <a:pt x="1959" y="27735"/>
                    <a:pt x="1959" y="27735"/>
                    <a:pt x="1959" y="27721"/>
                  </a:cubicBezTo>
                  <a:cubicBezTo>
                    <a:pt x="1959" y="27721"/>
                    <a:pt x="1972" y="27721"/>
                    <a:pt x="1972" y="27708"/>
                  </a:cubicBezTo>
                  <a:cubicBezTo>
                    <a:pt x="1972" y="27708"/>
                    <a:pt x="1972" y="27695"/>
                    <a:pt x="1972" y="27681"/>
                  </a:cubicBezTo>
                  <a:cubicBezTo>
                    <a:pt x="1985" y="27681"/>
                    <a:pt x="1985" y="27681"/>
                    <a:pt x="1985" y="27668"/>
                  </a:cubicBezTo>
                  <a:cubicBezTo>
                    <a:pt x="1999" y="27654"/>
                    <a:pt x="2012" y="27654"/>
                    <a:pt x="2026" y="27654"/>
                  </a:cubicBezTo>
                  <a:cubicBezTo>
                    <a:pt x="2026" y="27641"/>
                    <a:pt x="2039" y="27641"/>
                    <a:pt x="2039" y="27641"/>
                  </a:cubicBezTo>
                  <a:lnTo>
                    <a:pt x="2066" y="27641"/>
                  </a:lnTo>
                  <a:cubicBezTo>
                    <a:pt x="2079" y="27641"/>
                    <a:pt x="2079" y="27641"/>
                    <a:pt x="2093" y="27654"/>
                  </a:cubicBezTo>
                  <a:cubicBezTo>
                    <a:pt x="2106" y="27654"/>
                    <a:pt x="2106" y="27654"/>
                    <a:pt x="2120" y="27668"/>
                  </a:cubicBezTo>
                  <a:cubicBezTo>
                    <a:pt x="2133" y="27668"/>
                    <a:pt x="2133" y="27681"/>
                    <a:pt x="2133" y="27681"/>
                  </a:cubicBezTo>
                  <a:cubicBezTo>
                    <a:pt x="2146" y="27695"/>
                    <a:pt x="2146" y="27708"/>
                    <a:pt x="2146" y="27708"/>
                  </a:cubicBezTo>
                  <a:cubicBezTo>
                    <a:pt x="2146" y="27721"/>
                    <a:pt x="2146" y="27721"/>
                    <a:pt x="2146" y="27721"/>
                  </a:cubicBezTo>
                  <a:cubicBezTo>
                    <a:pt x="2160" y="27735"/>
                    <a:pt x="2160" y="27748"/>
                    <a:pt x="2160" y="27748"/>
                  </a:cubicBezTo>
                  <a:lnTo>
                    <a:pt x="2160" y="27762"/>
                  </a:lnTo>
                  <a:cubicBezTo>
                    <a:pt x="2187" y="28003"/>
                    <a:pt x="2307" y="28794"/>
                    <a:pt x="2294" y="29156"/>
                  </a:cubicBezTo>
                  <a:cubicBezTo>
                    <a:pt x="2307" y="30109"/>
                    <a:pt x="2240" y="35232"/>
                    <a:pt x="2200" y="37391"/>
                  </a:cubicBezTo>
                  <a:lnTo>
                    <a:pt x="2200" y="37471"/>
                  </a:lnTo>
                  <a:lnTo>
                    <a:pt x="2240" y="37404"/>
                  </a:lnTo>
                  <a:cubicBezTo>
                    <a:pt x="2307" y="37297"/>
                    <a:pt x="2374" y="37136"/>
                    <a:pt x="2455" y="36948"/>
                  </a:cubicBezTo>
                  <a:cubicBezTo>
                    <a:pt x="2562" y="36680"/>
                    <a:pt x="2669" y="36371"/>
                    <a:pt x="2777" y="36009"/>
                  </a:cubicBezTo>
                  <a:cubicBezTo>
                    <a:pt x="2844" y="35808"/>
                    <a:pt x="2911" y="35580"/>
                    <a:pt x="2978" y="35339"/>
                  </a:cubicBezTo>
                  <a:cubicBezTo>
                    <a:pt x="3031" y="35151"/>
                    <a:pt x="3085" y="34963"/>
                    <a:pt x="3139" y="34776"/>
                  </a:cubicBezTo>
                  <a:cubicBezTo>
                    <a:pt x="3434" y="33662"/>
                    <a:pt x="4118" y="30793"/>
                    <a:pt x="4118" y="28218"/>
                  </a:cubicBezTo>
                  <a:lnTo>
                    <a:pt x="4118" y="3944"/>
                  </a:lnTo>
                  <a:cubicBezTo>
                    <a:pt x="4118" y="3394"/>
                    <a:pt x="3997" y="2790"/>
                    <a:pt x="3783" y="2200"/>
                  </a:cubicBezTo>
                  <a:cubicBezTo>
                    <a:pt x="3729" y="2066"/>
                    <a:pt x="3675" y="1932"/>
                    <a:pt x="3622" y="1811"/>
                  </a:cubicBezTo>
                  <a:cubicBezTo>
                    <a:pt x="3541" y="1610"/>
                    <a:pt x="3434" y="1422"/>
                    <a:pt x="3327" y="1235"/>
                  </a:cubicBezTo>
                  <a:cubicBezTo>
                    <a:pt x="3192" y="1007"/>
                    <a:pt x="3058" y="792"/>
                    <a:pt x="2911" y="618"/>
                  </a:cubicBezTo>
                  <a:cubicBezTo>
                    <a:pt x="2589" y="229"/>
                    <a:pt x="2280" y="1"/>
                    <a:pt x="206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9"/>
            <p:cNvSpPr/>
            <p:nvPr/>
          </p:nvSpPr>
          <p:spPr>
            <a:xfrm>
              <a:off x="3064835" y="4288219"/>
              <a:ext cx="73" cy="73"/>
            </a:xfrm>
            <a:custGeom>
              <a:rect b="b" l="l" r="r" t="t"/>
              <a:pathLst>
                <a:path extrusionOk="0" h="1" w="1">
                  <a:moveTo>
                    <a:pt x="0" y="0"/>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9"/>
            <p:cNvSpPr/>
            <p:nvPr/>
          </p:nvSpPr>
          <p:spPr>
            <a:xfrm>
              <a:off x="3064835" y="4288219"/>
              <a:ext cx="73" cy="73"/>
            </a:xfrm>
            <a:custGeom>
              <a:rect b="b" l="l" r="r" t="t"/>
              <a:pathLst>
                <a:path extrusionOk="0" h="1" w="1">
                  <a:moveTo>
                    <a:pt x="0" y="0"/>
                  </a:moveTo>
                  <a:lnTo>
                    <a:pt x="0" y="0"/>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9"/>
            <p:cNvSpPr/>
            <p:nvPr/>
          </p:nvSpPr>
          <p:spPr>
            <a:xfrm>
              <a:off x="3064835" y="4288219"/>
              <a:ext cx="73" cy="73"/>
            </a:xfrm>
            <a:custGeom>
              <a:rect b="b" l="l" r="r" t="t"/>
              <a:pathLst>
                <a:path extrusionOk="0" h="1" w="1">
                  <a:moveTo>
                    <a:pt x="0" y="0"/>
                  </a:moveTo>
                  <a:lnTo>
                    <a:pt x="0" y="0"/>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9"/>
            <p:cNvSpPr/>
            <p:nvPr/>
          </p:nvSpPr>
          <p:spPr>
            <a:xfrm>
              <a:off x="3064835" y="4288219"/>
              <a:ext cx="73" cy="73"/>
            </a:xfrm>
            <a:custGeom>
              <a:rect b="b" l="l" r="r" t="t"/>
              <a:pathLst>
                <a:path extrusionOk="0" h="1" w="1">
                  <a:moveTo>
                    <a:pt x="0" y="0"/>
                  </a:move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9"/>
            <p:cNvSpPr/>
            <p:nvPr/>
          </p:nvSpPr>
          <p:spPr>
            <a:xfrm>
              <a:off x="3063819" y="4285244"/>
              <a:ext cx="73" cy="73"/>
            </a:xfrm>
            <a:custGeom>
              <a:rect b="b" l="l" r="r" t="t"/>
              <a:pathLst>
                <a:path extrusionOk="0" h="1" w="1">
                  <a:moveTo>
                    <a:pt x="1" y="1"/>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9"/>
            <p:cNvSpPr/>
            <p:nvPr/>
          </p:nvSpPr>
          <p:spPr>
            <a:xfrm>
              <a:off x="3063819" y="4285244"/>
              <a:ext cx="73" cy="1088"/>
            </a:xfrm>
            <a:custGeom>
              <a:rect b="b" l="l" r="r" t="t"/>
              <a:pathLst>
                <a:path extrusionOk="0" h="15" w="1">
                  <a:moveTo>
                    <a:pt x="1" y="1"/>
                  </a:moveTo>
                  <a:lnTo>
                    <a:pt x="1" y="14"/>
                  </a:lnTo>
                  <a:lnTo>
                    <a:pt x="1" y="14"/>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9"/>
            <p:cNvSpPr/>
            <p:nvPr/>
          </p:nvSpPr>
          <p:spPr>
            <a:xfrm>
              <a:off x="3063819" y="4286260"/>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9"/>
            <p:cNvSpPr/>
            <p:nvPr/>
          </p:nvSpPr>
          <p:spPr>
            <a:xfrm>
              <a:off x="3043360" y="4217192"/>
              <a:ext cx="73" cy="73"/>
            </a:xfrm>
            <a:custGeom>
              <a:rect b="b" l="l" r="r" t="t"/>
              <a:pathLst>
                <a:path extrusionOk="0" h="1" w="1">
                  <a:moveTo>
                    <a:pt x="1" y="0"/>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9"/>
            <p:cNvSpPr/>
            <p:nvPr/>
          </p:nvSpPr>
          <p:spPr>
            <a:xfrm>
              <a:off x="3043360" y="4217192"/>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9"/>
            <p:cNvSpPr/>
            <p:nvPr/>
          </p:nvSpPr>
          <p:spPr>
            <a:xfrm>
              <a:off x="3043360" y="4217192"/>
              <a:ext cx="73" cy="1016"/>
            </a:xfrm>
            <a:custGeom>
              <a:rect b="b" l="l" r="r" t="t"/>
              <a:pathLst>
                <a:path extrusionOk="0" h="14" w="1">
                  <a:moveTo>
                    <a:pt x="1" y="0"/>
                  </a:moveTo>
                  <a:lnTo>
                    <a:pt x="1" y="13"/>
                  </a:lnTo>
                  <a:lnTo>
                    <a:pt x="1" y="13"/>
                  </a:lnTo>
                  <a:lnTo>
                    <a:pt x="1" y="13"/>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9"/>
            <p:cNvSpPr/>
            <p:nvPr/>
          </p:nvSpPr>
          <p:spPr>
            <a:xfrm>
              <a:off x="3043360" y="4218135"/>
              <a:ext cx="73" cy="73"/>
            </a:xfrm>
            <a:custGeom>
              <a:rect b="b" l="l" r="r" t="t"/>
              <a:pathLst>
                <a:path extrusionOk="0" h="1" w="1">
                  <a:moveTo>
                    <a:pt x="1" y="0"/>
                  </a:move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9"/>
            <p:cNvSpPr/>
            <p:nvPr/>
          </p:nvSpPr>
          <p:spPr>
            <a:xfrm>
              <a:off x="3047278" y="4229816"/>
              <a:ext cx="73" cy="2031"/>
            </a:xfrm>
            <a:custGeom>
              <a:rect b="b" l="l" r="r" t="t"/>
              <a:pathLst>
                <a:path extrusionOk="0" h="28" w="1">
                  <a:moveTo>
                    <a:pt x="1" y="0"/>
                  </a:moveTo>
                  <a:lnTo>
                    <a:pt x="1" y="0"/>
                  </a:lnTo>
                  <a:lnTo>
                    <a:pt x="1" y="0"/>
                  </a:lnTo>
                  <a:lnTo>
                    <a:pt x="1" y="27"/>
                  </a:lnTo>
                  <a:lnTo>
                    <a:pt x="1"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9"/>
            <p:cNvSpPr/>
            <p:nvPr/>
          </p:nvSpPr>
          <p:spPr>
            <a:xfrm>
              <a:off x="3047278" y="4229816"/>
              <a:ext cx="73" cy="73"/>
            </a:xfrm>
            <a:custGeom>
              <a:rect b="b" l="l" r="r" t="t"/>
              <a:pathLst>
                <a:path extrusionOk="0" h="1" w="1">
                  <a:moveTo>
                    <a:pt x="1" y="0"/>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9"/>
            <p:cNvSpPr/>
            <p:nvPr/>
          </p:nvSpPr>
          <p:spPr>
            <a:xfrm>
              <a:off x="3047278" y="4229816"/>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9"/>
            <p:cNvSpPr/>
            <p:nvPr/>
          </p:nvSpPr>
          <p:spPr>
            <a:xfrm>
              <a:off x="3047278" y="4229816"/>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9"/>
            <p:cNvSpPr/>
            <p:nvPr/>
          </p:nvSpPr>
          <p:spPr>
            <a:xfrm>
              <a:off x="3047278" y="4229816"/>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9"/>
            <p:cNvSpPr/>
            <p:nvPr/>
          </p:nvSpPr>
          <p:spPr>
            <a:xfrm>
              <a:off x="3047278" y="4230759"/>
              <a:ext cx="73" cy="1088"/>
            </a:xfrm>
            <a:custGeom>
              <a:rect b="b" l="l" r="r" t="t"/>
              <a:pathLst>
                <a:path extrusionOk="0" h="15" w="1">
                  <a:moveTo>
                    <a:pt x="1" y="1"/>
                  </a:moveTo>
                  <a:lnTo>
                    <a:pt x="1" y="14"/>
                  </a:lnTo>
                  <a:lnTo>
                    <a:pt x="1" y="14"/>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9"/>
            <p:cNvSpPr/>
            <p:nvPr/>
          </p:nvSpPr>
          <p:spPr>
            <a:xfrm>
              <a:off x="3047278" y="4230759"/>
              <a:ext cx="73" cy="1088"/>
            </a:xfrm>
            <a:custGeom>
              <a:rect b="b" l="l" r="r" t="t"/>
              <a:pathLst>
                <a:path extrusionOk="0" h="15" w="1">
                  <a:moveTo>
                    <a:pt x="1" y="1"/>
                  </a:moveTo>
                  <a:lnTo>
                    <a:pt x="1" y="14"/>
                  </a:lnTo>
                  <a:lnTo>
                    <a:pt x="1" y="14"/>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9"/>
            <p:cNvSpPr/>
            <p:nvPr/>
          </p:nvSpPr>
          <p:spPr>
            <a:xfrm>
              <a:off x="3047278" y="4230759"/>
              <a:ext cx="73" cy="1088"/>
            </a:xfrm>
            <a:custGeom>
              <a:rect b="b" l="l" r="r" t="t"/>
              <a:pathLst>
                <a:path extrusionOk="0" h="15" w="1">
                  <a:moveTo>
                    <a:pt x="1" y="1"/>
                  </a:moveTo>
                  <a:lnTo>
                    <a:pt x="1" y="14"/>
                  </a:ln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9"/>
            <p:cNvSpPr/>
            <p:nvPr/>
          </p:nvSpPr>
          <p:spPr>
            <a:xfrm>
              <a:off x="3047278" y="4230759"/>
              <a:ext cx="73" cy="1088"/>
            </a:xfrm>
            <a:custGeom>
              <a:rect b="b" l="l" r="r" t="t"/>
              <a:pathLst>
                <a:path extrusionOk="0" h="15" w="1">
                  <a:moveTo>
                    <a:pt x="1" y="14"/>
                  </a:moveTo>
                  <a:lnTo>
                    <a:pt x="1" y="1"/>
                  </a:ln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9"/>
            <p:cNvSpPr/>
            <p:nvPr/>
          </p:nvSpPr>
          <p:spPr>
            <a:xfrm>
              <a:off x="3053154" y="4247300"/>
              <a:ext cx="73" cy="73"/>
            </a:xfrm>
            <a:custGeom>
              <a:rect b="b" l="l" r="r" t="t"/>
              <a:pathLst>
                <a:path extrusionOk="0" h="1" w="1">
                  <a:moveTo>
                    <a:pt x="0" y="1"/>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9"/>
            <p:cNvSpPr/>
            <p:nvPr/>
          </p:nvSpPr>
          <p:spPr>
            <a:xfrm>
              <a:off x="3052139" y="4247300"/>
              <a:ext cx="1088" cy="73"/>
            </a:xfrm>
            <a:custGeom>
              <a:rect b="b" l="l" r="r" t="t"/>
              <a:pathLst>
                <a:path extrusionOk="0" h="1" w="15">
                  <a:moveTo>
                    <a:pt x="14" y="1"/>
                  </a:moveTo>
                  <a:lnTo>
                    <a:pt x="1" y="1"/>
                  </a:lnTo>
                  <a:lnTo>
                    <a:pt x="1"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9"/>
            <p:cNvSpPr/>
            <p:nvPr/>
          </p:nvSpPr>
          <p:spPr>
            <a:xfrm>
              <a:off x="3052139" y="4248316"/>
              <a:ext cx="1088" cy="73"/>
            </a:xfrm>
            <a:custGeom>
              <a:rect b="b" l="l" r="r" t="t"/>
              <a:pathLst>
                <a:path extrusionOk="0" h="1" w="15">
                  <a:moveTo>
                    <a:pt x="14"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9"/>
            <p:cNvSpPr/>
            <p:nvPr/>
          </p:nvSpPr>
          <p:spPr>
            <a:xfrm>
              <a:off x="2504385" y="4200651"/>
              <a:ext cx="586784" cy="349328"/>
            </a:xfrm>
            <a:custGeom>
              <a:rect b="b" l="l" r="r" t="t"/>
              <a:pathLst>
                <a:path extrusionOk="0" h="4815" w="8088">
                  <a:moveTo>
                    <a:pt x="7658" y="27"/>
                  </a:moveTo>
                  <a:lnTo>
                    <a:pt x="7993" y="1153"/>
                  </a:lnTo>
                  <a:lnTo>
                    <a:pt x="7752" y="1261"/>
                  </a:lnTo>
                  <a:lnTo>
                    <a:pt x="7430" y="148"/>
                  </a:lnTo>
                  <a:lnTo>
                    <a:pt x="7658" y="27"/>
                  </a:lnTo>
                  <a:close/>
                  <a:moveTo>
                    <a:pt x="7405" y="154"/>
                  </a:moveTo>
                  <a:cubicBezTo>
                    <a:pt x="7500" y="453"/>
                    <a:pt x="7712" y="1181"/>
                    <a:pt x="7738" y="1261"/>
                  </a:cubicBezTo>
                  <a:lnTo>
                    <a:pt x="5928" y="2052"/>
                  </a:lnTo>
                  <a:lnTo>
                    <a:pt x="5673" y="1073"/>
                  </a:lnTo>
                  <a:lnTo>
                    <a:pt x="7405" y="154"/>
                  </a:lnTo>
                  <a:close/>
                  <a:moveTo>
                    <a:pt x="2575" y="2696"/>
                  </a:moveTo>
                  <a:lnTo>
                    <a:pt x="2575" y="2696"/>
                  </a:lnTo>
                  <a:lnTo>
                    <a:pt x="2548" y="3433"/>
                  </a:lnTo>
                  <a:lnTo>
                    <a:pt x="2571" y="2819"/>
                  </a:lnTo>
                  <a:lnTo>
                    <a:pt x="2575" y="2696"/>
                  </a:lnTo>
                  <a:close/>
                  <a:moveTo>
                    <a:pt x="805" y="3634"/>
                  </a:moveTo>
                  <a:lnTo>
                    <a:pt x="805" y="3648"/>
                  </a:lnTo>
                  <a:cubicBezTo>
                    <a:pt x="805" y="3648"/>
                    <a:pt x="590" y="4318"/>
                    <a:pt x="590" y="4359"/>
                  </a:cubicBezTo>
                  <a:lnTo>
                    <a:pt x="121" y="4560"/>
                  </a:lnTo>
                  <a:lnTo>
                    <a:pt x="121" y="4560"/>
                  </a:lnTo>
                  <a:lnTo>
                    <a:pt x="362" y="3876"/>
                  </a:lnTo>
                  <a:cubicBezTo>
                    <a:pt x="376" y="3862"/>
                    <a:pt x="805" y="3634"/>
                    <a:pt x="805" y="3634"/>
                  </a:cubicBezTo>
                  <a:close/>
                  <a:moveTo>
                    <a:pt x="5654" y="1089"/>
                  </a:moveTo>
                  <a:lnTo>
                    <a:pt x="5654" y="1089"/>
                  </a:lnTo>
                  <a:cubicBezTo>
                    <a:pt x="5726" y="1363"/>
                    <a:pt x="5889" y="1988"/>
                    <a:pt x="5915" y="2065"/>
                  </a:cubicBezTo>
                  <a:cubicBezTo>
                    <a:pt x="6438" y="1851"/>
                    <a:pt x="7658" y="1314"/>
                    <a:pt x="7738" y="1274"/>
                  </a:cubicBezTo>
                  <a:cubicBezTo>
                    <a:pt x="7832" y="1247"/>
                    <a:pt x="7913" y="1207"/>
                    <a:pt x="7993" y="1167"/>
                  </a:cubicBezTo>
                  <a:lnTo>
                    <a:pt x="8074" y="1422"/>
                  </a:lnTo>
                  <a:lnTo>
                    <a:pt x="27" y="4788"/>
                  </a:lnTo>
                  <a:lnTo>
                    <a:pt x="108" y="4573"/>
                  </a:lnTo>
                  <a:lnTo>
                    <a:pt x="148" y="4560"/>
                  </a:lnTo>
                  <a:cubicBezTo>
                    <a:pt x="175" y="4546"/>
                    <a:pt x="188" y="4533"/>
                    <a:pt x="215" y="4533"/>
                  </a:cubicBezTo>
                  <a:cubicBezTo>
                    <a:pt x="242" y="4520"/>
                    <a:pt x="282" y="4506"/>
                    <a:pt x="309" y="4493"/>
                  </a:cubicBezTo>
                  <a:cubicBezTo>
                    <a:pt x="336" y="4479"/>
                    <a:pt x="362" y="4466"/>
                    <a:pt x="403" y="4452"/>
                  </a:cubicBezTo>
                  <a:cubicBezTo>
                    <a:pt x="456" y="4426"/>
                    <a:pt x="510" y="4399"/>
                    <a:pt x="577" y="4372"/>
                  </a:cubicBezTo>
                  <a:lnTo>
                    <a:pt x="2548" y="3527"/>
                  </a:lnTo>
                  <a:lnTo>
                    <a:pt x="5901" y="2065"/>
                  </a:lnTo>
                  <a:lnTo>
                    <a:pt x="5901" y="2052"/>
                  </a:lnTo>
                  <a:lnTo>
                    <a:pt x="2562" y="3500"/>
                  </a:lnTo>
                  <a:lnTo>
                    <a:pt x="2589" y="2696"/>
                  </a:lnTo>
                  <a:lnTo>
                    <a:pt x="5654" y="1089"/>
                  </a:lnTo>
                  <a:close/>
                  <a:moveTo>
                    <a:pt x="7658" y="0"/>
                  </a:moveTo>
                  <a:cubicBezTo>
                    <a:pt x="7578" y="40"/>
                    <a:pt x="7497" y="94"/>
                    <a:pt x="7403" y="134"/>
                  </a:cubicBezTo>
                  <a:cubicBezTo>
                    <a:pt x="7309" y="188"/>
                    <a:pt x="6143" y="805"/>
                    <a:pt x="5646" y="1060"/>
                  </a:cubicBezTo>
                  <a:lnTo>
                    <a:pt x="2575" y="2682"/>
                  </a:lnTo>
                  <a:cubicBezTo>
                    <a:pt x="2575" y="2682"/>
                    <a:pt x="2575" y="2682"/>
                    <a:pt x="2575" y="2682"/>
                  </a:cubicBezTo>
                  <a:lnTo>
                    <a:pt x="2575" y="2682"/>
                  </a:lnTo>
                  <a:lnTo>
                    <a:pt x="2575" y="2682"/>
                  </a:lnTo>
                  <a:lnTo>
                    <a:pt x="2575" y="2682"/>
                  </a:lnTo>
                  <a:lnTo>
                    <a:pt x="2575" y="2696"/>
                  </a:lnTo>
                  <a:lnTo>
                    <a:pt x="2575" y="2696"/>
                  </a:lnTo>
                  <a:lnTo>
                    <a:pt x="2575" y="2696"/>
                  </a:lnTo>
                  <a:lnTo>
                    <a:pt x="2571" y="2819"/>
                  </a:lnTo>
                  <a:lnTo>
                    <a:pt x="2548" y="3500"/>
                  </a:lnTo>
                  <a:lnTo>
                    <a:pt x="604" y="4345"/>
                  </a:lnTo>
                  <a:lnTo>
                    <a:pt x="604" y="4345"/>
                  </a:lnTo>
                  <a:lnTo>
                    <a:pt x="832" y="3621"/>
                  </a:lnTo>
                  <a:lnTo>
                    <a:pt x="2575" y="2696"/>
                  </a:lnTo>
                  <a:lnTo>
                    <a:pt x="2575" y="2682"/>
                  </a:lnTo>
                  <a:lnTo>
                    <a:pt x="2575" y="2682"/>
                  </a:lnTo>
                  <a:cubicBezTo>
                    <a:pt x="2575" y="2682"/>
                    <a:pt x="1516" y="3232"/>
                    <a:pt x="993" y="3514"/>
                  </a:cubicBezTo>
                  <a:cubicBezTo>
                    <a:pt x="926" y="3541"/>
                    <a:pt x="872" y="3581"/>
                    <a:pt x="818" y="3608"/>
                  </a:cubicBezTo>
                  <a:cubicBezTo>
                    <a:pt x="751" y="3634"/>
                    <a:pt x="349" y="3862"/>
                    <a:pt x="349" y="3862"/>
                  </a:cubicBezTo>
                  <a:cubicBezTo>
                    <a:pt x="349" y="3862"/>
                    <a:pt x="228" y="4184"/>
                    <a:pt x="175" y="4359"/>
                  </a:cubicBezTo>
                  <a:cubicBezTo>
                    <a:pt x="148" y="4426"/>
                    <a:pt x="108" y="4506"/>
                    <a:pt x="81" y="4587"/>
                  </a:cubicBezTo>
                  <a:lnTo>
                    <a:pt x="0" y="4815"/>
                  </a:lnTo>
                  <a:lnTo>
                    <a:pt x="0" y="4815"/>
                  </a:lnTo>
                  <a:lnTo>
                    <a:pt x="8087" y="1435"/>
                  </a:lnTo>
                  <a:lnTo>
                    <a:pt x="8007" y="1167"/>
                  </a:lnTo>
                  <a:cubicBezTo>
                    <a:pt x="7980" y="1073"/>
                    <a:pt x="7953" y="992"/>
                    <a:pt x="7926" y="899"/>
                  </a:cubicBezTo>
                  <a:cubicBezTo>
                    <a:pt x="7846" y="604"/>
                    <a:pt x="7752" y="295"/>
                    <a:pt x="765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9"/>
            <p:cNvSpPr/>
            <p:nvPr/>
          </p:nvSpPr>
          <p:spPr>
            <a:xfrm>
              <a:off x="2507287" y="4285244"/>
              <a:ext cx="582867" cy="262776"/>
            </a:xfrm>
            <a:custGeom>
              <a:rect b="b" l="l" r="r" t="t"/>
              <a:pathLst>
                <a:path extrusionOk="0" h="3622" w="8034">
                  <a:moveTo>
                    <a:pt x="7953" y="1"/>
                  </a:moveTo>
                  <a:lnTo>
                    <a:pt x="68" y="3407"/>
                  </a:lnTo>
                  <a:lnTo>
                    <a:pt x="0" y="3622"/>
                  </a:lnTo>
                  <a:lnTo>
                    <a:pt x="8034" y="256"/>
                  </a:lnTo>
                  <a:lnTo>
                    <a:pt x="795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9"/>
            <p:cNvSpPr/>
            <p:nvPr/>
          </p:nvSpPr>
          <p:spPr>
            <a:xfrm>
              <a:off x="2548132" y="4396174"/>
              <a:ext cx="143141" cy="119780"/>
            </a:xfrm>
            <a:custGeom>
              <a:rect b="b" l="l" r="r" t="t"/>
              <a:pathLst>
                <a:path extrusionOk="0" h="1651" w="1973">
                  <a:moveTo>
                    <a:pt x="1972" y="1"/>
                  </a:moveTo>
                  <a:lnTo>
                    <a:pt x="229" y="926"/>
                  </a:lnTo>
                  <a:lnTo>
                    <a:pt x="1" y="1650"/>
                  </a:lnTo>
                  <a:lnTo>
                    <a:pt x="1" y="1650"/>
                  </a:lnTo>
                  <a:lnTo>
                    <a:pt x="1945" y="805"/>
                  </a:lnTo>
                  <a:lnTo>
                    <a:pt x="1972"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9"/>
            <p:cNvSpPr/>
            <p:nvPr/>
          </p:nvSpPr>
          <p:spPr>
            <a:xfrm>
              <a:off x="3043360" y="4202537"/>
              <a:ext cx="40991" cy="89599"/>
            </a:xfrm>
            <a:custGeom>
              <a:rect b="b" l="l" r="r" t="t"/>
              <a:pathLst>
                <a:path extrusionOk="0" h="1235" w="565">
                  <a:moveTo>
                    <a:pt x="229" y="1"/>
                  </a:moveTo>
                  <a:lnTo>
                    <a:pt x="1" y="122"/>
                  </a:lnTo>
                  <a:lnTo>
                    <a:pt x="323" y="1235"/>
                  </a:lnTo>
                  <a:lnTo>
                    <a:pt x="564" y="1127"/>
                  </a:lnTo>
                  <a:lnTo>
                    <a:pt x="22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9"/>
            <p:cNvSpPr/>
            <p:nvPr/>
          </p:nvSpPr>
          <p:spPr>
            <a:xfrm>
              <a:off x="2915962" y="4211316"/>
              <a:ext cx="149888" cy="138208"/>
            </a:xfrm>
            <a:custGeom>
              <a:rect b="b" l="l" r="r" t="t"/>
              <a:pathLst>
                <a:path extrusionOk="0" h="1905" w="2066">
                  <a:moveTo>
                    <a:pt x="1730" y="1"/>
                  </a:moveTo>
                  <a:lnTo>
                    <a:pt x="0" y="926"/>
                  </a:lnTo>
                  <a:lnTo>
                    <a:pt x="242" y="1905"/>
                  </a:lnTo>
                  <a:lnTo>
                    <a:pt x="2065" y="1114"/>
                  </a:lnTo>
                  <a:lnTo>
                    <a:pt x="173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9"/>
            <p:cNvSpPr/>
            <p:nvPr/>
          </p:nvSpPr>
          <p:spPr>
            <a:xfrm>
              <a:off x="2690186" y="4279440"/>
              <a:ext cx="242390" cy="175208"/>
            </a:xfrm>
            <a:custGeom>
              <a:rect b="b" l="l" r="r" t="t"/>
              <a:pathLst>
                <a:path extrusionOk="0" h="2415" w="3341">
                  <a:moveTo>
                    <a:pt x="3099" y="0"/>
                  </a:moveTo>
                  <a:lnTo>
                    <a:pt x="28" y="1610"/>
                  </a:lnTo>
                  <a:lnTo>
                    <a:pt x="1" y="2414"/>
                  </a:lnTo>
                  <a:lnTo>
                    <a:pt x="3340" y="966"/>
                  </a:lnTo>
                  <a:lnTo>
                    <a:pt x="3099"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9"/>
            <p:cNvSpPr/>
            <p:nvPr/>
          </p:nvSpPr>
          <p:spPr>
            <a:xfrm>
              <a:off x="2513091" y="4464298"/>
              <a:ext cx="49697" cy="67181"/>
            </a:xfrm>
            <a:custGeom>
              <a:rect b="b" l="l" r="r" t="t"/>
              <a:pathLst>
                <a:path extrusionOk="0" h="926" w="685">
                  <a:moveTo>
                    <a:pt x="685" y="0"/>
                  </a:moveTo>
                  <a:cubicBezTo>
                    <a:pt x="685" y="0"/>
                    <a:pt x="256" y="228"/>
                    <a:pt x="242" y="228"/>
                  </a:cubicBezTo>
                  <a:lnTo>
                    <a:pt x="1" y="926"/>
                  </a:lnTo>
                  <a:lnTo>
                    <a:pt x="470" y="711"/>
                  </a:lnTo>
                  <a:lnTo>
                    <a:pt x="470" y="725"/>
                  </a:lnTo>
                  <a:lnTo>
                    <a:pt x="68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9"/>
            <p:cNvSpPr/>
            <p:nvPr/>
          </p:nvSpPr>
          <p:spPr>
            <a:xfrm>
              <a:off x="2555968" y="2617605"/>
              <a:ext cx="154749" cy="161569"/>
            </a:xfrm>
            <a:custGeom>
              <a:rect b="b" l="l" r="r" t="t"/>
              <a:pathLst>
                <a:path extrusionOk="0" h="2227" w="2133">
                  <a:moveTo>
                    <a:pt x="107" y="0"/>
                  </a:moveTo>
                  <a:cubicBezTo>
                    <a:pt x="81" y="0"/>
                    <a:pt x="40" y="14"/>
                    <a:pt x="27" y="41"/>
                  </a:cubicBezTo>
                  <a:cubicBezTo>
                    <a:pt x="13" y="67"/>
                    <a:pt x="0" y="81"/>
                    <a:pt x="0" y="108"/>
                  </a:cubicBezTo>
                  <a:cubicBezTo>
                    <a:pt x="0" y="805"/>
                    <a:pt x="27" y="1449"/>
                    <a:pt x="94" y="2025"/>
                  </a:cubicBezTo>
                  <a:cubicBezTo>
                    <a:pt x="94" y="2092"/>
                    <a:pt x="107" y="2160"/>
                    <a:pt x="107" y="2227"/>
                  </a:cubicBezTo>
                  <a:lnTo>
                    <a:pt x="148" y="2200"/>
                  </a:lnTo>
                  <a:cubicBezTo>
                    <a:pt x="148" y="2133"/>
                    <a:pt x="134" y="2079"/>
                    <a:pt x="134" y="2025"/>
                  </a:cubicBezTo>
                  <a:cubicBezTo>
                    <a:pt x="67" y="1449"/>
                    <a:pt x="40" y="805"/>
                    <a:pt x="40" y="121"/>
                  </a:cubicBezTo>
                  <a:cubicBezTo>
                    <a:pt x="40" y="94"/>
                    <a:pt x="54" y="81"/>
                    <a:pt x="54" y="67"/>
                  </a:cubicBezTo>
                  <a:cubicBezTo>
                    <a:pt x="67" y="54"/>
                    <a:pt x="94" y="41"/>
                    <a:pt x="107" y="41"/>
                  </a:cubicBezTo>
                  <a:lnTo>
                    <a:pt x="2025" y="41"/>
                  </a:lnTo>
                  <a:cubicBezTo>
                    <a:pt x="2052" y="41"/>
                    <a:pt x="2065" y="54"/>
                    <a:pt x="2079" y="67"/>
                  </a:cubicBezTo>
                  <a:cubicBezTo>
                    <a:pt x="2092" y="81"/>
                    <a:pt x="2092" y="94"/>
                    <a:pt x="2092" y="121"/>
                  </a:cubicBezTo>
                  <a:cubicBezTo>
                    <a:pt x="2092" y="349"/>
                    <a:pt x="2092" y="564"/>
                    <a:pt x="2079" y="778"/>
                  </a:cubicBezTo>
                  <a:lnTo>
                    <a:pt x="2119" y="751"/>
                  </a:lnTo>
                  <a:cubicBezTo>
                    <a:pt x="2132" y="537"/>
                    <a:pt x="2132" y="336"/>
                    <a:pt x="2132" y="108"/>
                  </a:cubicBezTo>
                  <a:cubicBezTo>
                    <a:pt x="2132" y="94"/>
                    <a:pt x="2132" y="67"/>
                    <a:pt x="2106" y="41"/>
                  </a:cubicBezTo>
                  <a:cubicBezTo>
                    <a:pt x="2092" y="14"/>
                    <a:pt x="2052" y="0"/>
                    <a:pt x="202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9"/>
            <p:cNvSpPr/>
            <p:nvPr/>
          </p:nvSpPr>
          <p:spPr>
            <a:xfrm>
              <a:off x="2350651" y="2793685"/>
              <a:ext cx="113903" cy="136321"/>
            </a:xfrm>
            <a:custGeom>
              <a:rect b="b" l="l" r="r" t="t"/>
              <a:pathLst>
                <a:path extrusionOk="0" h="1879" w="1570">
                  <a:moveTo>
                    <a:pt x="81" y="1"/>
                  </a:moveTo>
                  <a:cubicBezTo>
                    <a:pt x="54" y="1"/>
                    <a:pt x="27" y="14"/>
                    <a:pt x="14" y="28"/>
                  </a:cubicBezTo>
                  <a:cubicBezTo>
                    <a:pt x="0" y="54"/>
                    <a:pt x="0" y="68"/>
                    <a:pt x="0" y="81"/>
                  </a:cubicBezTo>
                  <a:cubicBezTo>
                    <a:pt x="0" y="591"/>
                    <a:pt x="14" y="1074"/>
                    <a:pt x="67" y="1489"/>
                  </a:cubicBezTo>
                  <a:cubicBezTo>
                    <a:pt x="81" y="1623"/>
                    <a:pt x="94" y="1758"/>
                    <a:pt x="108" y="1878"/>
                  </a:cubicBezTo>
                  <a:lnTo>
                    <a:pt x="148" y="1851"/>
                  </a:lnTo>
                  <a:cubicBezTo>
                    <a:pt x="134" y="1731"/>
                    <a:pt x="108" y="1610"/>
                    <a:pt x="94" y="1489"/>
                  </a:cubicBezTo>
                  <a:cubicBezTo>
                    <a:pt x="54" y="1060"/>
                    <a:pt x="41" y="591"/>
                    <a:pt x="41" y="95"/>
                  </a:cubicBezTo>
                  <a:cubicBezTo>
                    <a:pt x="41" y="81"/>
                    <a:pt x="41" y="68"/>
                    <a:pt x="41" y="54"/>
                  </a:cubicBezTo>
                  <a:cubicBezTo>
                    <a:pt x="54" y="54"/>
                    <a:pt x="67" y="41"/>
                    <a:pt x="81" y="41"/>
                  </a:cubicBezTo>
                  <a:lnTo>
                    <a:pt x="1489" y="41"/>
                  </a:lnTo>
                  <a:cubicBezTo>
                    <a:pt x="1502" y="41"/>
                    <a:pt x="1516" y="54"/>
                    <a:pt x="1529" y="54"/>
                  </a:cubicBezTo>
                  <a:cubicBezTo>
                    <a:pt x="1529" y="68"/>
                    <a:pt x="1529" y="81"/>
                    <a:pt x="1529" y="95"/>
                  </a:cubicBezTo>
                  <a:cubicBezTo>
                    <a:pt x="1529" y="349"/>
                    <a:pt x="1529" y="604"/>
                    <a:pt x="1516" y="846"/>
                  </a:cubicBezTo>
                  <a:lnTo>
                    <a:pt x="1556" y="805"/>
                  </a:lnTo>
                  <a:cubicBezTo>
                    <a:pt x="1569" y="577"/>
                    <a:pt x="1569" y="336"/>
                    <a:pt x="1569" y="81"/>
                  </a:cubicBezTo>
                  <a:cubicBezTo>
                    <a:pt x="1569" y="68"/>
                    <a:pt x="1569" y="54"/>
                    <a:pt x="1556" y="28"/>
                  </a:cubicBezTo>
                  <a:cubicBezTo>
                    <a:pt x="1543" y="14"/>
                    <a:pt x="1516" y="1"/>
                    <a:pt x="148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9"/>
            <p:cNvSpPr/>
            <p:nvPr/>
          </p:nvSpPr>
          <p:spPr>
            <a:xfrm>
              <a:off x="2351594" y="2794700"/>
              <a:ext cx="111945" cy="4933"/>
            </a:xfrm>
            <a:custGeom>
              <a:rect b="b" l="l" r="r" t="t"/>
              <a:pathLst>
                <a:path extrusionOk="0" h="68" w="1543">
                  <a:moveTo>
                    <a:pt x="68" y="0"/>
                  </a:moveTo>
                  <a:cubicBezTo>
                    <a:pt x="54" y="0"/>
                    <a:pt x="28" y="14"/>
                    <a:pt x="14" y="27"/>
                  </a:cubicBezTo>
                  <a:cubicBezTo>
                    <a:pt x="1" y="40"/>
                    <a:pt x="1" y="54"/>
                    <a:pt x="1" y="67"/>
                  </a:cubicBezTo>
                  <a:lnTo>
                    <a:pt x="1543" y="67"/>
                  </a:lnTo>
                  <a:cubicBezTo>
                    <a:pt x="1543" y="54"/>
                    <a:pt x="1530" y="40"/>
                    <a:pt x="1516" y="27"/>
                  </a:cubicBezTo>
                  <a:cubicBezTo>
                    <a:pt x="1516" y="14"/>
                    <a:pt x="1489" y="0"/>
                    <a:pt x="147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9"/>
            <p:cNvSpPr/>
            <p:nvPr/>
          </p:nvSpPr>
          <p:spPr>
            <a:xfrm>
              <a:off x="2353553" y="2796587"/>
              <a:ext cx="108099" cy="131461"/>
            </a:xfrm>
            <a:custGeom>
              <a:rect b="b" l="l" r="r" t="t"/>
              <a:pathLst>
                <a:path extrusionOk="0" h="1812" w="1490">
                  <a:moveTo>
                    <a:pt x="41" y="1"/>
                  </a:moveTo>
                  <a:cubicBezTo>
                    <a:pt x="27" y="1"/>
                    <a:pt x="14" y="14"/>
                    <a:pt x="1" y="14"/>
                  </a:cubicBezTo>
                  <a:cubicBezTo>
                    <a:pt x="1" y="28"/>
                    <a:pt x="1" y="41"/>
                    <a:pt x="1" y="55"/>
                  </a:cubicBezTo>
                  <a:cubicBezTo>
                    <a:pt x="1" y="551"/>
                    <a:pt x="14" y="1020"/>
                    <a:pt x="54" y="1449"/>
                  </a:cubicBezTo>
                  <a:cubicBezTo>
                    <a:pt x="68" y="1570"/>
                    <a:pt x="94" y="1691"/>
                    <a:pt x="108" y="1811"/>
                  </a:cubicBezTo>
                  <a:lnTo>
                    <a:pt x="1476" y="806"/>
                  </a:lnTo>
                  <a:cubicBezTo>
                    <a:pt x="1489" y="564"/>
                    <a:pt x="1489" y="309"/>
                    <a:pt x="1489" y="55"/>
                  </a:cubicBezTo>
                  <a:cubicBezTo>
                    <a:pt x="1489" y="41"/>
                    <a:pt x="1489" y="28"/>
                    <a:pt x="1489" y="14"/>
                  </a:cubicBezTo>
                  <a:cubicBezTo>
                    <a:pt x="1476" y="14"/>
                    <a:pt x="1462" y="1"/>
                    <a:pt x="144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9"/>
            <p:cNvSpPr/>
            <p:nvPr/>
          </p:nvSpPr>
          <p:spPr>
            <a:xfrm>
              <a:off x="2558870" y="2620507"/>
              <a:ext cx="148945" cy="156708"/>
            </a:xfrm>
            <a:custGeom>
              <a:rect b="b" l="l" r="r" t="t"/>
              <a:pathLst>
                <a:path extrusionOk="0" h="2160" w="2053">
                  <a:moveTo>
                    <a:pt x="67" y="1"/>
                  </a:moveTo>
                  <a:cubicBezTo>
                    <a:pt x="54" y="1"/>
                    <a:pt x="27" y="14"/>
                    <a:pt x="14" y="27"/>
                  </a:cubicBezTo>
                  <a:cubicBezTo>
                    <a:pt x="14" y="41"/>
                    <a:pt x="0" y="54"/>
                    <a:pt x="0" y="81"/>
                  </a:cubicBezTo>
                  <a:cubicBezTo>
                    <a:pt x="0" y="765"/>
                    <a:pt x="27" y="1409"/>
                    <a:pt x="94" y="1985"/>
                  </a:cubicBezTo>
                  <a:cubicBezTo>
                    <a:pt x="94" y="2039"/>
                    <a:pt x="108" y="2093"/>
                    <a:pt x="108" y="2160"/>
                  </a:cubicBezTo>
                  <a:lnTo>
                    <a:pt x="2039" y="738"/>
                  </a:lnTo>
                  <a:cubicBezTo>
                    <a:pt x="2052" y="524"/>
                    <a:pt x="2052" y="309"/>
                    <a:pt x="2052" y="81"/>
                  </a:cubicBezTo>
                  <a:cubicBezTo>
                    <a:pt x="2052" y="54"/>
                    <a:pt x="2052" y="41"/>
                    <a:pt x="2039" y="27"/>
                  </a:cubicBezTo>
                  <a:cubicBezTo>
                    <a:pt x="2025" y="14"/>
                    <a:pt x="2012" y="1"/>
                    <a:pt x="198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9"/>
            <p:cNvSpPr/>
            <p:nvPr/>
          </p:nvSpPr>
          <p:spPr>
            <a:xfrm>
              <a:off x="2557854" y="2619564"/>
              <a:ext cx="151847" cy="6892"/>
            </a:xfrm>
            <a:custGeom>
              <a:rect b="b" l="l" r="r" t="t"/>
              <a:pathLst>
                <a:path extrusionOk="0" h="95" w="2093">
                  <a:moveTo>
                    <a:pt x="81" y="0"/>
                  </a:moveTo>
                  <a:cubicBezTo>
                    <a:pt x="55" y="0"/>
                    <a:pt x="28" y="14"/>
                    <a:pt x="14" y="27"/>
                  </a:cubicBezTo>
                  <a:cubicBezTo>
                    <a:pt x="1" y="54"/>
                    <a:pt x="1" y="67"/>
                    <a:pt x="1" y="94"/>
                  </a:cubicBezTo>
                  <a:lnTo>
                    <a:pt x="2093" y="94"/>
                  </a:lnTo>
                  <a:cubicBezTo>
                    <a:pt x="2093" y="67"/>
                    <a:pt x="2080" y="40"/>
                    <a:pt x="2066" y="27"/>
                  </a:cubicBezTo>
                  <a:cubicBezTo>
                    <a:pt x="2053" y="14"/>
                    <a:pt x="2026" y="0"/>
                    <a:pt x="199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9"/>
            <p:cNvSpPr/>
            <p:nvPr/>
          </p:nvSpPr>
          <p:spPr>
            <a:xfrm>
              <a:off x="3496799" y="2617605"/>
              <a:ext cx="155765" cy="161569"/>
            </a:xfrm>
            <a:custGeom>
              <a:rect b="b" l="l" r="r" t="t"/>
              <a:pathLst>
                <a:path extrusionOk="0" h="2227" w="2147">
                  <a:moveTo>
                    <a:pt x="121" y="0"/>
                  </a:moveTo>
                  <a:cubicBezTo>
                    <a:pt x="81" y="0"/>
                    <a:pt x="54" y="27"/>
                    <a:pt x="27" y="54"/>
                  </a:cubicBezTo>
                  <a:cubicBezTo>
                    <a:pt x="14" y="67"/>
                    <a:pt x="1" y="94"/>
                    <a:pt x="1" y="121"/>
                  </a:cubicBezTo>
                  <a:cubicBezTo>
                    <a:pt x="1" y="336"/>
                    <a:pt x="1" y="550"/>
                    <a:pt x="14" y="751"/>
                  </a:cubicBezTo>
                  <a:lnTo>
                    <a:pt x="54" y="778"/>
                  </a:lnTo>
                  <a:cubicBezTo>
                    <a:pt x="41" y="564"/>
                    <a:pt x="41" y="349"/>
                    <a:pt x="41" y="121"/>
                  </a:cubicBezTo>
                  <a:cubicBezTo>
                    <a:pt x="41" y="94"/>
                    <a:pt x="54" y="81"/>
                    <a:pt x="68" y="67"/>
                  </a:cubicBezTo>
                  <a:cubicBezTo>
                    <a:pt x="81" y="54"/>
                    <a:pt x="94" y="41"/>
                    <a:pt x="121" y="41"/>
                  </a:cubicBezTo>
                  <a:lnTo>
                    <a:pt x="2026" y="41"/>
                  </a:lnTo>
                  <a:cubicBezTo>
                    <a:pt x="2052" y="41"/>
                    <a:pt x="2066" y="54"/>
                    <a:pt x="2093" y="67"/>
                  </a:cubicBezTo>
                  <a:cubicBezTo>
                    <a:pt x="2093" y="81"/>
                    <a:pt x="2106" y="94"/>
                    <a:pt x="2106" y="121"/>
                  </a:cubicBezTo>
                  <a:cubicBezTo>
                    <a:pt x="2106" y="805"/>
                    <a:pt x="2066" y="1449"/>
                    <a:pt x="2012" y="2025"/>
                  </a:cubicBezTo>
                  <a:cubicBezTo>
                    <a:pt x="2012" y="2079"/>
                    <a:pt x="1999" y="2146"/>
                    <a:pt x="1999" y="2200"/>
                  </a:cubicBezTo>
                  <a:lnTo>
                    <a:pt x="2026" y="2227"/>
                  </a:lnTo>
                  <a:cubicBezTo>
                    <a:pt x="2039" y="2160"/>
                    <a:pt x="2039" y="2092"/>
                    <a:pt x="2052" y="2025"/>
                  </a:cubicBezTo>
                  <a:cubicBezTo>
                    <a:pt x="2106" y="1449"/>
                    <a:pt x="2146" y="818"/>
                    <a:pt x="2146" y="121"/>
                  </a:cubicBezTo>
                  <a:cubicBezTo>
                    <a:pt x="2146" y="94"/>
                    <a:pt x="2133" y="67"/>
                    <a:pt x="2120" y="54"/>
                  </a:cubicBezTo>
                  <a:cubicBezTo>
                    <a:pt x="2093" y="27"/>
                    <a:pt x="2066" y="0"/>
                    <a:pt x="202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9"/>
            <p:cNvSpPr/>
            <p:nvPr/>
          </p:nvSpPr>
          <p:spPr>
            <a:xfrm>
              <a:off x="3500717" y="2674049"/>
              <a:ext cx="141110" cy="106068"/>
            </a:xfrm>
            <a:custGeom>
              <a:rect b="b" l="l" r="r" t="t"/>
              <a:pathLst>
                <a:path extrusionOk="0" h="1462" w="1945">
                  <a:moveTo>
                    <a:pt x="0" y="0"/>
                  </a:moveTo>
                  <a:cubicBezTo>
                    <a:pt x="0" y="14"/>
                    <a:pt x="0" y="40"/>
                    <a:pt x="0" y="54"/>
                  </a:cubicBezTo>
                  <a:lnTo>
                    <a:pt x="1931" y="1462"/>
                  </a:lnTo>
                  <a:lnTo>
                    <a:pt x="1945" y="1422"/>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9"/>
            <p:cNvSpPr/>
            <p:nvPr/>
          </p:nvSpPr>
          <p:spPr>
            <a:xfrm>
              <a:off x="4391923" y="3510771"/>
              <a:ext cx="1088" cy="73"/>
            </a:xfrm>
            <a:custGeom>
              <a:rect b="b" l="l" r="r" t="t"/>
              <a:pathLst>
                <a:path extrusionOk="0" h="1" w="15">
                  <a:moveTo>
                    <a:pt x="14" y="1"/>
                  </a:moveTo>
                  <a:lnTo>
                    <a:pt x="1" y="1"/>
                  </a:lnTo>
                  <a:lnTo>
                    <a:pt x="14"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9"/>
            <p:cNvSpPr/>
            <p:nvPr/>
          </p:nvSpPr>
          <p:spPr>
            <a:xfrm>
              <a:off x="3497742" y="2672090"/>
              <a:ext cx="3047" cy="5877"/>
            </a:xfrm>
            <a:custGeom>
              <a:rect b="b" l="l" r="r" t="t"/>
              <a:pathLst>
                <a:path extrusionOk="0" h="81" w="42">
                  <a:moveTo>
                    <a:pt x="1" y="0"/>
                  </a:moveTo>
                  <a:cubicBezTo>
                    <a:pt x="1" y="14"/>
                    <a:pt x="1" y="27"/>
                    <a:pt x="1" y="41"/>
                  </a:cubicBezTo>
                  <a:lnTo>
                    <a:pt x="41" y="81"/>
                  </a:lnTo>
                  <a:cubicBezTo>
                    <a:pt x="41" y="54"/>
                    <a:pt x="41" y="41"/>
                    <a:pt x="41" y="27"/>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9"/>
            <p:cNvSpPr/>
            <p:nvPr/>
          </p:nvSpPr>
          <p:spPr>
            <a:xfrm>
              <a:off x="3640811" y="2777143"/>
              <a:ext cx="3990" cy="4933"/>
            </a:xfrm>
            <a:custGeom>
              <a:rect b="b" l="l" r="r" t="t"/>
              <a:pathLst>
                <a:path extrusionOk="0" h="68" w="55">
                  <a:moveTo>
                    <a:pt x="14" y="1"/>
                  </a:moveTo>
                  <a:cubicBezTo>
                    <a:pt x="14" y="14"/>
                    <a:pt x="14" y="28"/>
                    <a:pt x="0" y="41"/>
                  </a:cubicBezTo>
                  <a:lnTo>
                    <a:pt x="41" y="68"/>
                  </a:lnTo>
                  <a:lnTo>
                    <a:pt x="54" y="28"/>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9"/>
            <p:cNvSpPr/>
            <p:nvPr/>
          </p:nvSpPr>
          <p:spPr>
            <a:xfrm>
              <a:off x="3498758" y="2619564"/>
              <a:ext cx="151847" cy="6892"/>
            </a:xfrm>
            <a:custGeom>
              <a:rect b="b" l="l" r="r" t="t"/>
              <a:pathLst>
                <a:path extrusionOk="0" h="95" w="2093">
                  <a:moveTo>
                    <a:pt x="94" y="0"/>
                  </a:moveTo>
                  <a:cubicBezTo>
                    <a:pt x="67" y="0"/>
                    <a:pt x="41" y="14"/>
                    <a:pt x="14" y="27"/>
                  </a:cubicBezTo>
                  <a:cubicBezTo>
                    <a:pt x="0" y="54"/>
                    <a:pt x="0" y="67"/>
                    <a:pt x="0" y="94"/>
                  </a:cubicBezTo>
                  <a:lnTo>
                    <a:pt x="2093" y="94"/>
                  </a:lnTo>
                  <a:cubicBezTo>
                    <a:pt x="2093" y="67"/>
                    <a:pt x="2093" y="40"/>
                    <a:pt x="2079" y="27"/>
                  </a:cubicBezTo>
                  <a:cubicBezTo>
                    <a:pt x="2052" y="14"/>
                    <a:pt x="2025" y="0"/>
                    <a:pt x="199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9"/>
            <p:cNvSpPr/>
            <p:nvPr/>
          </p:nvSpPr>
          <p:spPr>
            <a:xfrm>
              <a:off x="3743905" y="2793685"/>
              <a:ext cx="113976" cy="135306"/>
            </a:xfrm>
            <a:custGeom>
              <a:rect b="b" l="l" r="r" t="t"/>
              <a:pathLst>
                <a:path extrusionOk="0" h="1865" w="1571">
                  <a:moveTo>
                    <a:pt x="54" y="832"/>
                  </a:moveTo>
                  <a:lnTo>
                    <a:pt x="54" y="832"/>
                  </a:lnTo>
                  <a:cubicBezTo>
                    <a:pt x="54" y="836"/>
                    <a:pt x="54" y="841"/>
                    <a:pt x="55" y="846"/>
                  </a:cubicBezTo>
                  <a:lnTo>
                    <a:pt x="55" y="832"/>
                  </a:lnTo>
                  <a:lnTo>
                    <a:pt x="54" y="832"/>
                  </a:lnTo>
                  <a:close/>
                  <a:moveTo>
                    <a:pt x="81" y="1"/>
                  </a:moveTo>
                  <a:cubicBezTo>
                    <a:pt x="55" y="1"/>
                    <a:pt x="28" y="14"/>
                    <a:pt x="14" y="28"/>
                  </a:cubicBezTo>
                  <a:cubicBezTo>
                    <a:pt x="1" y="41"/>
                    <a:pt x="1" y="68"/>
                    <a:pt x="1" y="81"/>
                  </a:cubicBezTo>
                  <a:cubicBezTo>
                    <a:pt x="1" y="336"/>
                    <a:pt x="1" y="577"/>
                    <a:pt x="14" y="805"/>
                  </a:cubicBezTo>
                  <a:lnTo>
                    <a:pt x="54" y="832"/>
                  </a:lnTo>
                  <a:lnTo>
                    <a:pt x="54" y="832"/>
                  </a:lnTo>
                  <a:cubicBezTo>
                    <a:pt x="41" y="594"/>
                    <a:pt x="28" y="344"/>
                    <a:pt x="28" y="81"/>
                  </a:cubicBezTo>
                  <a:cubicBezTo>
                    <a:pt x="28" y="68"/>
                    <a:pt x="41" y="68"/>
                    <a:pt x="41" y="54"/>
                  </a:cubicBezTo>
                  <a:cubicBezTo>
                    <a:pt x="41" y="54"/>
                    <a:pt x="68" y="41"/>
                    <a:pt x="81" y="41"/>
                  </a:cubicBezTo>
                  <a:lnTo>
                    <a:pt x="1490" y="41"/>
                  </a:lnTo>
                  <a:cubicBezTo>
                    <a:pt x="1503" y="41"/>
                    <a:pt x="1516" y="54"/>
                    <a:pt x="1516" y="54"/>
                  </a:cubicBezTo>
                  <a:cubicBezTo>
                    <a:pt x="1530" y="68"/>
                    <a:pt x="1530" y="68"/>
                    <a:pt x="1530" y="81"/>
                  </a:cubicBezTo>
                  <a:cubicBezTo>
                    <a:pt x="1530" y="591"/>
                    <a:pt x="1516" y="1060"/>
                    <a:pt x="1463" y="1489"/>
                  </a:cubicBezTo>
                  <a:cubicBezTo>
                    <a:pt x="1449" y="1610"/>
                    <a:pt x="1436" y="1731"/>
                    <a:pt x="1423" y="1838"/>
                  </a:cubicBezTo>
                  <a:lnTo>
                    <a:pt x="1463" y="1865"/>
                  </a:lnTo>
                  <a:cubicBezTo>
                    <a:pt x="1476" y="1758"/>
                    <a:pt x="1490" y="1623"/>
                    <a:pt x="1503" y="1489"/>
                  </a:cubicBezTo>
                  <a:cubicBezTo>
                    <a:pt x="1543" y="1060"/>
                    <a:pt x="1570" y="591"/>
                    <a:pt x="1570" y="81"/>
                  </a:cubicBezTo>
                  <a:cubicBezTo>
                    <a:pt x="1570" y="68"/>
                    <a:pt x="1570" y="41"/>
                    <a:pt x="1557" y="28"/>
                  </a:cubicBezTo>
                  <a:cubicBezTo>
                    <a:pt x="1530" y="14"/>
                    <a:pt x="1516" y="1"/>
                    <a:pt x="149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9"/>
            <p:cNvSpPr/>
            <p:nvPr/>
          </p:nvSpPr>
          <p:spPr>
            <a:xfrm>
              <a:off x="3744921" y="2794700"/>
              <a:ext cx="111945" cy="4933"/>
            </a:xfrm>
            <a:custGeom>
              <a:rect b="b" l="l" r="r" t="t"/>
              <a:pathLst>
                <a:path extrusionOk="0" h="68" w="1543">
                  <a:moveTo>
                    <a:pt x="67" y="0"/>
                  </a:moveTo>
                  <a:cubicBezTo>
                    <a:pt x="41" y="0"/>
                    <a:pt x="27" y="14"/>
                    <a:pt x="14" y="27"/>
                  </a:cubicBezTo>
                  <a:cubicBezTo>
                    <a:pt x="14" y="40"/>
                    <a:pt x="0" y="54"/>
                    <a:pt x="0" y="67"/>
                  </a:cubicBezTo>
                  <a:lnTo>
                    <a:pt x="1543" y="67"/>
                  </a:lnTo>
                  <a:cubicBezTo>
                    <a:pt x="1543" y="54"/>
                    <a:pt x="1543" y="40"/>
                    <a:pt x="1529" y="27"/>
                  </a:cubicBezTo>
                  <a:cubicBezTo>
                    <a:pt x="1516" y="14"/>
                    <a:pt x="1489" y="0"/>
                    <a:pt x="147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9"/>
            <p:cNvSpPr/>
            <p:nvPr/>
          </p:nvSpPr>
          <p:spPr>
            <a:xfrm>
              <a:off x="3250636" y="2491078"/>
              <a:ext cx="1179300" cy="1121913"/>
            </a:xfrm>
            <a:custGeom>
              <a:rect b="b" l="l" r="r" t="t"/>
              <a:pathLst>
                <a:path extrusionOk="0" h="15464" w="16255">
                  <a:moveTo>
                    <a:pt x="41" y="68"/>
                  </a:moveTo>
                  <a:lnTo>
                    <a:pt x="15732" y="11548"/>
                  </a:lnTo>
                  <a:lnTo>
                    <a:pt x="16215" y="14002"/>
                  </a:lnTo>
                  <a:lnTo>
                    <a:pt x="16215" y="15343"/>
                  </a:lnTo>
                  <a:lnTo>
                    <a:pt x="15759" y="14056"/>
                  </a:lnTo>
                  <a:lnTo>
                    <a:pt x="15759" y="14042"/>
                  </a:lnTo>
                  <a:lnTo>
                    <a:pt x="13358" y="13010"/>
                  </a:lnTo>
                  <a:cubicBezTo>
                    <a:pt x="11641" y="12272"/>
                    <a:pt x="9925" y="11548"/>
                    <a:pt x="8208" y="10810"/>
                  </a:cubicBezTo>
                  <a:lnTo>
                    <a:pt x="4037" y="9027"/>
                  </a:lnTo>
                  <a:lnTo>
                    <a:pt x="2093" y="8785"/>
                  </a:lnTo>
                  <a:lnTo>
                    <a:pt x="41" y="8517"/>
                  </a:lnTo>
                  <a:lnTo>
                    <a:pt x="41" y="68"/>
                  </a:lnTo>
                  <a:close/>
                  <a:moveTo>
                    <a:pt x="1" y="1"/>
                  </a:moveTo>
                  <a:lnTo>
                    <a:pt x="1" y="8557"/>
                  </a:lnTo>
                  <a:lnTo>
                    <a:pt x="4024" y="9067"/>
                  </a:lnTo>
                  <a:lnTo>
                    <a:pt x="8195" y="10850"/>
                  </a:lnTo>
                  <a:cubicBezTo>
                    <a:pt x="9911" y="11575"/>
                    <a:pt x="11628" y="12312"/>
                    <a:pt x="13345" y="13050"/>
                  </a:cubicBezTo>
                  <a:lnTo>
                    <a:pt x="15732" y="14069"/>
                  </a:lnTo>
                  <a:lnTo>
                    <a:pt x="16215" y="15464"/>
                  </a:lnTo>
                  <a:lnTo>
                    <a:pt x="16255" y="15464"/>
                  </a:lnTo>
                  <a:lnTo>
                    <a:pt x="16255" y="13989"/>
                  </a:lnTo>
                  <a:lnTo>
                    <a:pt x="15759" y="11548"/>
                  </a:lnTo>
                  <a:lnTo>
                    <a:pt x="15759" y="11534"/>
                  </a:lnTo>
                  <a:lnTo>
                    <a:pt x="175" y="122"/>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9"/>
            <p:cNvSpPr/>
            <p:nvPr/>
          </p:nvSpPr>
          <p:spPr>
            <a:xfrm>
              <a:off x="1778520" y="2491078"/>
              <a:ext cx="1179300" cy="1121913"/>
            </a:xfrm>
            <a:custGeom>
              <a:rect b="b" l="l" r="r" t="t"/>
              <a:pathLst>
                <a:path extrusionOk="0" h="15464" w="16255">
                  <a:moveTo>
                    <a:pt x="16215" y="68"/>
                  </a:moveTo>
                  <a:lnTo>
                    <a:pt x="16215" y="8517"/>
                  </a:lnTo>
                  <a:lnTo>
                    <a:pt x="12231" y="9027"/>
                  </a:lnTo>
                  <a:lnTo>
                    <a:pt x="8047" y="10810"/>
                  </a:lnTo>
                  <a:cubicBezTo>
                    <a:pt x="6331" y="11548"/>
                    <a:pt x="4614" y="12272"/>
                    <a:pt x="2897" y="13010"/>
                  </a:cubicBezTo>
                  <a:lnTo>
                    <a:pt x="510" y="14042"/>
                  </a:lnTo>
                  <a:lnTo>
                    <a:pt x="497" y="14042"/>
                  </a:lnTo>
                  <a:lnTo>
                    <a:pt x="41" y="15343"/>
                  </a:lnTo>
                  <a:lnTo>
                    <a:pt x="41" y="14002"/>
                  </a:lnTo>
                  <a:lnTo>
                    <a:pt x="524" y="11561"/>
                  </a:lnTo>
                  <a:lnTo>
                    <a:pt x="16107" y="162"/>
                  </a:lnTo>
                  <a:lnTo>
                    <a:pt x="16215" y="68"/>
                  </a:lnTo>
                  <a:close/>
                  <a:moveTo>
                    <a:pt x="16255" y="1"/>
                  </a:moveTo>
                  <a:lnTo>
                    <a:pt x="698" y="11373"/>
                  </a:lnTo>
                  <a:lnTo>
                    <a:pt x="483" y="11534"/>
                  </a:lnTo>
                  <a:lnTo>
                    <a:pt x="1" y="14002"/>
                  </a:lnTo>
                  <a:lnTo>
                    <a:pt x="1" y="15464"/>
                  </a:lnTo>
                  <a:lnTo>
                    <a:pt x="41" y="15464"/>
                  </a:lnTo>
                  <a:lnTo>
                    <a:pt x="524" y="14069"/>
                  </a:lnTo>
                  <a:lnTo>
                    <a:pt x="2911" y="13050"/>
                  </a:lnTo>
                  <a:cubicBezTo>
                    <a:pt x="4627" y="12312"/>
                    <a:pt x="6344" y="11575"/>
                    <a:pt x="8061" y="10850"/>
                  </a:cubicBezTo>
                  <a:lnTo>
                    <a:pt x="12231" y="9067"/>
                  </a:lnTo>
                  <a:lnTo>
                    <a:pt x="16094" y="8571"/>
                  </a:lnTo>
                  <a:lnTo>
                    <a:pt x="16255" y="8557"/>
                  </a:lnTo>
                  <a:lnTo>
                    <a:pt x="1625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9"/>
            <p:cNvSpPr/>
            <p:nvPr/>
          </p:nvSpPr>
          <p:spPr>
            <a:xfrm>
              <a:off x="2974292" y="1730244"/>
              <a:ext cx="53614" cy="111001"/>
            </a:xfrm>
            <a:custGeom>
              <a:rect b="b" l="l" r="r" t="t"/>
              <a:pathLst>
                <a:path extrusionOk="0" h="1530" w="739">
                  <a:moveTo>
                    <a:pt x="41" y="1529"/>
                  </a:moveTo>
                  <a:lnTo>
                    <a:pt x="1" y="1529"/>
                  </a:lnTo>
                  <a:lnTo>
                    <a:pt x="1" y="1073"/>
                  </a:lnTo>
                  <a:cubicBezTo>
                    <a:pt x="1" y="926"/>
                    <a:pt x="215" y="389"/>
                    <a:pt x="712" y="27"/>
                  </a:cubicBezTo>
                  <a:lnTo>
                    <a:pt x="738" y="1"/>
                  </a:lnTo>
                  <a:lnTo>
                    <a:pt x="738" y="497"/>
                  </a:lnTo>
                  <a:lnTo>
                    <a:pt x="725" y="510"/>
                  </a:lnTo>
                  <a:cubicBezTo>
                    <a:pt x="256" y="859"/>
                    <a:pt x="41" y="1382"/>
                    <a:pt x="41" y="1516"/>
                  </a:cubicBezTo>
                  <a:close/>
                  <a:moveTo>
                    <a:pt x="698" y="81"/>
                  </a:moveTo>
                  <a:cubicBezTo>
                    <a:pt x="242" y="430"/>
                    <a:pt x="41" y="939"/>
                    <a:pt x="41" y="1073"/>
                  </a:cubicBezTo>
                  <a:lnTo>
                    <a:pt x="41" y="1355"/>
                  </a:lnTo>
                  <a:cubicBezTo>
                    <a:pt x="122" y="1127"/>
                    <a:pt x="336" y="765"/>
                    <a:pt x="698" y="483"/>
                  </a:cubicBezTo>
                  <a:lnTo>
                    <a:pt x="698" y="8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9"/>
            <p:cNvSpPr/>
            <p:nvPr/>
          </p:nvSpPr>
          <p:spPr>
            <a:xfrm>
              <a:off x="3031752" y="1706883"/>
              <a:ext cx="145027" cy="57460"/>
            </a:xfrm>
            <a:custGeom>
              <a:rect b="b" l="l" r="r" t="t"/>
              <a:pathLst>
                <a:path extrusionOk="0" h="792" w="1999">
                  <a:moveTo>
                    <a:pt x="1998" y="792"/>
                  </a:moveTo>
                  <a:lnTo>
                    <a:pt x="1971" y="765"/>
                  </a:lnTo>
                  <a:cubicBezTo>
                    <a:pt x="1676" y="577"/>
                    <a:pt x="1355" y="483"/>
                    <a:pt x="992" y="483"/>
                  </a:cubicBezTo>
                  <a:cubicBezTo>
                    <a:pt x="644" y="483"/>
                    <a:pt x="322" y="577"/>
                    <a:pt x="27" y="765"/>
                  </a:cubicBezTo>
                  <a:lnTo>
                    <a:pt x="0" y="792"/>
                  </a:lnTo>
                  <a:lnTo>
                    <a:pt x="0" y="296"/>
                  </a:lnTo>
                  <a:lnTo>
                    <a:pt x="13" y="282"/>
                  </a:lnTo>
                  <a:cubicBezTo>
                    <a:pt x="309" y="95"/>
                    <a:pt x="630" y="1"/>
                    <a:pt x="992" y="1"/>
                  </a:cubicBezTo>
                  <a:cubicBezTo>
                    <a:pt x="1355" y="1"/>
                    <a:pt x="1690" y="95"/>
                    <a:pt x="1985" y="282"/>
                  </a:cubicBezTo>
                  <a:lnTo>
                    <a:pt x="1998" y="296"/>
                  </a:lnTo>
                  <a:close/>
                  <a:moveTo>
                    <a:pt x="992" y="443"/>
                  </a:moveTo>
                  <a:cubicBezTo>
                    <a:pt x="1341" y="443"/>
                    <a:pt x="1676" y="537"/>
                    <a:pt x="1958" y="711"/>
                  </a:cubicBezTo>
                  <a:lnTo>
                    <a:pt x="1958" y="309"/>
                  </a:lnTo>
                  <a:cubicBezTo>
                    <a:pt x="1676" y="121"/>
                    <a:pt x="1355" y="27"/>
                    <a:pt x="992" y="27"/>
                  </a:cubicBezTo>
                  <a:cubicBezTo>
                    <a:pt x="644" y="27"/>
                    <a:pt x="322" y="121"/>
                    <a:pt x="40" y="309"/>
                  </a:cubicBezTo>
                  <a:lnTo>
                    <a:pt x="40" y="711"/>
                  </a:lnTo>
                  <a:cubicBezTo>
                    <a:pt x="322" y="537"/>
                    <a:pt x="644" y="443"/>
                    <a:pt x="992" y="443"/>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9"/>
            <p:cNvSpPr/>
            <p:nvPr/>
          </p:nvSpPr>
          <p:spPr>
            <a:xfrm>
              <a:off x="3180553" y="1730244"/>
              <a:ext cx="53614" cy="111001"/>
            </a:xfrm>
            <a:custGeom>
              <a:rect b="b" l="l" r="r" t="t"/>
              <a:pathLst>
                <a:path extrusionOk="0" h="1530" w="739">
                  <a:moveTo>
                    <a:pt x="739" y="1529"/>
                  </a:moveTo>
                  <a:lnTo>
                    <a:pt x="698" y="1529"/>
                  </a:lnTo>
                  <a:cubicBezTo>
                    <a:pt x="698" y="1382"/>
                    <a:pt x="484" y="859"/>
                    <a:pt x="1" y="510"/>
                  </a:cubicBezTo>
                  <a:lnTo>
                    <a:pt x="1" y="497"/>
                  </a:lnTo>
                  <a:lnTo>
                    <a:pt x="1" y="1"/>
                  </a:lnTo>
                  <a:lnTo>
                    <a:pt x="28" y="27"/>
                  </a:lnTo>
                  <a:cubicBezTo>
                    <a:pt x="524" y="389"/>
                    <a:pt x="739" y="926"/>
                    <a:pt x="739" y="1073"/>
                  </a:cubicBezTo>
                  <a:lnTo>
                    <a:pt x="739" y="1529"/>
                  </a:lnTo>
                  <a:close/>
                  <a:moveTo>
                    <a:pt x="41" y="483"/>
                  </a:moveTo>
                  <a:cubicBezTo>
                    <a:pt x="403" y="765"/>
                    <a:pt x="618" y="1127"/>
                    <a:pt x="698" y="1355"/>
                  </a:cubicBezTo>
                  <a:lnTo>
                    <a:pt x="698" y="1073"/>
                  </a:lnTo>
                  <a:cubicBezTo>
                    <a:pt x="698" y="939"/>
                    <a:pt x="497" y="430"/>
                    <a:pt x="41" y="81"/>
                  </a:cubicBezTo>
                  <a:lnTo>
                    <a:pt x="41" y="483"/>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9"/>
            <p:cNvSpPr/>
            <p:nvPr/>
          </p:nvSpPr>
          <p:spPr>
            <a:xfrm>
              <a:off x="2977267" y="1736048"/>
              <a:ext cx="47738" cy="92574"/>
            </a:xfrm>
            <a:custGeom>
              <a:rect b="b" l="l" r="r" t="t"/>
              <a:pathLst>
                <a:path extrusionOk="0" h="1276" w="658">
                  <a:moveTo>
                    <a:pt x="657" y="1"/>
                  </a:moveTo>
                  <a:cubicBezTo>
                    <a:pt x="201" y="350"/>
                    <a:pt x="0" y="859"/>
                    <a:pt x="0" y="993"/>
                  </a:cubicBezTo>
                  <a:lnTo>
                    <a:pt x="0" y="1275"/>
                  </a:lnTo>
                  <a:cubicBezTo>
                    <a:pt x="81" y="1047"/>
                    <a:pt x="295" y="685"/>
                    <a:pt x="657" y="403"/>
                  </a:cubicBezTo>
                  <a:lnTo>
                    <a:pt x="65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9"/>
            <p:cNvSpPr/>
            <p:nvPr/>
          </p:nvSpPr>
          <p:spPr>
            <a:xfrm>
              <a:off x="3034654" y="1708841"/>
              <a:ext cx="139223" cy="49697"/>
            </a:xfrm>
            <a:custGeom>
              <a:rect b="b" l="l" r="r" t="t"/>
              <a:pathLst>
                <a:path extrusionOk="0" h="685" w="1919">
                  <a:moveTo>
                    <a:pt x="952" y="416"/>
                  </a:moveTo>
                  <a:cubicBezTo>
                    <a:pt x="1301" y="416"/>
                    <a:pt x="1636" y="510"/>
                    <a:pt x="1918" y="684"/>
                  </a:cubicBezTo>
                  <a:lnTo>
                    <a:pt x="1918" y="282"/>
                  </a:lnTo>
                  <a:cubicBezTo>
                    <a:pt x="1636" y="94"/>
                    <a:pt x="1315" y="0"/>
                    <a:pt x="952" y="0"/>
                  </a:cubicBezTo>
                  <a:cubicBezTo>
                    <a:pt x="604" y="0"/>
                    <a:pt x="282" y="94"/>
                    <a:pt x="0" y="282"/>
                  </a:cubicBezTo>
                  <a:lnTo>
                    <a:pt x="0" y="684"/>
                  </a:lnTo>
                  <a:cubicBezTo>
                    <a:pt x="282" y="510"/>
                    <a:pt x="604" y="416"/>
                    <a:pt x="952" y="416"/>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9"/>
            <p:cNvSpPr/>
            <p:nvPr/>
          </p:nvSpPr>
          <p:spPr>
            <a:xfrm>
              <a:off x="3183527" y="1736048"/>
              <a:ext cx="47738" cy="92574"/>
            </a:xfrm>
            <a:custGeom>
              <a:rect b="b" l="l" r="r" t="t"/>
              <a:pathLst>
                <a:path extrusionOk="0" h="1276" w="658">
                  <a:moveTo>
                    <a:pt x="0" y="403"/>
                  </a:moveTo>
                  <a:cubicBezTo>
                    <a:pt x="362" y="685"/>
                    <a:pt x="577" y="1047"/>
                    <a:pt x="657" y="1275"/>
                  </a:cubicBezTo>
                  <a:lnTo>
                    <a:pt x="657" y="993"/>
                  </a:lnTo>
                  <a:cubicBezTo>
                    <a:pt x="657" y="859"/>
                    <a:pt x="456" y="350"/>
                    <a:pt x="0" y="1"/>
                  </a:cubicBezTo>
                  <a:lnTo>
                    <a:pt x="0" y="403"/>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9"/>
            <p:cNvSpPr/>
            <p:nvPr/>
          </p:nvSpPr>
          <p:spPr>
            <a:xfrm>
              <a:off x="3083263" y="3604215"/>
              <a:ext cx="42877" cy="1056691"/>
            </a:xfrm>
            <a:custGeom>
              <a:rect b="b" l="l" r="r" t="t"/>
              <a:pathLst>
                <a:path extrusionOk="0" h="14565" w="591">
                  <a:moveTo>
                    <a:pt x="282" y="27"/>
                  </a:moveTo>
                  <a:lnTo>
                    <a:pt x="282" y="40"/>
                  </a:lnTo>
                  <a:lnTo>
                    <a:pt x="309" y="40"/>
                  </a:lnTo>
                  <a:cubicBezTo>
                    <a:pt x="323" y="40"/>
                    <a:pt x="336" y="54"/>
                    <a:pt x="350" y="54"/>
                  </a:cubicBezTo>
                  <a:cubicBezTo>
                    <a:pt x="350" y="67"/>
                    <a:pt x="363" y="67"/>
                    <a:pt x="363" y="81"/>
                  </a:cubicBezTo>
                  <a:cubicBezTo>
                    <a:pt x="376" y="81"/>
                    <a:pt x="376" y="94"/>
                    <a:pt x="376" y="94"/>
                  </a:cubicBezTo>
                  <a:cubicBezTo>
                    <a:pt x="376" y="107"/>
                    <a:pt x="376" y="107"/>
                    <a:pt x="376" y="121"/>
                  </a:cubicBezTo>
                  <a:cubicBezTo>
                    <a:pt x="376" y="121"/>
                    <a:pt x="376" y="134"/>
                    <a:pt x="376" y="134"/>
                  </a:cubicBezTo>
                  <a:lnTo>
                    <a:pt x="390" y="161"/>
                  </a:lnTo>
                  <a:cubicBezTo>
                    <a:pt x="417" y="389"/>
                    <a:pt x="524" y="1180"/>
                    <a:pt x="524" y="1556"/>
                  </a:cubicBezTo>
                  <a:cubicBezTo>
                    <a:pt x="537" y="2937"/>
                    <a:pt x="376" y="13425"/>
                    <a:pt x="363" y="13961"/>
                  </a:cubicBezTo>
                  <a:cubicBezTo>
                    <a:pt x="363" y="14108"/>
                    <a:pt x="323" y="14404"/>
                    <a:pt x="309" y="14497"/>
                  </a:cubicBezTo>
                  <a:cubicBezTo>
                    <a:pt x="309" y="14497"/>
                    <a:pt x="309" y="14511"/>
                    <a:pt x="309" y="14511"/>
                  </a:cubicBezTo>
                  <a:lnTo>
                    <a:pt x="296" y="14524"/>
                  </a:lnTo>
                  <a:lnTo>
                    <a:pt x="269" y="14524"/>
                  </a:lnTo>
                  <a:lnTo>
                    <a:pt x="269" y="14511"/>
                  </a:lnTo>
                  <a:lnTo>
                    <a:pt x="269" y="14497"/>
                  </a:lnTo>
                  <a:cubicBezTo>
                    <a:pt x="256" y="14484"/>
                    <a:pt x="202" y="14122"/>
                    <a:pt x="202" y="13948"/>
                  </a:cubicBezTo>
                  <a:cubicBezTo>
                    <a:pt x="189" y="13425"/>
                    <a:pt x="28" y="2924"/>
                    <a:pt x="41" y="1542"/>
                  </a:cubicBezTo>
                  <a:cubicBezTo>
                    <a:pt x="41" y="1127"/>
                    <a:pt x="189" y="148"/>
                    <a:pt x="189" y="148"/>
                  </a:cubicBezTo>
                  <a:lnTo>
                    <a:pt x="189" y="134"/>
                  </a:lnTo>
                  <a:cubicBezTo>
                    <a:pt x="189" y="121"/>
                    <a:pt x="189" y="121"/>
                    <a:pt x="189" y="107"/>
                  </a:cubicBezTo>
                  <a:cubicBezTo>
                    <a:pt x="202" y="107"/>
                    <a:pt x="202" y="107"/>
                    <a:pt x="202" y="94"/>
                  </a:cubicBezTo>
                  <a:cubicBezTo>
                    <a:pt x="202" y="94"/>
                    <a:pt x="202" y="81"/>
                    <a:pt x="202" y="81"/>
                  </a:cubicBezTo>
                  <a:cubicBezTo>
                    <a:pt x="215" y="67"/>
                    <a:pt x="215" y="67"/>
                    <a:pt x="229" y="54"/>
                  </a:cubicBezTo>
                  <a:cubicBezTo>
                    <a:pt x="229" y="40"/>
                    <a:pt x="242" y="40"/>
                    <a:pt x="256" y="40"/>
                  </a:cubicBezTo>
                  <a:cubicBezTo>
                    <a:pt x="269" y="40"/>
                    <a:pt x="269" y="27"/>
                    <a:pt x="269" y="27"/>
                  </a:cubicBezTo>
                  <a:close/>
                  <a:moveTo>
                    <a:pt x="242" y="0"/>
                  </a:moveTo>
                  <a:cubicBezTo>
                    <a:pt x="229" y="14"/>
                    <a:pt x="215" y="14"/>
                    <a:pt x="202" y="27"/>
                  </a:cubicBezTo>
                  <a:cubicBezTo>
                    <a:pt x="189" y="40"/>
                    <a:pt x="189" y="54"/>
                    <a:pt x="175" y="54"/>
                  </a:cubicBezTo>
                  <a:cubicBezTo>
                    <a:pt x="175" y="67"/>
                    <a:pt x="162" y="81"/>
                    <a:pt x="162" y="94"/>
                  </a:cubicBezTo>
                  <a:cubicBezTo>
                    <a:pt x="162" y="94"/>
                    <a:pt x="162" y="107"/>
                    <a:pt x="162" y="107"/>
                  </a:cubicBezTo>
                  <a:lnTo>
                    <a:pt x="162" y="121"/>
                  </a:lnTo>
                  <a:lnTo>
                    <a:pt x="162" y="134"/>
                  </a:lnTo>
                  <a:cubicBezTo>
                    <a:pt x="148" y="148"/>
                    <a:pt x="14" y="1127"/>
                    <a:pt x="14" y="1556"/>
                  </a:cubicBezTo>
                  <a:cubicBezTo>
                    <a:pt x="1" y="2924"/>
                    <a:pt x="162" y="13425"/>
                    <a:pt x="175" y="13961"/>
                  </a:cubicBezTo>
                  <a:cubicBezTo>
                    <a:pt x="175" y="14122"/>
                    <a:pt x="229" y="14484"/>
                    <a:pt x="229" y="14511"/>
                  </a:cubicBezTo>
                  <a:lnTo>
                    <a:pt x="229" y="14524"/>
                  </a:lnTo>
                  <a:cubicBezTo>
                    <a:pt x="229" y="14524"/>
                    <a:pt x="242" y="14538"/>
                    <a:pt x="242" y="14538"/>
                  </a:cubicBezTo>
                  <a:cubicBezTo>
                    <a:pt x="242" y="14538"/>
                    <a:pt x="242" y="14551"/>
                    <a:pt x="242" y="14551"/>
                  </a:cubicBezTo>
                  <a:cubicBezTo>
                    <a:pt x="256" y="14551"/>
                    <a:pt x="256" y="14564"/>
                    <a:pt x="269" y="14564"/>
                  </a:cubicBezTo>
                  <a:lnTo>
                    <a:pt x="309" y="14564"/>
                  </a:lnTo>
                  <a:cubicBezTo>
                    <a:pt x="309" y="14564"/>
                    <a:pt x="323" y="14564"/>
                    <a:pt x="336" y="14551"/>
                  </a:cubicBezTo>
                  <a:cubicBezTo>
                    <a:pt x="336" y="14551"/>
                    <a:pt x="336" y="14538"/>
                    <a:pt x="336" y="14538"/>
                  </a:cubicBezTo>
                  <a:cubicBezTo>
                    <a:pt x="350" y="14538"/>
                    <a:pt x="350" y="14524"/>
                    <a:pt x="350" y="14524"/>
                  </a:cubicBezTo>
                  <a:cubicBezTo>
                    <a:pt x="350" y="14524"/>
                    <a:pt x="350" y="14511"/>
                    <a:pt x="350" y="14497"/>
                  </a:cubicBezTo>
                  <a:cubicBezTo>
                    <a:pt x="363" y="14390"/>
                    <a:pt x="403" y="14108"/>
                    <a:pt x="403" y="13961"/>
                  </a:cubicBezTo>
                  <a:cubicBezTo>
                    <a:pt x="417" y="13438"/>
                    <a:pt x="591" y="2937"/>
                    <a:pt x="564" y="1556"/>
                  </a:cubicBezTo>
                  <a:cubicBezTo>
                    <a:pt x="564" y="1180"/>
                    <a:pt x="457" y="389"/>
                    <a:pt x="430" y="161"/>
                  </a:cubicBezTo>
                  <a:lnTo>
                    <a:pt x="430" y="134"/>
                  </a:lnTo>
                  <a:cubicBezTo>
                    <a:pt x="417" y="121"/>
                    <a:pt x="417" y="121"/>
                    <a:pt x="417" y="107"/>
                  </a:cubicBezTo>
                  <a:cubicBezTo>
                    <a:pt x="417" y="107"/>
                    <a:pt x="417" y="94"/>
                    <a:pt x="417" y="94"/>
                  </a:cubicBezTo>
                  <a:cubicBezTo>
                    <a:pt x="417" y="81"/>
                    <a:pt x="417" y="67"/>
                    <a:pt x="403" y="54"/>
                  </a:cubicBezTo>
                  <a:cubicBezTo>
                    <a:pt x="403" y="54"/>
                    <a:pt x="390" y="40"/>
                    <a:pt x="376" y="27"/>
                  </a:cubicBezTo>
                  <a:cubicBezTo>
                    <a:pt x="363" y="14"/>
                    <a:pt x="350" y="0"/>
                    <a:pt x="33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9"/>
            <p:cNvSpPr/>
            <p:nvPr/>
          </p:nvSpPr>
          <p:spPr>
            <a:xfrm>
              <a:off x="1815520" y="2478454"/>
              <a:ext cx="1161816" cy="1032387"/>
            </a:xfrm>
            <a:custGeom>
              <a:rect b="b" l="l" r="r" t="t"/>
              <a:pathLst>
                <a:path extrusionOk="0" h="14230" w="16014">
                  <a:moveTo>
                    <a:pt x="15570" y="604"/>
                  </a:moveTo>
                  <a:lnTo>
                    <a:pt x="15557" y="966"/>
                  </a:lnTo>
                  <a:lnTo>
                    <a:pt x="11735" y="3689"/>
                  </a:lnTo>
                  <a:lnTo>
                    <a:pt x="11735" y="3380"/>
                  </a:lnTo>
                  <a:cubicBezTo>
                    <a:pt x="12379" y="2924"/>
                    <a:pt x="13022" y="2441"/>
                    <a:pt x="13666" y="1985"/>
                  </a:cubicBezTo>
                  <a:cubicBezTo>
                    <a:pt x="14283" y="1543"/>
                    <a:pt x="14927" y="1073"/>
                    <a:pt x="15570" y="604"/>
                  </a:cubicBezTo>
                  <a:close/>
                  <a:moveTo>
                    <a:pt x="16000" y="27"/>
                  </a:moveTo>
                  <a:lnTo>
                    <a:pt x="16000" y="4735"/>
                  </a:lnTo>
                  <a:lnTo>
                    <a:pt x="15597" y="4869"/>
                  </a:lnTo>
                  <a:lnTo>
                    <a:pt x="15597" y="322"/>
                  </a:lnTo>
                  <a:lnTo>
                    <a:pt x="16000" y="27"/>
                  </a:lnTo>
                  <a:close/>
                  <a:moveTo>
                    <a:pt x="16000" y="4775"/>
                  </a:moveTo>
                  <a:lnTo>
                    <a:pt x="16000" y="7926"/>
                  </a:lnTo>
                  <a:lnTo>
                    <a:pt x="15597" y="7980"/>
                  </a:lnTo>
                  <a:lnTo>
                    <a:pt x="15597" y="4909"/>
                  </a:lnTo>
                  <a:lnTo>
                    <a:pt x="16000" y="4775"/>
                  </a:lnTo>
                  <a:close/>
                  <a:moveTo>
                    <a:pt x="15584" y="4909"/>
                  </a:moveTo>
                  <a:lnTo>
                    <a:pt x="15584" y="7980"/>
                  </a:lnTo>
                  <a:lnTo>
                    <a:pt x="11735" y="8476"/>
                  </a:lnTo>
                  <a:lnTo>
                    <a:pt x="11735" y="6143"/>
                  </a:lnTo>
                  <a:lnTo>
                    <a:pt x="15584" y="4909"/>
                  </a:lnTo>
                  <a:close/>
                  <a:moveTo>
                    <a:pt x="11721" y="6143"/>
                  </a:moveTo>
                  <a:lnTo>
                    <a:pt x="11721" y="8476"/>
                  </a:lnTo>
                  <a:lnTo>
                    <a:pt x="7564" y="10394"/>
                  </a:lnTo>
                  <a:lnTo>
                    <a:pt x="7564" y="8597"/>
                  </a:lnTo>
                  <a:lnTo>
                    <a:pt x="11721" y="6143"/>
                  </a:lnTo>
                  <a:close/>
                  <a:moveTo>
                    <a:pt x="7551" y="8610"/>
                  </a:moveTo>
                  <a:lnTo>
                    <a:pt x="7551" y="10408"/>
                  </a:lnTo>
                  <a:lnTo>
                    <a:pt x="2414" y="12781"/>
                  </a:lnTo>
                  <a:lnTo>
                    <a:pt x="2414" y="11641"/>
                  </a:lnTo>
                  <a:lnTo>
                    <a:pt x="7551" y="8610"/>
                  </a:lnTo>
                  <a:close/>
                  <a:moveTo>
                    <a:pt x="2387" y="11641"/>
                  </a:moveTo>
                  <a:lnTo>
                    <a:pt x="2387" y="12781"/>
                  </a:lnTo>
                  <a:lnTo>
                    <a:pt x="215" y="13787"/>
                  </a:lnTo>
                  <a:lnTo>
                    <a:pt x="215" y="12929"/>
                  </a:lnTo>
                  <a:lnTo>
                    <a:pt x="2387" y="11641"/>
                  </a:lnTo>
                  <a:close/>
                  <a:moveTo>
                    <a:pt x="201" y="12942"/>
                  </a:moveTo>
                  <a:lnTo>
                    <a:pt x="201" y="13800"/>
                  </a:lnTo>
                  <a:lnTo>
                    <a:pt x="14" y="13881"/>
                  </a:lnTo>
                  <a:lnTo>
                    <a:pt x="14" y="13049"/>
                  </a:lnTo>
                  <a:lnTo>
                    <a:pt x="201" y="12942"/>
                  </a:lnTo>
                  <a:close/>
                  <a:moveTo>
                    <a:pt x="16000" y="7940"/>
                  </a:moveTo>
                  <a:lnTo>
                    <a:pt x="16000" y="8664"/>
                  </a:lnTo>
                  <a:lnTo>
                    <a:pt x="11721" y="9201"/>
                  </a:lnTo>
                  <a:lnTo>
                    <a:pt x="14" y="14203"/>
                  </a:lnTo>
                  <a:lnTo>
                    <a:pt x="14" y="13908"/>
                  </a:lnTo>
                  <a:lnTo>
                    <a:pt x="1757" y="13103"/>
                  </a:lnTo>
                  <a:lnTo>
                    <a:pt x="2387" y="12808"/>
                  </a:lnTo>
                  <a:lnTo>
                    <a:pt x="5512" y="11373"/>
                  </a:lnTo>
                  <a:lnTo>
                    <a:pt x="11721" y="8503"/>
                  </a:lnTo>
                  <a:lnTo>
                    <a:pt x="15584" y="7994"/>
                  </a:lnTo>
                  <a:lnTo>
                    <a:pt x="16000" y="7940"/>
                  </a:lnTo>
                  <a:close/>
                  <a:moveTo>
                    <a:pt x="16013" y="1"/>
                  </a:moveTo>
                  <a:lnTo>
                    <a:pt x="15584" y="309"/>
                  </a:lnTo>
                  <a:lnTo>
                    <a:pt x="15584" y="577"/>
                  </a:lnTo>
                  <a:cubicBezTo>
                    <a:pt x="14296" y="1516"/>
                    <a:pt x="13009" y="2441"/>
                    <a:pt x="11721" y="3380"/>
                  </a:cubicBezTo>
                  <a:lnTo>
                    <a:pt x="11721" y="3729"/>
                  </a:lnTo>
                  <a:cubicBezTo>
                    <a:pt x="13009" y="2803"/>
                    <a:pt x="14296" y="1892"/>
                    <a:pt x="15584" y="980"/>
                  </a:cubicBezTo>
                  <a:lnTo>
                    <a:pt x="15584" y="4896"/>
                  </a:lnTo>
                  <a:lnTo>
                    <a:pt x="11721" y="6129"/>
                  </a:lnTo>
                  <a:lnTo>
                    <a:pt x="7551" y="8584"/>
                  </a:lnTo>
                  <a:lnTo>
                    <a:pt x="2401" y="11628"/>
                  </a:lnTo>
                  <a:lnTo>
                    <a:pt x="201" y="12915"/>
                  </a:lnTo>
                  <a:lnTo>
                    <a:pt x="0" y="13036"/>
                  </a:lnTo>
                  <a:lnTo>
                    <a:pt x="0" y="14230"/>
                  </a:lnTo>
                  <a:lnTo>
                    <a:pt x="11721" y="9214"/>
                  </a:lnTo>
                  <a:lnTo>
                    <a:pt x="16013" y="8677"/>
                  </a:lnTo>
                  <a:lnTo>
                    <a:pt x="1601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9"/>
            <p:cNvSpPr/>
            <p:nvPr/>
          </p:nvSpPr>
          <p:spPr>
            <a:xfrm>
              <a:off x="1989641" y="2942558"/>
              <a:ext cx="373705" cy="288096"/>
            </a:xfrm>
            <a:custGeom>
              <a:rect b="b" l="l" r="r" t="t"/>
              <a:pathLst>
                <a:path extrusionOk="0" h="3971" w="5151">
                  <a:moveTo>
                    <a:pt x="5124" y="27"/>
                  </a:moveTo>
                  <a:lnTo>
                    <a:pt x="5124" y="296"/>
                  </a:lnTo>
                  <a:lnTo>
                    <a:pt x="14" y="3930"/>
                  </a:lnTo>
                  <a:lnTo>
                    <a:pt x="14" y="3729"/>
                  </a:lnTo>
                  <a:cubicBezTo>
                    <a:pt x="873" y="3112"/>
                    <a:pt x="1744" y="2482"/>
                    <a:pt x="2589" y="1878"/>
                  </a:cubicBezTo>
                  <a:cubicBezTo>
                    <a:pt x="3421" y="1275"/>
                    <a:pt x="4279" y="644"/>
                    <a:pt x="5124" y="27"/>
                  </a:cubicBezTo>
                  <a:close/>
                  <a:moveTo>
                    <a:pt x="5151" y="1"/>
                  </a:moveTo>
                  <a:cubicBezTo>
                    <a:pt x="3434" y="1248"/>
                    <a:pt x="1717" y="2482"/>
                    <a:pt x="1" y="3729"/>
                  </a:cubicBezTo>
                  <a:lnTo>
                    <a:pt x="1" y="3970"/>
                  </a:lnTo>
                  <a:cubicBezTo>
                    <a:pt x="1717" y="2750"/>
                    <a:pt x="3434" y="1529"/>
                    <a:pt x="5151" y="296"/>
                  </a:cubicBezTo>
                  <a:lnTo>
                    <a:pt x="515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9"/>
            <p:cNvSpPr/>
            <p:nvPr/>
          </p:nvSpPr>
          <p:spPr>
            <a:xfrm>
              <a:off x="2666824" y="2523217"/>
              <a:ext cx="278374" cy="222874"/>
            </a:xfrm>
            <a:custGeom>
              <a:rect b="b" l="l" r="r" t="t"/>
              <a:pathLst>
                <a:path extrusionOk="0" h="3072" w="3837">
                  <a:moveTo>
                    <a:pt x="3836" y="0"/>
                  </a:moveTo>
                  <a:cubicBezTo>
                    <a:pt x="3193" y="456"/>
                    <a:pt x="2549" y="926"/>
                    <a:pt x="1932" y="1368"/>
                  </a:cubicBezTo>
                  <a:cubicBezTo>
                    <a:pt x="1302" y="1824"/>
                    <a:pt x="645" y="2294"/>
                    <a:pt x="1" y="2763"/>
                  </a:cubicBezTo>
                  <a:lnTo>
                    <a:pt x="1" y="3072"/>
                  </a:lnTo>
                  <a:lnTo>
                    <a:pt x="3836" y="349"/>
                  </a:lnTo>
                  <a:lnTo>
                    <a:pt x="383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9"/>
            <p:cNvSpPr/>
            <p:nvPr/>
          </p:nvSpPr>
          <p:spPr>
            <a:xfrm>
              <a:off x="2666824" y="2834603"/>
              <a:ext cx="279317" cy="258858"/>
            </a:xfrm>
            <a:custGeom>
              <a:rect b="b" l="l" r="r" t="t"/>
              <a:pathLst>
                <a:path extrusionOk="0" h="3568" w="3850">
                  <a:moveTo>
                    <a:pt x="3850" y="0"/>
                  </a:moveTo>
                  <a:lnTo>
                    <a:pt x="1" y="1220"/>
                  </a:lnTo>
                  <a:lnTo>
                    <a:pt x="1" y="3567"/>
                  </a:lnTo>
                  <a:lnTo>
                    <a:pt x="3850" y="3071"/>
                  </a:lnTo>
                  <a:lnTo>
                    <a:pt x="385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9"/>
            <p:cNvSpPr/>
            <p:nvPr/>
          </p:nvSpPr>
          <p:spPr>
            <a:xfrm>
              <a:off x="2364290" y="2924057"/>
              <a:ext cx="301663" cy="308555"/>
            </a:xfrm>
            <a:custGeom>
              <a:rect b="b" l="l" r="r" t="t"/>
              <a:pathLst>
                <a:path extrusionOk="0" h="4253" w="4158">
                  <a:moveTo>
                    <a:pt x="4157" y="1"/>
                  </a:moveTo>
                  <a:lnTo>
                    <a:pt x="0" y="2455"/>
                  </a:lnTo>
                  <a:lnTo>
                    <a:pt x="0" y="4252"/>
                  </a:lnTo>
                  <a:lnTo>
                    <a:pt x="4157" y="2334"/>
                  </a:lnTo>
                  <a:lnTo>
                    <a:pt x="415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9"/>
            <p:cNvSpPr/>
            <p:nvPr/>
          </p:nvSpPr>
          <p:spPr>
            <a:xfrm>
              <a:off x="1990657" y="3103111"/>
              <a:ext cx="372689" cy="302679"/>
            </a:xfrm>
            <a:custGeom>
              <a:rect b="b" l="l" r="r" t="t"/>
              <a:pathLst>
                <a:path extrusionOk="0" h="4172" w="5137">
                  <a:moveTo>
                    <a:pt x="5137" y="0"/>
                  </a:moveTo>
                  <a:lnTo>
                    <a:pt x="0" y="3031"/>
                  </a:lnTo>
                  <a:lnTo>
                    <a:pt x="0" y="4171"/>
                  </a:lnTo>
                  <a:lnTo>
                    <a:pt x="5137" y="1798"/>
                  </a:lnTo>
                  <a:lnTo>
                    <a:pt x="513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9"/>
            <p:cNvSpPr/>
            <p:nvPr/>
          </p:nvSpPr>
          <p:spPr>
            <a:xfrm>
              <a:off x="1832062" y="3323011"/>
              <a:ext cx="157651" cy="155765"/>
            </a:xfrm>
            <a:custGeom>
              <a:rect b="b" l="l" r="r" t="t"/>
              <a:pathLst>
                <a:path extrusionOk="0" h="2147" w="2173">
                  <a:moveTo>
                    <a:pt x="2173" y="0"/>
                  </a:moveTo>
                  <a:lnTo>
                    <a:pt x="0" y="1288"/>
                  </a:lnTo>
                  <a:lnTo>
                    <a:pt x="0" y="2146"/>
                  </a:lnTo>
                  <a:lnTo>
                    <a:pt x="2173" y="1140"/>
                  </a:lnTo>
                  <a:lnTo>
                    <a:pt x="217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9"/>
            <p:cNvSpPr/>
            <p:nvPr/>
          </p:nvSpPr>
          <p:spPr>
            <a:xfrm>
              <a:off x="1816463" y="3417399"/>
              <a:ext cx="13712" cy="68124"/>
            </a:xfrm>
            <a:custGeom>
              <a:rect b="b" l="l" r="r" t="t"/>
              <a:pathLst>
                <a:path extrusionOk="0" h="939" w="189">
                  <a:moveTo>
                    <a:pt x="188" y="0"/>
                  </a:moveTo>
                  <a:lnTo>
                    <a:pt x="1" y="107"/>
                  </a:lnTo>
                  <a:lnTo>
                    <a:pt x="1" y="939"/>
                  </a:lnTo>
                  <a:lnTo>
                    <a:pt x="188" y="858"/>
                  </a:lnTo>
                  <a:lnTo>
                    <a:pt x="18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9"/>
            <p:cNvSpPr/>
            <p:nvPr/>
          </p:nvSpPr>
          <p:spPr>
            <a:xfrm>
              <a:off x="1990657" y="2944516"/>
              <a:ext cx="371746" cy="283235"/>
            </a:xfrm>
            <a:custGeom>
              <a:rect b="b" l="l" r="r" t="t"/>
              <a:pathLst>
                <a:path extrusionOk="0" h="3904" w="5124">
                  <a:moveTo>
                    <a:pt x="5123" y="0"/>
                  </a:moveTo>
                  <a:cubicBezTo>
                    <a:pt x="4265" y="617"/>
                    <a:pt x="3407" y="1248"/>
                    <a:pt x="2575" y="1851"/>
                  </a:cubicBezTo>
                  <a:cubicBezTo>
                    <a:pt x="1730" y="2455"/>
                    <a:pt x="859" y="3085"/>
                    <a:pt x="0" y="3702"/>
                  </a:cubicBezTo>
                  <a:lnTo>
                    <a:pt x="0" y="3903"/>
                  </a:lnTo>
                  <a:lnTo>
                    <a:pt x="5123" y="269"/>
                  </a:lnTo>
                  <a:lnTo>
                    <a:pt x="512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9"/>
            <p:cNvSpPr/>
            <p:nvPr/>
          </p:nvSpPr>
          <p:spPr>
            <a:xfrm>
              <a:off x="1813561" y="3328815"/>
              <a:ext cx="2975" cy="182028"/>
            </a:xfrm>
            <a:custGeom>
              <a:rect b="b" l="l" r="r" t="t"/>
              <a:pathLst>
                <a:path extrusionOk="0" h="2509" w="41">
                  <a:moveTo>
                    <a:pt x="0" y="1"/>
                  </a:moveTo>
                  <a:lnTo>
                    <a:pt x="0" y="2509"/>
                  </a:lnTo>
                  <a:lnTo>
                    <a:pt x="41" y="2509"/>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9"/>
            <p:cNvSpPr/>
            <p:nvPr/>
          </p:nvSpPr>
          <p:spPr>
            <a:xfrm>
              <a:off x="3219512" y="1977350"/>
              <a:ext cx="62320" cy="58475"/>
            </a:xfrm>
            <a:custGeom>
              <a:rect b="b" l="l" r="r" t="t"/>
              <a:pathLst>
                <a:path extrusionOk="0" h="806" w="859">
                  <a:moveTo>
                    <a:pt x="67" y="1"/>
                  </a:moveTo>
                  <a:cubicBezTo>
                    <a:pt x="54" y="1"/>
                    <a:pt x="27" y="14"/>
                    <a:pt x="27" y="28"/>
                  </a:cubicBezTo>
                  <a:cubicBezTo>
                    <a:pt x="41" y="28"/>
                    <a:pt x="54" y="14"/>
                    <a:pt x="54" y="14"/>
                  </a:cubicBezTo>
                  <a:lnTo>
                    <a:pt x="67" y="14"/>
                  </a:lnTo>
                  <a:lnTo>
                    <a:pt x="832" y="108"/>
                  </a:lnTo>
                  <a:cubicBezTo>
                    <a:pt x="832" y="108"/>
                    <a:pt x="845" y="108"/>
                    <a:pt x="845" y="122"/>
                  </a:cubicBezTo>
                  <a:cubicBezTo>
                    <a:pt x="859" y="135"/>
                    <a:pt x="859" y="148"/>
                    <a:pt x="859" y="162"/>
                  </a:cubicBezTo>
                  <a:cubicBezTo>
                    <a:pt x="859" y="148"/>
                    <a:pt x="859" y="135"/>
                    <a:pt x="859" y="122"/>
                  </a:cubicBezTo>
                  <a:cubicBezTo>
                    <a:pt x="845" y="108"/>
                    <a:pt x="845" y="95"/>
                    <a:pt x="832" y="95"/>
                  </a:cubicBezTo>
                  <a:lnTo>
                    <a:pt x="67" y="1"/>
                  </a:lnTo>
                  <a:close/>
                  <a:moveTo>
                    <a:pt x="27" y="28"/>
                  </a:moveTo>
                  <a:lnTo>
                    <a:pt x="27" y="28"/>
                  </a:lnTo>
                  <a:cubicBezTo>
                    <a:pt x="14" y="41"/>
                    <a:pt x="0" y="55"/>
                    <a:pt x="0" y="81"/>
                  </a:cubicBezTo>
                  <a:lnTo>
                    <a:pt x="0" y="739"/>
                  </a:lnTo>
                  <a:cubicBezTo>
                    <a:pt x="0" y="752"/>
                    <a:pt x="14" y="765"/>
                    <a:pt x="27" y="779"/>
                  </a:cubicBezTo>
                  <a:cubicBezTo>
                    <a:pt x="27" y="765"/>
                    <a:pt x="14" y="752"/>
                    <a:pt x="14" y="739"/>
                  </a:cubicBezTo>
                  <a:lnTo>
                    <a:pt x="14" y="68"/>
                  </a:lnTo>
                  <a:cubicBezTo>
                    <a:pt x="14" y="55"/>
                    <a:pt x="27" y="41"/>
                    <a:pt x="27" y="28"/>
                  </a:cubicBezTo>
                  <a:close/>
                  <a:moveTo>
                    <a:pt x="859" y="645"/>
                  </a:moveTo>
                  <a:cubicBezTo>
                    <a:pt x="859" y="658"/>
                    <a:pt x="845" y="671"/>
                    <a:pt x="845" y="685"/>
                  </a:cubicBezTo>
                  <a:cubicBezTo>
                    <a:pt x="845" y="685"/>
                    <a:pt x="832" y="698"/>
                    <a:pt x="832" y="698"/>
                  </a:cubicBezTo>
                  <a:lnTo>
                    <a:pt x="67" y="792"/>
                  </a:lnTo>
                  <a:lnTo>
                    <a:pt x="54" y="792"/>
                  </a:lnTo>
                  <a:cubicBezTo>
                    <a:pt x="54" y="792"/>
                    <a:pt x="41" y="792"/>
                    <a:pt x="27" y="779"/>
                  </a:cubicBezTo>
                  <a:lnTo>
                    <a:pt x="27" y="779"/>
                  </a:lnTo>
                  <a:cubicBezTo>
                    <a:pt x="27" y="792"/>
                    <a:pt x="41" y="806"/>
                    <a:pt x="54" y="806"/>
                  </a:cubicBezTo>
                  <a:lnTo>
                    <a:pt x="67" y="806"/>
                  </a:lnTo>
                  <a:lnTo>
                    <a:pt x="832" y="712"/>
                  </a:lnTo>
                  <a:cubicBezTo>
                    <a:pt x="845" y="712"/>
                    <a:pt x="845" y="698"/>
                    <a:pt x="859" y="685"/>
                  </a:cubicBezTo>
                  <a:cubicBezTo>
                    <a:pt x="859" y="671"/>
                    <a:pt x="859" y="658"/>
                    <a:pt x="859" y="64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9"/>
            <p:cNvSpPr/>
            <p:nvPr/>
          </p:nvSpPr>
          <p:spPr>
            <a:xfrm>
              <a:off x="3255497" y="1984169"/>
              <a:ext cx="1088" cy="1088"/>
            </a:xfrm>
            <a:custGeom>
              <a:rect b="b" l="l" r="r" t="t"/>
              <a:pathLst>
                <a:path extrusionOk="0" h="15" w="15">
                  <a:moveTo>
                    <a:pt x="1" y="1"/>
                  </a:moveTo>
                  <a:lnTo>
                    <a:pt x="14"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9"/>
            <p:cNvSpPr/>
            <p:nvPr/>
          </p:nvSpPr>
          <p:spPr>
            <a:xfrm>
              <a:off x="3255497" y="1984169"/>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9"/>
            <p:cNvSpPr/>
            <p:nvPr/>
          </p:nvSpPr>
          <p:spPr>
            <a:xfrm>
              <a:off x="3255497" y="1984169"/>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9"/>
            <p:cNvSpPr/>
            <p:nvPr/>
          </p:nvSpPr>
          <p:spPr>
            <a:xfrm>
              <a:off x="3255497" y="1984169"/>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9"/>
            <p:cNvSpPr/>
            <p:nvPr/>
          </p:nvSpPr>
          <p:spPr>
            <a:xfrm>
              <a:off x="3255497" y="1984169"/>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9"/>
            <p:cNvSpPr/>
            <p:nvPr/>
          </p:nvSpPr>
          <p:spPr>
            <a:xfrm>
              <a:off x="3255497" y="1984169"/>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9"/>
            <p:cNvSpPr/>
            <p:nvPr/>
          </p:nvSpPr>
          <p:spPr>
            <a:xfrm>
              <a:off x="3255497" y="1984169"/>
              <a:ext cx="1088" cy="2031"/>
            </a:xfrm>
            <a:custGeom>
              <a:rect b="b" l="l" r="r" t="t"/>
              <a:pathLst>
                <a:path extrusionOk="0" h="28" w="15">
                  <a:moveTo>
                    <a:pt x="1" y="1"/>
                  </a:moveTo>
                  <a:lnTo>
                    <a:pt x="14" y="28"/>
                  </a:lnTo>
                  <a:lnTo>
                    <a:pt x="14" y="14"/>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9"/>
            <p:cNvSpPr/>
            <p:nvPr/>
          </p:nvSpPr>
          <p:spPr>
            <a:xfrm>
              <a:off x="3254554" y="1984169"/>
              <a:ext cx="2031" cy="2031"/>
            </a:xfrm>
            <a:custGeom>
              <a:rect b="b" l="l" r="r" t="t"/>
              <a:pathLst>
                <a:path extrusionOk="0" h="28" w="28">
                  <a:moveTo>
                    <a:pt x="0" y="1"/>
                  </a:moveTo>
                  <a:lnTo>
                    <a:pt x="27" y="28"/>
                  </a:lnTo>
                  <a:lnTo>
                    <a:pt x="27" y="28"/>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9"/>
            <p:cNvSpPr/>
            <p:nvPr/>
          </p:nvSpPr>
          <p:spPr>
            <a:xfrm>
              <a:off x="3254554" y="1984169"/>
              <a:ext cx="2031" cy="3047"/>
            </a:xfrm>
            <a:custGeom>
              <a:rect b="b" l="l" r="r" t="t"/>
              <a:pathLst>
                <a:path extrusionOk="0" h="42" w="28">
                  <a:moveTo>
                    <a:pt x="0" y="1"/>
                  </a:moveTo>
                  <a:lnTo>
                    <a:pt x="27" y="41"/>
                  </a:lnTo>
                  <a:lnTo>
                    <a:pt x="27" y="28"/>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9"/>
            <p:cNvSpPr/>
            <p:nvPr/>
          </p:nvSpPr>
          <p:spPr>
            <a:xfrm>
              <a:off x="3253538" y="1984169"/>
              <a:ext cx="3047" cy="3047"/>
            </a:xfrm>
            <a:custGeom>
              <a:rect b="b" l="l" r="r" t="t"/>
              <a:pathLst>
                <a:path extrusionOk="0" h="42" w="42">
                  <a:moveTo>
                    <a:pt x="1" y="1"/>
                  </a:moveTo>
                  <a:lnTo>
                    <a:pt x="41" y="4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9"/>
            <p:cNvSpPr/>
            <p:nvPr/>
          </p:nvSpPr>
          <p:spPr>
            <a:xfrm>
              <a:off x="3253538" y="1984169"/>
              <a:ext cx="3047" cy="3047"/>
            </a:xfrm>
            <a:custGeom>
              <a:rect b="b" l="l" r="r" t="t"/>
              <a:pathLst>
                <a:path extrusionOk="0" h="42" w="42">
                  <a:moveTo>
                    <a:pt x="41" y="41"/>
                  </a:moveTo>
                  <a:lnTo>
                    <a:pt x="1" y="1"/>
                  </a:lnTo>
                  <a:lnTo>
                    <a:pt x="1"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9"/>
            <p:cNvSpPr/>
            <p:nvPr/>
          </p:nvSpPr>
          <p:spPr>
            <a:xfrm>
              <a:off x="3253538" y="1984169"/>
              <a:ext cx="3047" cy="3047"/>
            </a:xfrm>
            <a:custGeom>
              <a:rect b="b" l="l" r="r" t="t"/>
              <a:pathLst>
                <a:path extrusionOk="0" h="42" w="42">
                  <a:moveTo>
                    <a:pt x="41" y="41"/>
                  </a:moveTo>
                  <a:lnTo>
                    <a:pt x="1" y="1"/>
                  </a:lnTo>
                  <a:lnTo>
                    <a:pt x="1"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9"/>
            <p:cNvSpPr/>
            <p:nvPr/>
          </p:nvSpPr>
          <p:spPr>
            <a:xfrm>
              <a:off x="3253538" y="1984169"/>
              <a:ext cx="3047" cy="3047"/>
            </a:xfrm>
            <a:custGeom>
              <a:rect b="b" l="l" r="r" t="t"/>
              <a:pathLst>
                <a:path extrusionOk="0" h="42" w="42">
                  <a:moveTo>
                    <a:pt x="41" y="41"/>
                  </a:moveTo>
                  <a:lnTo>
                    <a:pt x="1" y="1"/>
                  </a:lnTo>
                  <a:lnTo>
                    <a:pt x="1"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9"/>
            <p:cNvSpPr/>
            <p:nvPr/>
          </p:nvSpPr>
          <p:spPr>
            <a:xfrm>
              <a:off x="3253538" y="1984169"/>
              <a:ext cx="3047" cy="3047"/>
            </a:xfrm>
            <a:custGeom>
              <a:rect b="b" l="l" r="r" t="t"/>
              <a:pathLst>
                <a:path extrusionOk="0" h="42" w="42">
                  <a:moveTo>
                    <a:pt x="1" y="1"/>
                  </a:moveTo>
                  <a:lnTo>
                    <a:pt x="28" y="41"/>
                  </a:lnTo>
                  <a:lnTo>
                    <a:pt x="41" y="41"/>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9"/>
            <p:cNvSpPr/>
            <p:nvPr/>
          </p:nvSpPr>
          <p:spPr>
            <a:xfrm>
              <a:off x="3253538" y="1984169"/>
              <a:ext cx="2031" cy="3047"/>
            </a:xfrm>
            <a:custGeom>
              <a:rect b="b" l="l" r="r" t="t"/>
              <a:pathLst>
                <a:path extrusionOk="0" h="42" w="28">
                  <a:moveTo>
                    <a:pt x="28" y="41"/>
                  </a:moveTo>
                  <a:lnTo>
                    <a:pt x="1" y="1"/>
                  </a:lnTo>
                  <a:lnTo>
                    <a:pt x="1" y="1"/>
                  </a:lnTo>
                  <a:lnTo>
                    <a:pt x="28"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9"/>
            <p:cNvSpPr/>
            <p:nvPr/>
          </p:nvSpPr>
          <p:spPr>
            <a:xfrm>
              <a:off x="3253538" y="1984169"/>
              <a:ext cx="2031" cy="3047"/>
            </a:xfrm>
            <a:custGeom>
              <a:rect b="b" l="l" r="r" t="t"/>
              <a:pathLst>
                <a:path extrusionOk="0" h="42" w="28">
                  <a:moveTo>
                    <a:pt x="28" y="41"/>
                  </a:moveTo>
                  <a:lnTo>
                    <a:pt x="1" y="1"/>
                  </a:lnTo>
                  <a:lnTo>
                    <a:pt x="1" y="1"/>
                  </a:lnTo>
                  <a:lnTo>
                    <a:pt x="28"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9"/>
            <p:cNvSpPr/>
            <p:nvPr/>
          </p:nvSpPr>
          <p:spPr>
            <a:xfrm>
              <a:off x="3252595" y="1984169"/>
              <a:ext cx="2975" cy="3047"/>
            </a:xfrm>
            <a:custGeom>
              <a:rect b="b" l="l" r="r" t="t"/>
              <a:pathLst>
                <a:path extrusionOk="0" h="42" w="41">
                  <a:moveTo>
                    <a:pt x="0" y="1"/>
                  </a:moveTo>
                  <a:lnTo>
                    <a:pt x="41" y="4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9"/>
            <p:cNvSpPr/>
            <p:nvPr/>
          </p:nvSpPr>
          <p:spPr>
            <a:xfrm>
              <a:off x="3252595" y="1984169"/>
              <a:ext cx="2975" cy="3047"/>
            </a:xfrm>
            <a:custGeom>
              <a:rect b="b" l="l" r="r" t="t"/>
              <a:pathLst>
                <a:path extrusionOk="0" h="42" w="41">
                  <a:moveTo>
                    <a:pt x="41" y="41"/>
                  </a:moveTo>
                  <a:lnTo>
                    <a:pt x="0" y="1"/>
                  </a:lnTo>
                  <a:lnTo>
                    <a:pt x="0"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9"/>
            <p:cNvSpPr/>
            <p:nvPr/>
          </p:nvSpPr>
          <p:spPr>
            <a:xfrm>
              <a:off x="3252595" y="1984169"/>
              <a:ext cx="2975" cy="3047"/>
            </a:xfrm>
            <a:custGeom>
              <a:rect b="b" l="l" r="r" t="t"/>
              <a:pathLst>
                <a:path extrusionOk="0" h="42" w="41">
                  <a:moveTo>
                    <a:pt x="41" y="41"/>
                  </a:moveTo>
                  <a:lnTo>
                    <a:pt x="0" y="1"/>
                  </a:lnTo>
                  <a:lnTo>
                    <a:pt x="0"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9"/>
            <p:cNvSpPr/>
            <p:nvPr/>
          </p:nvSpPr>
          <p:spPr>
            <a:xfrm>
              <a:off x="3252595" y="1984169"/>
              <a:ext cx="2975" cy="3047"/>
            </a:xfrm>
            <a:custGeom>
              <a:rect b="b" l="l" r="r" t="t"/>
              <a:pathLst>
                <a:path extrusionOk="0" h="42" w="41">
                  <a:moveTo>
                    <a:pt x="41" y="41"/>
                  </a:moveTo>
                  <a:lnTo>
                    <a:pt x="0" y="1"/>
                  </a:lnTo>
                  <a:lnTo>
                    <a:pt x="0"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9"/>
            <p:cNvSpPr/>
            <p:nvPr/>
          </p:nvSpPr>
          <p:spPr>
            <a:xfrm>
              <a:off x="3252595" y="1984169"/>
              <a:ext cx="2975" cy="3047"/>
            </a:xfrm>
            <a:custGeom>
              <a:rect b="b" l="l" r="r" t="t"/>
              <a:pathLst>
                <a:path extrusionOk="0" h="42" w="41">
                  <a:moveTo>
                    <a:pt x="41" y="41"/>
                  </a:moveTo>
                  <a:lnTo>
                    <a:pt x="0" y="1"/>
                  </a:lnTo>
                  <a:lnTo>
                    <a:pt x="0"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9"/>
            <p:cNvSpPr/>
            <p:nvPr/>
          </p:nvSpPr>
          <p:spPr>
            <a:xfrm>
              <a:off x="3252595" y="1984169"/>
              <a:ext cx="2975" cy="3047"/>
            </a:xfrm>
            <a:custGeom>
              <a:rect b="b" l="l" r="r" t="t"/>
              <a:pathLst>
                <a:path extrusionOk="0" h="42" w="41">
                  <a:moveTo>
                    <a:pt x="0" y="1"/>
                  </a:moveTo>
                  <a:lnTo>
                    <a:pt x="27" y="41"/>
                  </a:lnTo>
                  <a:lnTo>
                    <a:pt x="41" y="4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9"/>
            <p:cNvSpPr/>
            <p:nvPr/>
          </p:nvSpPr>
          <p:spPr>
            <a:xfrm>
              <a:off x="3252595" y="1984169"/>
              <a:ext cx="2031" cy="3047"/>
            </a:xfrm>
            <a:custGeom>
              <a:rect b="b" l="l" r="r" t="t"/>
              <a:pathLst>
                <a:path extrusionOk="0" h="42" w="28">
                  <a:moveTo>
                    <a:pt x="27" y="41"/>
                  </a:move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9"/>
            <p:cNvSpPr/>
            <p:nvPr/>
          </p:nvSpPr>
          <p:spPr>
            <a:xfrm>
              <a:off x="3252595" y="1984169"/>
              <a:ext cx="2031" cy="3047"/>
            </a:xfrm>
            <a:custGeom>
              <a:rect b="b" l="l" r="r" t="t"/>
              <a:pathLst>
                <a:path extrusionOk="0" h="42" w="28">
                  <a:moveTo>
                    <a:pt x="27" y="41"/>
                  </a:move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9"/>
            <p:cNvSpPr/>
            <p:nvPr/>
          </p:nvSpPr>
          <p:spPr>
            <a:xfrm>
              <a:off x="3252595" y="1984169"/>
              <a:ext cx="2031" cy="3047"/>
            </a:xfrm>
            <a:custGeom>
              <a:rect b="b" l="l" r="r" t="t"/>
              <a:pathLst>
                <a:path extrusionOk="0" h="42" w="28">
                  <a:moveTo>
                    <a:pt x="27" y="41"/>
                  </a:moveTo>
                  <a:lnTo>
                    <a:pt x="0" y="1"/>
                  </a:ln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9"/>
            <p:cNvSpPr/>
            <p:nvPr/>
          </p:nvSpPr>
          <p:spPr>
            <a:xfrm>
              <a:off x="3252595" y="1984169"/>
              <a:ext cx="2031" cy="3047"/>
            </a:xfrm>
            <a:custGeom>
              <a:rect b="b" l="l" r="r" t="t"/>
              <a:pathLst>
                <a:path extrusionOk="0" h="42" w="28">
                  <a:moveTo>
                    <a:pt x="27" y="41"/>
                  </a:move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9"/>
            <p:cNvSpPr/>
            <p:nvPr/>
          </p:nvSpPr>
          <p:spPr>
            <a:xfrm>
              <a:off x="3252595" y="1984169"/>
              <a:ext cx="2031" cy="3047"/>
            </a:xfrm>
            <a:custGeom>
              <a:rect b="b" l="l" r="r" t="t"/>
              <a:pathLst>
                <a:path extrusionOk="0" h="42" w="28">
                  <a:moveTo>
                    <a:pt x="27" y="41"/>
                  </a:move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9"/>
            <p:cNvSpPr/>
            <p:nvPr/>
          </p:nvSpPr>
          <p:spPr>
            <a:xfrm>
              <a:off x="3252595" y="1984169"/>
              <a:ext cx="2031" cy="3047"/>
            </a:xfrm>
            <a:custGeom>
              <a:rect b="b" l="l" r="r" t="t"/>
              <a:pathLst>
                <a:path extrusionOk="0" h="42" w="28">
                  <a:moveTo>
                    <a:pt x="27" y="41"/>
                  </a:move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9"/>
            <p:cNvSpPr/>
            <p:nvPr/>
          </p:nvSpPr>
          <p:spPr>
            <a:xfrm>
              <a:off x="3252595" y="1984169"/>
              <a:ext cx="2031" cy="3047"/>
            </a:xfrm>
            <a:custGeom>
              <a:rect b="b" l="l" r="r" t="t"/>
              <a:pathLst>
                <a:path extrusionOk="0" h="42" w="28">
                  <a:moveTo>
                    <a:pt x="0" y="1"/>
                  </a:moveTo>
                  <a:lnTo>
                    <a:pt x="0" y="14"/>
                  </a:lnTo>
                  <a:lnTo>
                    <a:pt x="14" y="41"/>
                  </a:lnTo>
                  <a:lnTo>
                    <a:pt x="27" y="4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9"/>
            <p:cNvSpPr/>
            <p:nvPr/>
          </p:nvSpPr>
          <p:spPr>
            <a:xfrm>
              <a:off x="3252595" y="1985185"/>
              <a:ext cx="1016" cy="2031"/>
            </a:xfrm>
            <a:custGeom>
              <a:rect b="b" l="l" r="r" t="t"/>
              <a:pathLst>
                <a:path extrusionOk="0" h="28" w="14">
                  <a:moveTo>
                    <a:pt x="0" y="0"/>
                  </a:moveTo>
                  <a:lnTo>
                    <a:pt x="0" y="14"/>
                  </a:lnTo>
                  <a:lnTo>
                    <a:pt x="14" y="27"/>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9"/>
            <p:cNvSpPr/>
            <p:nvPr/>
          </p:nvSpPr>
          <p:spPr>
            <a:xfrm>
              <a:off x="3252595" y="1986128"/>
              <a:ext cx="1016" cy="1088"/>
            </a:xfrm>
            <a:custGeom>
              <a:rect b="b" l="l" r="r" t="t"/>
              <a:pathLst>
                <a:path extrusionOk="0" h="15" w="14">
                  <a:moveTo>
                    <a:pt x="0" y="1"/>
                  </a:moveTo>
                  <a:lnTo>
                    <a:pt x="0" y="14"/>
                  </a:lnTo>
                  <a:lnTo>
                    <a:pt x="14" y="14"/>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9"/>
            <p:cNvSpPr/>
            <p:nvPr/>
          </p:nvSpPr>
          <p:spPr>
            <a:xfrm>
              <a:off x="3252595" y="1986128"/>
              <a:ext cx="73" cy="1088"/>
            </a:xfrm>
            <a:custGeom>
              <a:rect b="b" l="l" r="r" t="t"/>
              <a:pathLst>
                <a:path extrusionOk="0" h="15" w="1">
                  <a:moveTo>
                    <a:pt x="0" y="14"/>
                  </a:moveTo>
                  <a:lnTo>
                    <a:pt x="0" y="1"/>
                  </a:lnTo>
                  <a:lnTo>
                    <a:pt x="0" y="1"/>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9"/>
            <p:cNvSpPr/>
            <p:nvPr/>
          </p:nvSpPr>
          <p:spPr>
            <a:xfrm>
              <a:off x="3252595" y="1986128"/>
              <a:ext cx="73" cy="1088"/>
            </a:xfrm>
            <a:custGeom>
              <a:rect b="b" l="l" r="r" t="t"/>
              <a:pathLst>
                <a:path extrusionOk="0" h="15" w="1">
                  <a:moveTo>
                    <a:pt x="0" y="14"/>
                  </a:moveTo>
                  <a:lnTo>
                    <a:pt x="0" y="1"/>
                  </a:lnTo>
                  <a:lnTo>
                    <a:pt x="0" y="1"/>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9"/>
            <p:cNvSpPr/>
            <p:nvPr/>
          </p:nvSpPr>
          <p:spPr>
            <a:xfrm>
              <a:off x="3252595" y="1986128"/>
              <a:ext cx="73" cy="1088"/>
            </a:xfrm>
            <a:custGeom>
              <a:rect b="b" l="l" r="r" t="t"/>
              <a:pathLst>
                <a:path extrusionOk="0" h="15" w="1">
                  <a:moveTo>
                    <a:pt x="0" y="1"/>
                  </a:moveTo>
                  <a:lnTo>
                    <a:pt x="0" y="14"/>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9"/>
            <p:cNvSpPr/>
            <p:nvPr/>
          </p:nvSpPr>
          <p:spPr>
            <a:xfrm>
              <a:off x="3219512" y="2365566"/>
              <a:ext cx="62320" cy="57532"/>
            </a:xfrm>
            <a:custGeom>
              <a:rect b="b" l="l" r="r" t="t"/>
              <a:pathLst>
                <a:path extrusionOk="0" h="793" w="859">
                  <a:moveTo>
                    <a:pt x="67" y="1"/>
                  </a:moveTo>
                  <a:cubicBezTo>
                    <a:pt x="54" y="1"/>
                    <a:pt x="27" y="1"/>
                    <a:pt x="27" y="14"/>
                  </a:cubicBezTo>
                  <a:cubicBezTo>
                    <a:pt x="14" y="28"/>
                    <a:pt x="0" y="55"/>
                    <a:pt x="0" y="68"/>
                  </a:cubicBezTo>
                  <a:lnTo>
                    <a:pt x="0" y="725"/>
                  </a:lnTo>
                  <a:cubicBezTo>
                    <a:pt x="0" y="752"/>
                    <a:pt x="14" y="765"/>
                    <a:pt x="27" y="779"/>
                  </a:cubicBezTo>
                  <a:cubicBezTo>
                    <a:pt x="27" y="792"/>
                    <a:pt x="41" y="792"/>
                    <a:pt x="54" y="792"/>
                  </a:cubicBezTo>
                  <a:lnTo>
                    <a:pt x="67" y="792"/>
                  </a:lnTo>
                  <a:lnTo>
                    <a:pt x="832" y="698"/>
                  </a:lnTo>
                  <a:cubicBezTo>
                    <a:pt x="845" y="698"/>
                    <a:pt x="845" y="698"/>
                    <a:pt x="859" y="685"/>
                  </a:cubicBezTo>
                  <a:cubicBezTo>
                    <a:pt x="859" y="671"/>
                    <a:pt x="859" y="658"/>
                    <a:pt x="859" y="645"/>
                  </a:cubicBezTo>
                  <a:cubicBezTo>
                    <a:pt x="859" y="658"/>
                    <a:pt x="845" y="671"/>
                    <a:pt x="845" y="671"/>
                  </a:cubicBezTo>
                  <a:cubicBezTo>
                    <a:pt x="845" y="685"/>
                    <a:pt x="832" y="685"/>
                    <a:pt x="832" y="685"/>
                  </a:cubicBezTo>
                  <a:lnTo>
                    <a:pt x="67" y="779"/>
                  </a:lnTo>
                  <a:lnTo>
                    <a:pt x="54" y="779"/>
                  </a:lnTo>
                  <a:cubicBezTo>
                    <a:pt x="54" y="779"/>
                    <a:pt x="41" y="779"/>
                    <a:pt x="27" y="765"/>
                  </a:cubicBezTo>
                  <a:cubicBezTo>
                    <a:pt x="27" y="765"/>
                    <a:pt x="14" y="739"/>
                    <a:pt x="14" y="725"/>
                  </a:cubicBezTo>
                  <a:lnTo>
                    <a:pt x="14" y="68"/>
                  </a:lnTo>
                  <a:cubicBezTo>
                    <a:pt x="14" y="55"/>
                    <a:pt x="27" y="41"/>
                    <a:pt x="27" y="28"/>
                  </a:cubicBezTo>
                  <a:cubicBezTo>
                    <a:pt x="41" y="14"/>
                    <a:pt x="54" y="14"/>
                    <a:pt x="54" y="14"/>
                  </a:cubicBezTo>
                  <a:lnTo>
                    <a:pt x="67" y="14"/>
                  </a:lnTo>
                  <a:lnTo>
                    <a:pt x="832" y="108"/>
                  </a:lnTo>
                  <a:cubicBezTo>
                    <a:pt x="832" y="108"/>
                    <a:pt x="845" y="108"/>
                    <a:pt x="845" y="122"/>
                  </a:cubicBezTo>
                  <a:cubicBezTo>
                    <a:pt x="859" y="122"/>
                    <a:pt x="859" y="135"/>
                    <a:pt x="859" y="148"/>
                  </a:cubicBezTo>
                  <a:cubicBezTo>
                    <a:pt x="859" y="135"/>
                    <a:pt x="859" y="122"/>
                    <a:pt x="859" y="108"/>
                  </a:cubicBezTo>
                  <a:cubicBezTo>
                    <a:pt x="845" y="108"/>
                    <a:pt x="845" y="95"/>
                    <a:pt x="832" y="95"/>
                  </a:cubicBezTo>
                  <a:lnTo>
                    <a:pt x="6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9"/>
            <p:cNvSpPr/>
            <p:nvPr/>
          </p:nvSpPr>
          <p:spPr>
            <a:xfrm>
              <a:off x="3255497" y="2372386"/>
              <a:ext cx="1088" cy="73"/>
            </a:xfrm>
            <a:custGeom>
              <a:rect b="b" l="l" r="r" t="t"/>
              <a:pathLst>
                <a:path extrusionOk="0" h="1" w="15">
                  <a:moveTo>
                    <a:pt x="14" y="1"/>
                  </a:moveTo>
                  <a:lnTo>
                    <a:pt x="1"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9"/>
            <p:cNvSpPr/>
            <p:nvPr/>
          </p:nvSpPr>
          <p:spPr>
            <a:xfrm>
              <a:off x="3255497" y="2372386"/>
              <a:ext cx="1088" cy="73"/>
            </a:xfrm>
            <a:custGeom>
              <a:rect b="b" l="l" r="r" t="t"/>
              <a:pathLst>
                <a:path extrusionOk="0" h="1" w="15">
                  <a:moveTo>
                    <a:pt x="14" y="1"/>
                  </a:moveTo>
                  <a:lnTo>
                    <a:pt x="1" y="1"/>
                  </a:lnTo>
                  <a:lnTo>
                    <a:pt x="1"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9"/>
            <p:cNvSpPr/>
            <p:nvPr/>
          </p:nvSpPr>
          <p:spPr>
            <a:xfrm>
              <a:off x="3255497" y="2372386"/>
              <a:ext cx="1088" cy="1088"/>
            </a:xfrm>
            <a:custGeom>
              <a:rect b="b" l="l" r="r" t="t"/>
              <a:pathLst>
                <a:path extrusionOk="0" h="15" w="15">
                  <a:moveTo>
                    <a:pt x="1" y="1"/>
                  </a:moveTo>
                  <a:lnTo>
                    <a:pt x="14"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9"/>
            <p:cNvSpPr/>
            <p:nvPr/>
          </p:nvSpPr>
          <p:spPr>
            <a:xfrm>
              <a:off x="3255497" y="2372386"/>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9"/>
            <p:cNvSpPr/>
            <p:nvPr/>
          </p:nvSpPr>
          <p:spPr>
            <a:xfrm>
              <a:off x="3255497" y="2372386"/>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9"/>
            <p:cNvSpPr/>
            <p:nvPr/>
          </p:nvSpPr>
          <p:spPr>
            <a:xfrm>
              <a:off x="3255497" y="2372386"/>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9"/>
            <p:cNvSpPr/>
            <p:nvPr/>
          </p:nvSpPr>
          <p:spPr>
            <a:xfrm>
              <a:off x="3255497" y="2372386"/>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9"/>
            <p:cNvSpPr/>
            <p:nvPr/>
          </p:nvSpPr>
          <p:spPr>
            <a:xfrm>
              <a:off x="3254554" y="2372386"/>
              <a:ext cx="2031" cy="1088"/>
            </a:xfrm>
            <a:custGeom>
              <a:rect b="b" l="l" r="r" t="t"/>
              <a:pathLst>
                <a:path extrusionOk="0" h="15" w="28">
                  <a:moveTo>
                    <a:pt x="0" y="1"/>
                  </a:moveTo>
                  <a:lnTo>
                    <a:pt x="27"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9"/>
            <p:cNvSpPr/>
            <p:nvPr/>
          </p:nvSpPr>
          <p:spPr>
            <a:xfrm>
              <a:off x="3254554" y="2372386"/>
              <a:ext cx="2031" cy="1088"/>
            </a:xfrm>
            <a:custGeom>
              <a:rect b="b" l="l" r="r" t="t"/>
              <a:pathLst>
                <a:path extrusionOk="0" h="15" w="28">
                  <a:moveTo>
                    <a:pt x="27" y="14"/>
                  </a:moveTo>
                  <a:lnTo>
                    <a:pt x="0" y="1"/>
                  </a:lnTo>
                  <a:lnTo>
                    <a:pt x="0" y="1"/>
                  </a:lnTo>
                  <a:lnTo>
                    <a:pt x="27"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9"/>
            <p:cNvSpPr/>
            <p:nvPr/>
          </p:nvSpPr>
          <p:spPr>
            <a:xfrm>
              <a:off x="3254554" y="2372386"/>
              <a:ext cx="2031" cy="2031"/>
            </a:xfrm>
            <a:custGeom>
              <a:rect b="b" l="l" r="r" t="t"/>
              <a:pathLst>
                <a:path extrusionOk="0" h="28" w="28">
                  <a:moveTo>
                    <a:pt x="0" y="1"/>
                  </a:moveTo>
                  <a:lnTo>
                    <a:pt x="27" y="28"/>
                  </a:lnTo>
                  <a:lnTo>
                    <a:pt x="27" y="14"/>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9"/>
            <p:cNvSpPr/>
            <p:nvPr/>
          </p:nvSpPr>
          <p:spPr>
            <a:xfrm>
              <a:off x="3254554"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9"/>
            <p:cNvSpPr/>
            <p:nvPr/>
          </p:nvSpPr>
          <p:spPr>
            <a:xfrm>
              <a:off x="3254554"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9"/>
            <p:cNvSpPr/>
            <p:nvPr/>
          </p:nvSpPr>
          <p:spPr>
            <a:xfrm>
              <a:off x="3254554"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9"/>
            <p:cNvSpPr/>
            <p:nvPr/>
          </p:nvSpPr>
          <p:spPr>
            <a:xfrm>
              <a:off x="3254554"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9"/>
            <p:cNvSpPr/>
            <p:nvPr/>
          </p:nvSpPr>
          <p:spPr>
            <a:xfrm>
              <a:off x="3254554"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9"/>
            <p:cNvSpPr/>
            <p:nvPr/>
          </p:nvSpPr>
          <p:spPr>
            <a:xfrm>
              <a:off x="3253538" y="2372386"/>
              <a:ext cx="3047" cy="2031"/>
            </a:xfrm>
            <a:custGeom>
              <a:rect b="b" l="l" r="r" t="t"/>
              <a:pathLst>
                <a:path extrusionOk="0" h="28" w="42">
                  <a:moveTo>
                    <a:pt x="1" y="1"/>
                  </a:moveTo>
                  <a:lnTo>
                    <a:pt x="41" y="28"/>
                  </a:lnTo>
                  <a:lnTo>
                    <a:pt x="41" y="28"/>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9"/>
            <p:cNvSpPr/>
            <p:nvPr/>
          </p:nvSpPr>
          <p:spPr>
            <a:xfrm>
              <a:off x="3253538" y="2372386"/>
              <a:ext cx="3047" cy="2031"/>
            </a:xfrm>
            <a:custGeom>
              <a:rect b="b" l="l" r="r" t="t"/>
              <a:pathLst>
                <a:path extrusionOk="0" h="28" w="42">
                  <a:moveTo>
                    <a:pt x="41" y="28"/>
                  </a:moveTo>
                  <a:lnTo>
                    <a:pt x="1" y="1"/>
                  </a:lnTo>
                  <a:lnTo>
                    <a:pt x="1"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9"/>
            <p:cNvSpPr/>
            <p:nvPr/>
          </p:nvSpPr>
          <p:spPr>
            <a:xfrm>
              <a:off x="3253538" y="2372386"/>
              <a:ext cx="3047" cy="2031"/>
            </a:xfrm>
            <a:custGeom>
              <a:rect b="b" l="l" r="r" t="t"/>
              <a:pathLst>
                <a:path extrusionOk="0" h="28" w="42">
                  <a:moveTo>
                    <a:pt x="41" y="28"/>
                  </a:moveTo>
                  <a:lnTo>
                    <a:pt x="1" y="1"/>
                  </a:lnTo>
                  <a:lnTo>
                    <a:pt x="1"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9"/>
            <p:cNvSpPr/>
            <p:nvPr/>
          </p:nvSpPr>
          <p:spPr>
            <a:xfrm>
              <a:off x="3253538" y="2372386"/>
              <a:ext cx="3047" cy="2031"/>
            </a:xfrm>
            <a:custGeom>
              <a:rect b="b" l="l" r="r" t="t"/>
              <a:pathLst>
                <a:path extrusionOk="0" h="28" w="42">
                  <a:moveTo>
                    <a:pt x="41" y="28"/>
                  </a:moveTo>
                  <a:lnTo>
                    <a:pt x="1" y="1"/>
                  </a:lnTo>
                  <a:lnTo>
                    <a:pt x="1"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9"/>
            <p:cNvSpPr/>
            <p:nvPr/>
          </p:nvSpPr>
          <p:spPr>
            <a:xfrm>
              <a:off x="3253538" y="2372386"/>
              <a:ext cx="3047" cy="2031"/>
            </a:xfrm>
            <a:custGeom>
              <a:rect b="b" l="l" r="r" t="t"/>
              <a:pathLst>
                <a:path extrusionOk="0" h="28" w="42">
                  <a:moveTo>
                    <a:pt x="1" y="1"/>
                  </a:moveTo>
                  <a:lnTo>
                    <a:pt x="28" y="28"/>
                  </a:lnTo>
                  <a:lnTo>
                    <a:pt x="41" y="28"/>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9"/>
            <p:cNvSpPr/>
            <p:nvPr/>
          </p:nvSpPr>
          <p:spPr>
            <a:xfrm>
              <a:off x="3253538" y="2372386"/>
              <a:ext cx="2031" cy="2031"/>
            </a:xfrm>
            <a:custGeom>
              <a:rect b="b" l="l" r="r" t="t"/>
              <a:pathLst>
                <a:path extrusionOk="0" h="28" w="28">
                  <a:moveTo>
                    <a:pt x="28" y="28"/>
                  </a:moveTo>
                  <a:lnTo>
                    <a:pt x="1" y="1"/>
                  </a:lnTo>
                  <a:lnTo>
                    <a:pt x="1" y="1"/>
                  </a:lnTo>
                  <a:lnTo>
                    <a:pt x="28"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9"/>
            <p:cNvSpPr/>
            <p:nvPr/>
          </p:nvSpPr>
          <p:spPr>
            <a:xfrm>
              <a:off x="3253538" y="2372386"/>
              <a:ext cx="2031" cy="2031"/>
            </a:xfrm>
            <a:custGeom>
              <a:rect b="b" l="l" r="r" t="t"/>
              <a:pathLst>
                <a:path extrusionOk="0" h="28" w="28">
                  <a:moveTo>
                    <a:pt x="28" y="28"/>
                  </a:moveTo>
                  <a:lnTo>
                    <a:pt x="1" y="1"/>
                  </a:lnTo>
                  <a:lnTo>
                    <a:pt x="1" y="1"/>
                  </a:lnTo>
                  <a:lnTo>
                    <a:pt x="28"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9"/>
            <p:cNvSpPr/>
            <p:nvPr/>
          </p:nvSpPr>
          <p:spPr>
            <a:xfrm>
              <a:off x="3252595" y="2372386"/>
              <a:ext cx="2975" cy="2031"/>
            </a:xfrm>
            <a:custGeom>
              <a:rect b="b" l="l" r="r" t="t"/>
              <a:pathLst>
                <a:path extrusionOk="0" h="28" w="41">
                  <a:moveTo>
                    <a:pt x="0" y="1"/>
                  </a:moveTo>
                  <a:lnTo>
                    <a:pt x="41" y="28"/>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9"/>
            <p:cNvSpPr/>
            <p:nvPr/>
          </p:nvSpPr>
          <p:spPr>
            <a:xfrm>
              <a:off x="3252595" y="2372386"/>
              <a:ext cx="2975" cy="2031"/>
            </a:xfrm>
            <a:custGeom>
              <a:rect b="b" l="l" r="r" t="t"/>
              <a:pathLst>
                <a:path extrusionOk="0" h="28" w="41">
                  <a:moveTo>
                    <a:pt x="41" y="28"/>
                  </a:moveTo>
                  <a:lnTo>
                    <a:pt x="0" y="1"/>
                  </a:lnTo>
                  <a:lnTo>
                    <a:pt x="0"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9"/>
            <p:cNvSpPr/>
            <p:nvPr/>
          </p:nvSpPr>
          <p:spPr>
            <a:xfrm>
              <a:off x="3252595" y="2372386"/>
              <a:ext cx="2975" cy="2031"/>
            </a:xfrm>
            <a:custGeom>
              <a:rect b="b" l="l" r="r" t="t"/>
              <a:pathLst>
                <a:path extrusionOk="0" h="28" w="41">
                  <a:moveTo>
                    <a:pt x="41" y="28"/>
                  </a:moveTo>
                  <a:lnTo>
                    <a:pt x="0" y="1"/>
                  </a:lnTo>
                  <a:lnTo>
                    <a:pt x="0"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9"/>
            <p:cNvSpPr/>
            <p:nvPr/>
          </p:nvSpPr>
          <p:spPr>
            <a:xfrm>
              <a:off x="3252595" y="2372386"/>
              <a:ext cx="2975" cy="2031"/>
            </a:xfrm>
            <a:custGeom>
              <a:rect b="b" l="l" r="r" t="t"/>
              <a:pathLst>
                <a:path extrusionOk="0" h="28" w="41">
                  <a:moveTo>
                    <a:pt x="41" y="28"/>
                  </a:moveTo>
                  <a:lnTo>
                    <a:pt x="0" y="1"/>
                  </a:lnTo>
                  <a:lnTo>
                    <a:pt x="0"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9"/>
            <p:cNvSpPr/>
            <p:nvPr/>
          </p:nvSpPr>
          <p:spPr>
            <a:xfrm>
              <a:off x="3252595" y="2372386"/>
              <a:ext cx="2975" cy="2031"/>
            </a:xfrm>
            <a:custGeom>
              <a:rect b="b" l="l" r="r" t="t"/>
              <a:pathLst>
                <a:path extrusionOk="0" h="28" w="41">
                  <a:moveTo>
                    <a:pt x="41" y="28"/>
                  </a:moveTo>
                  <a:lnTo>
                    <a:pt x="0" y="1"/>
                  </a:lnTo>
                  <a:lnTo>
                    <a:pt x="0"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9"/>
            <p:cNvSpPr/>
            <p:nvPr/>
          </p:nvSpPr>
          <p:spPr>
            <a:xfrm>
              <a:off x="3252595" y="2372386"/>
              <a:ext cx="2975" cy="2031"/>
            </a:xfrm>
            <a:custGeom>
              <a:rect b="b" l="l" r="r" t="t"/>
              <a:pathLst>
                <a:path extrusionOk="0" h="28" w="41">
                  <a:moveTo>
                    <a:pt x="0" y="1"/>
                  </a:moveTo>
                  <a:lnTo>
                    <a:pt x="27" y="28"/>
                  </a:lnTo>
                  <a:lnTo>
                    <a:pt x="41" y="28"/>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9"/>
            <p:cNvSpPr/>
            <p:nvPr/>
          </p:nvSpPr>
          <p:spPr>
            <a:xfrm>
              <a:off x="3252595"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9"/>
            <p:cNvSpPr/>
            <p:nvPr/>
          </p:nvSpPr>
          <p:spPr>
            <a:xfrm>
              <a:off x="3252595"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9"/>
            <p:cNvSpPr/>
            <p:nvPr/>
          </p:nvSpPr>
          <p:spPr>
            <a:xfrm>
              <a:off x="3252595" y="2372386"/>
              <a:ext cx="2031" cy="2031"/>
            </a:xfrm>
            <a:custGeom>
              <a:rect b="b" l="l" r="r" t="t"/>
              <a:pathLst>
                <a:path extrusionOk="0" h="28" w="28">
                  <a:moveTo>
                    <a:pt x="27" y="28"/>
                  </a:moveTo>
                  <a:lnTo>
                    <a:pt x="0" y="1"/>
                  </a:ln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9"/>
            <p:cNvSpPr/>
            <p:nvPr/>
          </p:nvSpPr>
          <p:spPr>
            <a:xfrm>
              <a:off x="3252595"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9"/>
            <p:cNvSpPr/>
            <p:nvPr/>
          </p:nvSpPr>
          <p:spPr>
            <a:xfrm>
              <a:off x="3252595"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9"/>
            <p:cNvSpPr/>
            <p:nvPr/>
          </p:nvSpPr>
          <p:spPr>
            <a:xfrm>
              <a:off x="3252595"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9"/>
            <p:cNvSpPr/>
            <p:nvPr/>
          </p:nvSpPr>
          <p:spPr>
            <a:xfrm>
              <a:off x="3252595" y="2372386"/>
              <a:ext cx="2031" cy="2031"/>
            </a:xfrm>
            <a:custGeom>
              <a:rect b="b" l="l" r="r" t="t"/>
              <a:pathLst>
                <a:path extrusionOk="0" h="28" w="28">
                  <a:moveTo>
                    <a:pt x="0" y="1"/>
                  </a:moveTo>
                  <a:lnTo>
                    <a:pt x="14" y="28"/>
                  </a:lnTo>
                  <a:lnTo>
                    <a:pt x="27" y="28"/>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9"/>
            <p:cNvSpPr/>
            <p:nvPr/>
          </p:nvSpPr>
          <p:spPr>
            <a:xfrm>
              <a:off x="3252595" y="2372386"/>
              <a:ext cx="1016" cy="2031"/>
            </a:xfrm>
            <a:custGeom>
              <a:rect b="b" l="l" r="r" t="t"/>
              <a:pathLst>
                <a:path extrusionOk="0" h="28" w="14">
                  <a:moveTo>
                    <a:pt x="14" y="28"/>
                  </a:moveTo>
                  <a:lnTo>
                    <a:pt x="0" y="1"/>
                  </a:lnTo>
                  <a:lnTo>
                    <a:pt x="0" y="1"/>
                  </a:lnTo>
                  <a:lnTo>
                    <a:pt x="14"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9"/>
            <p:cNvSpPr/>
            <p:nvPr/>
          </p:nvSpPr>
          <p:spPr>
            <a:xfrm>
              <a:off x="3252595" y="2372386"/>
              <a:ext cx="1016" cy="2031"/>
            </a:xfrm>
            <a:custGeom>
              <a:rect b="b" l="l" r="r" t="t"/>
              <a:pathLst>
                <a:path extrusionOk="0" h="28" w="14">
                  <a:moveTo>
                    <a:pt x="14" y="28"/>
                  </a:moveTo>
                  <a:lnTo>
                    <a:pt x="0" y="1"/>
                  </a:lnTo>
                  <a:lnTo>
                    <a:pt x="0" y="1"/>
                  </a:lnTo>
                  <a:lnTo>
                    <a:pt x="14"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9"/>
            <p:cNvSpPr/>
            <p:nvPr/>
          </p:nvSpPr>
          <p:spPr>
            <a:xfrm>
              <a:off x="3252595" y="2372386"/>
              <a:ext cx="1016" cy="2031"/>
            </a:xfrm>
            <a:custGeom>
              <a:rect b="b" l="l" r="r" t="t"/>
              <a:pathLst>
                <a:path extrusionOk="0" h="28" w="14">
                  <a:moveTo>
                    <a:pt x="0" y="1"/>
                  </a:moveTo>
                  <a:lnTo>
                    <a:pt x="0" y="14"/>
                  </a:lnTo>
                  <a:lnTo>
                    <a:pt x="14" y="28"/>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9"/>
            <p:cNvSpPr/>
            <p:nvPr/>
          </p:nvSpPr>
          <p:spPr>
            <a:xfrm>
              <a:off x="3252595" y="2373401"/>
              <a:ext cx="1016" cy="1016"/>
            </a:xfrm>
            <a:custGeom>
              <a:rect b="b" l="l" r="r" t="t"/>
              <a:pathLst>
                <a:path extrusionOk="0" h="14" w="14">
                  <a:moveTo>
                    <a:pt x="14" y="14"/>
                  </a:moveTo>
                  <a:lnTo>
                    <a:pt x="0" y="0"/>
                  </a:lnTo>
                  <a:lnTo>
                    <a:pt x="0" y="0"/>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9"/>
            <p:cNvSpPr/>
            <p:nvPr/>
          </p:nvSpPr>
          <p:spPr>
            <a:xfrm>
              <a:off x="3252595" y="2373401"/>
              <a:ext cx="1016" cy="1016"/>
            </a:xfrm>
            <a:custGeom>
              <a:rect b="b" l="l" r="r" t="t"/>
              <a:pathLst>
                <a:path extrusionOk="0" h="14" w="14">
                  <a:moveTo>
                    <a:pt x="14" y="14"/>
                  </a:moveTo>
                  <a:lnTo>
                    <a:pt x="0" y="0"/>
                  </a:lnTo>
                  <a:lnTo>
                    <a:pt x="0" y="0"/>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9"/>
            <p:cNvSpPr/>
            <p:nvPr/>
          </p:nvSpPr>
          <p:spPr>
            <a:xfrm>
              <a:off x="3252595" y="2373401"/>
              <a:ext cx="1016" cy="1016"/>
            </a:xfrm>
            <a:custGeom>
              <a:rect b="b" l="l" r="r" t="t"/>
              <a:pathLst>
                <a:path extrusionOk="0" h="14" w="14">
                  <a:moveTo>
                    <a:pt x="14" y="14"/>
                  </a:moveTo>
                  <a:lnTo>
                    <a:pt x="0" y="0"/>
                  </a:lnTo>
                  <a:lnTo>
                    <a:pt x="0" y="0"/>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9"/>
            <p:cNvSpPr/>
            <p:nvPr/>
          </p:nvSpPr>
          <p:spPr>
            <a:xfrm>
              <a:off x="3252595" y="2373401"/>
              <a:ext cx="1016" cy="1016"/>
            </a:xfrm>
            <a:custGeom>
              <a:rect b="b" l="l" r="r" t="t"/>
              <a:pathLst>
                <a:path extrusionOk="0" h="14" w="14">
                  <a:moveTo>
                    <a:pt x="14" y="14"/>
                  </a:moveTo>
                  <a:lnTo>
                    <a:pt x="0" y="0"/>
                  </a:lnTo>
                  <a:lnTo>
                    <a:pt x="0" y="0"/>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9"/>
            <p:cNvSpPr/>
            <p:nvPr/>
          </p:nvSpPr>
          <p:spPr>
            <a:xfrm>
              <a:off x="3252595" y="2373401"/>
              <a:ext cx="1016" cy="1016"/>
            </a:xfrm>
            <a:custGeom>
              <a:rect b="b" l="l" r="r" t="t"/>
              <a:pathLst>
                <a:path extrusionOk="0" h="14" w="14">
                  <a:moveTo>
                    <a:pt x="0" y="0"/>
                  </a:moveTo>
                  <a:lnTo>
                    <a:pt x="0" y="14"/>
                  </a:lnTo>
                  <a:lnTo>
                    <a:pt x="14" y="14"/>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9"/>
            <p:cNvSpPr/>
            <p:nvPr/>
          </p:nvSpPr>
          <p:spPr>
            <a:xfrm>
              <a:off x="3252595" y="2373401"/>
              <a:ext cx="73" cy="1016"/>
            </a:xfrm>
            <a:custGeom>
              <a:rect b="b" l="l" r="r" t="t"/>
              <a:pathLst>
                <a:path extrusionOk="0" h="14" w="1">
                  <a:moveTo>
                    <a:pt x="0" y="14"/>
                  </a:moveTo>
                  <a:lnTo>
                    <a:pt x="0" y="0"/>
                  </a:lnTo>
                  <a:lnTo>
                    <a:pt x="0" y="0"/>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9"/>
            <p:cNvSpPr/>
            <p:nvPr/>
          </p:nvSpPr>
          <p:spPr>
            <a:xfrm>
              <a:off x="3252595" y="2373401"/>
              <a:ext cx="73" cy="1016"/>
            </a:xfrm>
            <a:custGeom>
              <a:rect b="b" l="l" r="r" t="t"/>
              <a:pathLst>
                <a:path extrusionOk="0" h="14" w="1">
                  <a:moveTo>
                    <a:pt x="0" y="14"/>
                  </a:moveTo>
                  <a:lnTo>
                    <a:pt x="0" y="14"/>
                  </a:lnTo>
                  <a:lnTo>
                    <a:pt x="0" y="0"/>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9"/>
            <p:cNvSpPr/>
            <p:nvPr/>
          </p:nvSpPr>
          <p:spPr>
            <a:xfrm>
              <a:off x="3252595" y="2374344"/>
              <a:ext cx="73" cy="73"/>
            </a:xfrm>
            <a:custGeom>
              <a:rect b="b" l="l" r="r" t="t"/>
              <a:pathLst>
                <a:path extrusionOk="0" h="1" w="1">
                  <a:moveTo>
                    <a:pt x="0" y="1"/>
                  </a:moveTo>
                  <a:lnTo>
                    <a:pt x="0" y="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9"/>
            <p:cNvSpPr/>
            <p:nvPr/>
          </p:nvSpPr>
          <p:spPr>
            <a:xfrm>
              <a:off x="3213635" y="3812435"/>
              <a:ext cx="67254" cy="57460"/>
            </a:xfrm>
            <a:custGeom>
              <a:rect b="b" l="l" r="r" t="t"/>
              <a:pathLst>
                <a:path extrusionOk="0" h="792" w="927">
                  <a:moveTo>
                    <a:pt x="148" y="13"/>
                  </a:moveTo>
                  <a:lnTo>
                    <a:pt x="899" y="201"/>
                  </a:lnTo>
                  <a:cubicBezTo>
                    <a:pt x="899" y="201"/>
                    <a:pt x="913" y="201"/>
                    <a:pt x="913" y="215"/>
                  </a:cubicBezTo>
                  <a:cubicBezTo>
                    <a:pt x="913" y="228"/>
                    <a:pt x="913" y="241"/>
                    <a:pt x="913" y="255"/>
                  </a:cubicBezTo>
                  <a:lnTo>
                    <a:pt x="859" y="738"/>
                  </a:lnTo>
                  <a:cubicBezTo>
                    <a:pt x="859" y="751"/>
                    <a:pt x="859" y="764"/>
                    <a:pt x="846" y="764"/>
                  </a:cubicBezTo>
                  <a:cubicBezTo>
                    <a:pt x="846" y="778"/>
                    <a:pt x="832" y="778"/>
                    <a:pt x="832" y="778"/>
                  </a:cubicBezTo>
                  <a:lnTo>
                    <a:pt x="55" y="778"/>
                  </a:lnTo>
                  <a:cubicBezTo>
                    <a:pt x="41" y="778"/>
                    <a:pt x="28" y="778"/>
                    <a:pt x="28" y="764"/>
                  </a:cubicBezTo>
                  <a:cubicBezTo>
                    <a:pt x="14" y="751"/>
                    <a:pt x="14" y="738"/>
                    <a:pt x="14" y="711"/>
                  </a:cubicBezTo>
                  <a:lnTo>
                    <a:pt x="95" y="67"/>
                  </a:lnTo>
                  <a:cubicBezTo>
                    <a:pt x="95" y="40"/>
                    <a:pt x="108" y="27"/>
                    <a:pt x="108" y="27"/>
                  </a:cubicBezTo>
                  <a:cubicBezTo>
                    <a:pt x="122" y="13"/>
                    <a:pt x="135" y="13"/>
                    <a:pt x="135" y="13"/>
                  </a:cubicBezTo>
                  <a:close/>
                  <a:moveTo>
                    <a:pt x="148" y="0"/>
                  </a:moveTo>
                  <a:cubicBezTo>
                    <a:pt x="135" y="0"/>
                    <a:pt x="122" y="0"/>
                    <a:pt x="108" y="13"/>
                  </a:cubicBezTo>
                  <a:cubicBezTo>
                    <a:pt x="95" y="27"/>
                    <a:pt x="81" y="40"/>
                    <a:pt x="81" y="67"/>
                  </a:cubicBezTo>
                  <a:lnTo>
                    <a:pt x="1" y="724"/>
                  </a:lnTo>
                  <a:cubicBezTo>
                    <a:pt x="1" y="738"/>
                    <a:pt x="1" y="751"/>
                    <a:pt x="14" y="764"/>
                  </a:cubicBezTo>
                  <a:cubicBezTo>
                    <a:pt x="28" y="778"/>
                    <a:pt x="41" y="791"/>
                    <a:pt x="55" y="791"/>
                  </a:cubicBezTo>
                  <a:lnTo>
                    <a:pt x="832" y="791"/>
                  </a:lnTo>
                  <a:cubicBezTo>
                    <a:pt x="832" y="791"/>
                    <a:pt x="846" y="791"/>
                    <a:pt x="859" y="778"/>
                  </a:cubicBezTo>
                  <a:cubicBezTo>
                    <a:pt x="859" y="764"/>
                    <a:pt x="859" y="751"/>
                    <a:pt x="873" y="738"/>
                  </a:cubicBezTo>
                  <a:lnTo>
                    <a:pt x="926" y="255"/>
                  </a:lnTo>
                  <a:cubicBezTo>
                    <a:pt x="926" y="241"/>
                    <a:pt x="926" y="228"/>
                    <a:pt x="926" y="215"/>
                  </a:cubicBezTo>
                  <a:cubicBezTo>
                    <a:pt x="913" y="201"/>
                    <a:pt x="913" y="188"/>
                    <a:pt x="899" y="188"/>
                  </a:cubicBezTo>
                  <a:lnTo>
                    <a:pt x="14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9"/>
            <p:cNvSpPr/>
            <p:nvPr/>
          </p:nvSpPr>
          <p:spPr>
            <a:xfrm>
              <a:off x="3254554" y="3822156"/>
              <a:ext cx="1016" cy="1959"/>
            </a:xfrm>
            <a:custGeom>
              <a:rect b="b" l="l" r="r" t="t"/>
              <a:pathLst>
                <a:path extrusionOk="0" h="27" w="14">
                  <a:moveTo>
                    <a:pt x="0" y="0"/>
                  </a:moveTo>
                  <a:lnTo>
                    <a:pt x="14"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9"/>
            <p:cNvSpPr/>
            <p:nvPr/>
          </p:nvSpPr>
          <p:spPr>
            <a:xfrm>
              <a:off x="3254554" y="3822156"/>
              <a:ext cx="1016" cy="1959"/>
            </a:xfrm>
            <a:custGeom>
              <a:rect b="b" l="l" r="r" t="t"/>
              <a:pathLst>
                <a:path extrusionOk="0" h="27"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9"/>
            <p:cNvSpPr/>
            <p:nvPr/>
          </p:nvSpPr>
          <p:spPr>
            <a:xfrm>
              <a:off x="3254554" y="3822156"/>
              <a:ext cx="1016" cy="1959"/>
            </a:xfrm>
            <a:custGeom>
              <a:rect b="b" l="l" r="r" t="t"/>
              <a:pathLst>
                <a:path extrusionOk="0" h="27"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9"/>
            <p:cNvSpPr/>
            <p:nvPr/>
          </p:nvSpPr>
          <p:spPr>
            <a:xfrm>
              <a:off x="3254554" y="3822156"/>
              <a:ext cx="1016" cy="1959"/>
            </a:xfrm>
            <a:custGeom>
              <a:rect b="b" l="l" r="r" t="t"/>
              <a:pathLst>
                <a:path extrusionOk="0" h="27"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9"/>
            <p:cNvSpPr/>
            <p:nvPr/>
          </p:nvSpPr>
          <p:spPr>
            <a:xfrm>
              <a:off x="3254554" y="3822156"/>
              <a:ext cx="1016" cy="1959"/>
            </a:xfrm>
            <a:custGeom>
              <a:rect b="b" l="l" r="r" t="t"/>
              <a:pathLst>
                <a:path extrusionOk="0" h="27"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9"/>
            <p:cNvSpPr/>
            <p:nvPr/>
          </p:nvSpPr>
          <p:spPr>
            <a:xfrm>
              <a:off x="3254554" y="3822156"/>
              <a:ext cx="1016" cy="1959"/>
            </a:xfrm>
            <a:custGeom>
              <a:rect b="b" l="l" r="r" t="t"/>
              <a:pathLst>
                <a:path extrusionOk="0" h="27"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9"/>
            <p:cNvSpPr/>
            <p:nvPr/>
          </p:nvSpPr>
          <p:spPr>
            <a:xfrm>
              <a:off x="3253538" y="3822156"/>
              <a:ext cx="2031" cy="1959"/>
            </a:xfrm>
            <a:custGeom>
              <a:rect b="b" l="l" r="r" t="t"/>
              <a:pathLst>
                <a:path extrusionOk="0" h="27" w="28">
                  <a:moveTo>
                    <a:pt x="1" y="0"/>
                  </a:moveTo>
                  <a:lnTo>
                    <a:pt x="28"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9"/>
            <p:cNvSpPr/>
            <p:nvPr/>
          </p:nvSpPr>
          <p:spPr>
            <a:xfrm>
              <a:off x="3253538" y="3822156"/>
              <a:ext cx="2031" cy="2975"/>
            </a:xfrm>
            <a:custGeom>
              <a:rect b="b" l="l" r="r" t="t"/>
              <a:pathLst>
                <a:path extrusionOk="0" h="41" w="28">
                  <a:moveTo>
                    <a:pt x="1" y="0"/>
                  </a:moveTo>
                  <a:lnTo>
                    <a:pt x="28" y="40"/>
                  </a:lnTo>
                  <a:lnTo>
                    <a:pt x="28" y="27"/>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9"/>
            <p:cNvSpPr/>
            <p:nvPr/>
          </p:nvSpPr>
          <p:spPr>
            <a:xfrm>
              <a:off x="3252595" y="3822156"/>
              <a:ext cx="2975" cy="2975"/>
            </a:xfrm>
            <a:custGeom>
              <a:rect b="b" l="l" r="r" t="t"/>
              <a:pathLst>
                <a:path extrusionOk="0" h="41" w="41">
                  <a:moveTo>
                    <a:pt x="0" y="0"/>
                  </a:moveTo>
                  <a:lnTo>
                    <a:pt x="41" y="40"/>
                  </a:lnTo>
                  <a:lnTo>
                    <a:pt x="41" y="40"/>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9"/>
            <p:cNvSpPr/>
            <p:nvPr/>
          </p:nvSpPr>
          <p:spPr>
            <a:xfrm>
              <a:off x="3252595" y="3822156"/>
              <a:ext cx="2975" cy="2975"/>
            </a:xfrm>
            <a:custGeom>
              <a:rect b="b" l="l" r="r" t="t"/>
              <a:pathLst>
                <a:path extrusionOk="0" h="41" w="41">
                  <a:moveTo>
                    <a:pt x="41" y="40"/>
                  </a:moveTo>
                  <a:lnTo>
                    <a:pt x="0" y="0"/>
                  </a:lnTo>
                  <a:lnTo>
                    <a:pt x="0" y="0"/>
                  </a:lnTo>
                  <a:lnTo>
                    <a:pt x="41"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9"/>
            <p:cNvSpPr/>
            <p:nvPr/>
          </p:nvSpPr>
          <p:spPr>
            <a:xfrm>
              <a:off x="3252595" y="3822156"/>
              <a:ext cx="2975" cy="2975"/>
            </a:xfrm>
            <a:custGeom>
              <a:rect b="b" l="l" r="r" t="t"/>
              <a:pathLst>
                <a:path extrusionOk="0" h="41" w="41">
                  <a:moveTo>
                    <a:pt x="41" y="40"/>
                  </a:moveTo>
                  <a:lnTo>
                    <a:pt x="0" y="0"/>
                  </a:lnTo>
                  <a:lnTo>
                    <a:pt x="0" y="0"/>
                  </a:lnTo>
                  <a:lnTo>
                    <a:pt x="41"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9"/>
            <p:cNvSpPr/>
            <p:nvPr/>
          </p:nvSpPr>
          <p:spPr>
            <a:xfrm>
              <a:off x="3252595" y="3822156"/>
              <a:ext cx="2975" cy="2975"/>
            </a:xfrm>
            <a:custGeom>
              <a:rect b="b" l="l" r="r" t="t"/>
              <a:pathLst>
                <a:path extrusionOk="0" h="41" w="41">
                  <a:moveTo>
                    <a:pt x="0" y="0"/>
                  </a:moveTo>
                  <a:lnTo>
                    <a:pt x="27" y="40"/>
                  </a:lnTo>
                  <a:lnTo>
                    <a:pt x="41" y="4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9"/>
            <p:cNvSpPr/>
            <p:nvPr/>
          </p:nvSpPr>
          <p:spPr>
            <a:xfrm>
              <a:off x="3252595" y="3822156"/>
              <a:ext cx="2031" cy="2975"/>
            </a:xfrm>
            <a:custGeom>
              <a:rect b="b" l="l" r="r" t="t"/>
              <a:pathLst>
                <a:path extrusionOk="0" h="41" w="28">
                  <a:moveTo>
                    <a:pt x="27" y="40"/>
                  </a:moveTo>
                  <a:lnTo>
                    <a:pt x="0" y="0"/>
                  </a:lnTo>
                  <a:lnTo>
                    <a:pt x="0" y="0"/>
                  </a:lnTo>
                  <a:lnTo>
                    <a:pt x="27"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9"/>
            <p:cNvSpPr/>
            <p:nvPr/>
          </p:nvSpPr>
          <p:spPr>
            <a:xfrm>
              <a:off x="3252595" y="3822156"/>
              <a:ext cx="2031" cy="2975"/>
            </a:xfrm>
            <a:custGeom>
              <a:rect b="b" l="l" r="r" t="t"/>
              <a:pathLst>
                <a:path extrusionOk="0" h="41" w="28">
                  <a:moveTo>
                    <a:pt x="27" y="40"/>
                  </a:moveTo>
                  <a:lnTo>
                    <a:pt x="0" y="0"/>
                  </a:lnTo>
                  <a:lnTo>
                    <a:pt x="0" y="0"/>
                  </a:lnTo>
                  <a:lnTo>
                    <a:pt x="27"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9"/>
            <p:cNvSpPr/>
            <p:nvPr/>
          </p:nvSpPr>
          <p:spPr>
            <a:xfrm>
              <a:off x="3252595" y="3822156"/>
              <a:ext cx="2031" cy="2975"/>
            </a:xfrm>
            <a:custGeom>
              <a:rect b="b" l="l" r="r" t="t"/>
              <a:pathLst>
                <a:path extrusionOk="0" h="41" w="28">
                  <a:moveTo>
                    <a:pt x="27" y="40"/>
                  </a:moveTo>
                  <a:lnTo>
                    <a:pt x="0" y="0"/>
                  </a:lnTo>
                  <a:lnTo>
                    <a:pt x="0" y="0"/>
                  </a:lnTo>
                  <a:lnTo>
                    <a:pt x="27"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9"/>
            <p:cNvSpPr/>
            <p:nvPr/>
          </p:nvSpPr>
          <p:spPr>
            <a:xfrm>
              <a:off x="3252595" y="3822156"/>
              <a:ext cx="2031" cy="2975"/>
            </a:xfrm>
            <a:custGeom>
              <a:rect b="b" l="l" r="r" t="t"/>
              <a:pathLst>
                <a:path extrusionOk="0" h="41" w="28">
                  <a:moveTo>
                    <a:pt x="27" y="40"/>
                  </a:moveTo>
                  <a:lnTo>
                    <a:pt x="0" y="0"/>
                  </a:lnTo>
                  <a:lnTo>
                    <a:pt x="0" y="0"/>
                  </a:lnTo>
                  <a:lnTo>
                    <a:pt x="27"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9"/>
            <p:cNvSpPr/>
            <p:nvPr/>
          </p:nvSpPr>
          <p:spPr>
            <a:xfrm>
              <a:off x="3252595" y="3822156"/>
              <a:ext cx="2031" cy="2975"/>
            </a:xfrm>
            <a:custGeom>
              <a:rect b="b" l="l" r="r" t="t"/>
              <a:pathLst>
                <a:path extrusionOk="0" h="41" w="28">
                  <a:moveTo>
                    <a:pt x="27" y="40"/>
                  </a:moveTo>
                  <a:lnTo>
                    <a:pt x="0" y="0"/>
                  </a:lnTo>
                  <a:lnTo>
                    <a:pt x="0" y="0"/>
                  </a:lnTo>
                  <a:lnTo>
                    <a:pt x="27"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9"/>
            <p:cNvSpPr/>
            <p:nvPr/>
          </p:nvSpPr>
          <p:spPr>
            <a:xfrm>
              <a:off x="3251579" y="3822156"/>
              <a:ext cx="3047" cy="2975"/>
            </a:xfrm>
            <a:custGeom>
              <a:rect b="b" l="l" r="r" t="t"/>
              <a:pathLst>
                <a:path extrusionOk="0" h="41" w="42">
                  <a:moveTo>
                    <a:pt x="1" y="0"/>
                  </a:moveTo>
                  <a:lnTo>
                    <a:pt x="41" y="40"/>
                  </a:lnTo>
                  <a:lnTo>
                    <a:pt x="41" y="40"/>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9"/>
            <p:cNvSpPr/>
            <p:nvPr/>
          </p:nvSpPr>
          <p:spPr>
            <a:xfrm>
              <a:off x="3251579" y="3822156"/>
              <a:ext cx="3047" cy="2975"/>
            </a:xfrm>
            <a:custGeom>
              <a:rect b="b" l="l" r="r" t="t"/>
              <a:pathLst>
                <a:path extrusionOk="0" h="41" w="42">
                  <a:moveTo>
                    <a:pt x="41" y="40"/>
                  </a:moveTo>
                  <a:lnTo>
                    <a:pt x="1" y="0"/>
                  </a:lnTo>
                  <a:lnTo>
                    <a:pt x="1" y="0"/>
                  </a:lnTo>
                  <a:lnTo>
                    <a:pt x="41"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9"/>
            <p:cNvSpPr/>
            <p:nvPr/>
          </p:nvSpPr>
          <p:spPr>
            <a:xfrm>
              <a:off x="3251579" y="3822156"/>
              <a:ext cx="3047" cy="2975"/>
            </a:xfrm>
            <a:custGeom>
              <a:rect b="b" l="l" r="r" t="t"/>
              <a:pathLst>
                <a:path extrusionOk="0" h="41" w="42">
                  <a:moveTo>
                    <a:pt x="41" y="40"/>
                  </a:moveTo>
                  <a:lnTo>
                    <a:pt x="1" y="0"/>
                  </a:lnTo>
                  <a:lnTo>
                    <a:pt x="1" y="0"/>
                  </a:lnTo>
                  <a:lnTo>
                    <a:pt x="41"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9"/>
            <p:cNvSpPr/>
            <p:nvPr/>
          </p:nvSpPr>
          <p:spPr>
            <a:xfrm>
              <a:off x="3251579" y="3822156"/>
              <a:ext cx="3047" cy="2975"/>
            </a:xfrm>
            <a:custGeom>
              <a:rect b="b" l="l" r="r" t="t"/>
              <a:pathLst>
                <a:path extrusionOk="0" h="41" w="42">
                  <a:moveTo>
                    <a:pt x="1" y="0"/>
                  </a:moveTo>
                  <a:lnTo>
                    <a:pt x="28" y="40"/>
                  </a:lnTo>
                  <a:lnTo>
                    <a:pt x="41" y="4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9"/>
            <p:cNvSpPr/>
            <p:nvPr/>
          </p:nvSpPr>
          <p:spPr>
            <a:xfrm>
              <a:off x="3251579"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9"/>
            <p:cNvSpPr/>
            <p:nvPr/>
          </p:nvSpPr>
          <p:spPr>
            <a:xfrm>
              <a:off x="3251579"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9"/>
            <p:cNvSpPr/>
            <p:nvPr/>
          </p:nvSpPr>
          <p:spPr>
            <a:xfrm>
              <a:off x="3251579"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9"/>
            <p:cNvSpPr/>
            <p:nvPr/>
          </p:nvSpPr>
          <p:spPr>
            <a:xfrm>
              <a:off x="3251579"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9"/>
            <p:cNvSpPr/>
            <p:nvPr/>
          </p:nvSpPr>
          <p:spPr>
            <a:xfrm>
              <a:off x="3251579" y="3822156"/>
              <a:ext cx="2031" cy="2975"/>
            </a:xfrm>
            <a:custGeom>
              <a:rect b="b" l="l" r="r" t="t"/>
              <a:pathLst>
                <a:path extrusionOk="0" h="41" w="28">
                  <a:moveTo>
                    <a:pt x="28" y="40"/>
                  </a:moveTo>
                  <a:lnTo>
                    <a:pt x="1" y="0"/>
                  </a:ln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9"/>
            <p:cNvSpPr/>
            <p:nvPr/>
          </p:nvSpPr>
          <p:spPr>
            <a:xfrm>
              <a:off x="3251579" y="3822156"/>
              <a:ext cx="2031" cy="2975"/>
            </a:xfrm>
            <a:custGeom>
              <a:rect b="b" l="l" r="r" t="t"/>
              <a:pathLst>
                <a:path extrusionOk="0" h="41" w="28">
                  <a:moveTo>
                    <a:pt x="1" y="0"/>
                  </a:moveTo>
                  <a:lnTo>
                    <a:pt x="1" y="14"/>
                  </a:lnTo>
                  <a:lnTo>
                    <a:pt x="28" y="4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9"/>
            <p:cNvSpPr/>
            <p:nvPr/>
          </p:nvSpPr>
          <p:spPr>
            <a:xfrm>
              <a:off x="3251579" y="3823099"/>
              <a:ext cx="2031" cy="2031"/>
            </a:xfrm>
            <a:custGeom>
              <a:rect b="b" l="l" r="r" t="t"/>
              <a:pathLst>
                <a:path extrusionOk="0" h="28" w="28">
                  <a:moveTo>
                    <a:pt x="28" y="27"/>
                  </a:moveTo>
                  <a:lnTo>
                    <a:pt x="1" y="1"/>
                  </a:lnTo>
                  <a:lnTo>
                    <a:pt x="1" y="1"/>
                  </a:lnTo>
                  <a:lnTo>
                    <a:pt x="28"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9"/>
            <p:cNvSpPr/>
            <p:nvPr/>
          </p:nvSpPr>
          <p:spPr>
            <a:xfrm>
              <a:off x="3251579" y="3823099"/>
              <a:ext cx="2031" cy="2031"/>
            </a:xfrm>
            <a:custGeom>
              <a:rect b="b" l="l" r="r" t="t"/>
              <a:pathLst>
                <a:path extrusionOk="0" h="28" w="28">
                  <a:moveTo>
                    <a:pt x="1" y="1"/>
                  </a:moveTo>
                  <a:lnTo>
                    <a:pt x="14" y="27"/>
                  </a:lnTo>
                  <a:lnTo>
                    <a:pt x="28" y="27"/>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9"/>
            <p:cNvSpPr/>
            <p:nvPr/>
          </p:nvSpPr>
          <p:spPr>
            <a:xfrm>
              <a:off x="3251579" y="3823099"/>
              <a:ext cx="1088" cy="2031"/>
            </a:xfrm>
            <a:custGeom>
              <a:rect b="b" l="l" r="r" t="t"/>
              <a:pathLst>
                <a:path extrusionOk="0" h="28" w="15">
                  <a:moveTo>
                    <a:pt x="14" y="27"/>
                  </a:moveTo>
                  <a:lnTo>
                    <a:pt x="1" y="1"/>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9"/>
            <p:cNvSpPr/>
            <p:nvPr/>
          </p:nvSpPr>
          <p:spPr>
            <a:xfrm>
              <a:off x="3251579" y="3823099"/>
              <a:ext cx="1088" cy="2031"/>
            </a:xfrm>
            <a:custGeom>
              <a:rect b="b" l="l" r="r" t="t"/>
              <a:pathLst>
                <a:path extrusionOk="0" h="28" w="15">
                  <a:moveTo>
                    <a:pt x="14" y="27"/>
                  </a:moveTo>
                  <a:lnTo>
                    <a:pt x="1" y="1"/>
                  </a:lnTo>
                  <a:lnTo>
                    <a:pt x="1" y="1"/>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9"/>
            <p:cNvSpPr/>
            <p:nvPr/>
          </p:nvSpPr>
          <p:spPr>
            <a:xfrm>
              <a:off x="3251579" y="3823099"/>
              <a:ext cx="1088" cy="2031"/>
            </a:xfrm>
            <a:custGeom>
              <a:rect b="b" l="l" r="r" t="t"/>
              <a:pathLst>
                <a:path extrusionOk="0" h="28" w="15">
                  <a:moveTo>
                    <a:pt x="14" y="27"/>
                  </a:moveTo>
                  <a:lnTo>
                    <a:pt x="1" y="1"/>
                  </a:lnTo>
                  <a:lnTo>
                    <a:pt x="1" y="1"/>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9"/>
            <p:cNvSpPr/>
            <p:nvPr/>
          </p:nvSpPr>
          <p:spPr>
            <a:xfrm>
              <a:off x="3251579" y="3823099"/>
              <a:ext cx="1088" cy="2031"/>
            </a:xfrm>
            <a:custGeom>
              <a:rect b="b" l="l" r="r" t="t"/>
              <a:pathLst>
                <a:path extrusionOk="0" h="28" w="15">
                  <a:moveTo>
                    <a:pt x="14" y="27"/>
                  </a:moveTo>
                  <a:lnTo>
                    <a:pt x="1" y="1"/>
                  </a:lnTo>
                  <a:lnTo>
                    <a:pt x="1" y="1"/>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9"/>
            <p:cNvSpPr/>
            <p:nvPr/>
          </p:nvSpPr>
          <p:spPr>
            <a:xfrm>
              <a:off x="3251579" y="3823099"/>
              <a:ext cx="1088" cy="2031"/>
            </a:xfrm>
            <a:custGeom>
              <a:rect b="b" l="l" r="r" t="t"/>
              <a:pathLst>
                <a:path extrusionOk="0" h="28" w="15">
                  <a:moveTo>
                    <a:pt x="1" y="1"/>
                  </a:moveTo>
                  <a:lnTo>
                    <a:pt x="1" y="14"/>
                  </a:lnTo>
                  <a:lnTo>
                    <a:pt x="14" y="27"/>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9"/>
            <p:cNvSpPr/>
            <p:nvPr/>
          </p:nvSpPr>
          <p:spPr>
            <a:xfrm>
              <a:off x="3251579" y="3824043"/>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9"/>
            <p:cNvSpPr/>
            <p:nvPr/>
          </p:nvSpPr>
          <p:spPr>
            <a:xfrm>
              <a:off x="3251579" y="3824043"/>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9"/>
            <p:cNvSpPr/>
            <p:nvPr/>
          </p:nvSpPr>
          <p:spPr>
            <a:xfrm>
              <a:off x="3251579" y="3824043"/>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9"/>
            <p:cNvSpPr/>
            <p:nvPr/>
          </p:nvSpPr>
          <p:spPr>
            <a:xfrm>
              <a:off x="3251579" y="3824043"/>
              <a:ext cx="1088" cy="1088"/>
            </a:xfrm>
            <a:custGeom>
              <a:rect b="b" l="l" r="r" t="t"/>
              <a:pathLst>
                <a:path extrusionOk="0" h="15" w="15">
                  <a:moveTo>
                    <a:pt x="1" y="1"/>
                  </a:moveTo>
                  <a:lnTo>
                    <a:pt x="1" y="14"/>
                  </a:lnTo>
                  <a:lnTo>
                    <a:pt x="14" y="14"/>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9"/>
            <p:cNvSpPr/>
            <p:nvPr/>
          </p:nvSpPr>
          <p:spPr>
            <a:xfrm>
              <a:off x="3251579" y="3824043"/>
              <a:ext cx="73" cy="1088"/>
            </a:xfrm>
            <a:custGeom>
              <a:rect b="b" l="l" r="r" t="t"/>
              <a:pathLst>
                <a:path extrusionOk="0" h="15" w="1">
                  <a:moveTo>
                    <a:pt x="1" y="1"/>
                  </a:moveTo>
                  <a:lnTo>
                    <a:pt x="1" y="14"/>
                  </a:ln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9"/>
            <p:cNvSpPr/>
            <p:nvPr/>
          </p:nvSpPr>
          <p:spPr>
            <a:xfrm>
              <a:off x="3226332" y="2065934"/>
              <a:ext cx="9794" cy="18573"/>
            </a:xfrm>
            <a:custGeom>
              <a:rect b="b" l="l" r="r" t="t"/>
              <a:pathLst>
                <a:path extrusionOk="0" h="256" w="135">
                  <a:moveTo>
                    <a:pt x="27" y="14"/>
                  </a:moveTo>
                  <a:lnTo>
                    <a:pt x="94" y="41"/>
                  </a:lnTo>
                  <a:cubicBezTo>
                    <a:pt x="108" y="41"/>
                    <a:pt x="108" y="54"/>
                    <a:pt x="108" y="67"/>
                  </a:cubicBezTo>
                  <a:lnTo>
                    <a:pt x="108" y="188"/>
                  </a:lnTo>
                  <a:cubicBezTo>
                    <a:pt x="108" y="201"/>
                    <a:pt x="94" y="215"/>
                    <a:pt x="94" y="215"/>
                  </a:cubicBezTo>
                  <a:lnTo>
                    <a:pt x="41" y="242"/>
                  </a:lnTo>
                  <a:lnTo>
                    <a:pt x="27" y="242"/>
                  </a:lnTo>
                  <a:cubicBezTo>
                    <a:pt x="27" y="242"/>
                    <a:pt x="14" y="228"/>
                    <a:pt x="14" y="201"/>
                  </a:cubicBezTo>
                  <a:lnTo>
                    <a:pt x="14" y="54"/>
                  </a:lnTo>
                  <a:cubicBezTo>
                    <a:pt x="14" y="27"/>
                    <a:pt x="27" y="14"/>
                    <a:pt x="27" y="14"/>
                  </a:cubicBezTo>
                  <a:close/>
                  <a:moveTo>
                    <a:pt x="27" y="0"/>
                  </a:moveTo>
                  <a:cubicBezTo>
                    <a:pt x="14" y="0"/>
                    <a:pt x="0" y="27"/>
                    <a:pt x="0" y="54"/>
                  </a:cubicBezTo>
                  <a:lnTo>
                    <a:pt x="0" y="201"/>
                  </a:lnTo>
                  <a:cubicBezTo>
                    <a:pt x="0" y="242"/>
                    <a:pt x="14" y="255"/>
                    <a:pt x="27" y="255"/>
                  </a:cubicBezTo>
                  <a:lnTo>
                    <a:pt x="41" y="255"/>
                  </a:lnTo>
                  <a:lnTo>
                    <a:pt x="108" y="228"/>
                  </a:lnTo>
                  <a:cubicBezTo>
                    <a:pt x="121" y="228"/>
                    <a:pt x="134" y="201"/>
                    <a:pt x="134" y="188"/>
                  </a:cubicBezTo>
                  <a:lnTo>
                    <a:pt x="134" y="67"/>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9"/>
            <p:cNvSpPr/>
            <p:nvPr/>
          </p:nvSpPr>
          <p:spPr>
            <a:xfrm>
              <a:off x="3226332" y="2094156"/>
              <a:ext cx="9794" cy="18573"/>
            </a:xfrm>
            <a:custGeom>
              <a:rect b="b" l="l" r="r" t="t"/>
              <a:pathLst>
                <a:path extrusionOk="0" h="256" w="135">
                  <a:moveTo>
                    <a:pt x="27" y="14"/>
                  </a:moveTo>
                  <a:lnTo>
                    <a:pt x="94" y="27"/>
                  </a:lnTo>
                  <a:cubicBezTo>
                    <a:pt x="108" y="40"/>
                    <a:pt x="108" y="54"/>
                    <a:pt x="108" y="67"/>
                  </a:cubicBezTo>
                  <a:lnTo>
                    <a:pt x="108" y="175"/>
                  </a:lnTo>
                  <a:cubicBezTo>
                    <a:pt x="108" y="201"/>
                    <a:pt x="94" y="215"/>
                    <a:pt x="94" y="215"/>
                  </a:cubicBezTo>
                  <a:lnTo>
                    <a:pt x="41" y="242"/>
                  </a:lnTo>
                  <a:lnTo>
                    <a:pt x="27" y="242"/>
                  </a:lnTo>
                  <a:cubicBezTo>
                    <a:pt x="27" y="242"/>
                    <a:pt x="14" y="228"/>
                    <a:pt x="14" y="201"/>
                  </a:cubicBezTo>
                  <a:lnTo>
                    <a:pt x="14" y="40"/>
                  </a:lnTo>
                  <a:cubicBezTo>
                    <a:pt x="14" y="27"/>
                    <a:pt x="27" y="14"/>
                    <a:pt x="27" y="14"/>
                  </a:cubicBezTo>
                  <a:close/>
                  <a:moveTo>
                    <a:pt x="27" y="0"/>
                  </a:moveTo>
                  <a:cubicBezTo>
                    <a:pt x="14" y="0"/>
                    <a:pt x="0" y="14"/>
                    <a:pt x="0" y="40"/>
                  </a:cubicBezTo>
                  <a:lnTo>
                    <a:pt x="0" y="201"/>
                  </a:lnTo>
                  <a:cubicBezTo>
                    <a:pt x="0" y="228"/>
                    <a:pt x="14" y="255"/>
                    <a:pt x="27" y="255"/>
                  </a:cubicBezTo>
                  <a:lnTo>
                    <a:pt x="41" y="255"/>
                  </a:lnTo>
                  <a:lnTo>
                    <a:pt x="108" y="228"/>
                  </a:lnTo>
                  <a:cubicBezTo>
                    <a:pt x="121" y="228"/>
                    <a:pt x="134" y="201"/>
                    <a:pt x="134" y="188"/>
                  </a:cubicBezTo>
                  <a:lnTo>
                    <a:pt x="134" y="67"/>
                  </a:lnTo>
                  <a:cubicBezTo>
                    <a:pt x="134" y="54"/>
                    <a:pt x="121" y="27"/>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9"/>
            <p:cNvSpPr/>
            <p:nvPr/>
          </p:nvSpPr>
          <p:spPr>
            <a:xfrm>
              <a:off x="3226332" y="2122378"/>
              <a:ext cx="9794" cy="18500"/>
            </a:xfrm>
            <a:custGeom>
              <a:rect b="b" l="l" r="r" t="t"/>
              <a:pathLst>
                <a:path extrusionOk="0" h="255" w="135">
                  <a:moveTo>
                    <a:pt x="27" y="14"/>
                  </a:moveTo>
                  <a:lnTo>
                    <a:pt x="94" y="27"/>
                  </a:lnTo>
                  <a:cubicBezTo>
                    <a:pt x="108" y="27"/>
                    <a:pt x="108" y="54"/>
                    <a:pt x="108" y="67"/>
                  </a:cubicBezTo>
                  <a:lnTo>
                    <a:pt x="108" y="174"/>
                  </a:lnTo>
                  <a:cubicBezTo>
                    <a:pt x="108" y="188"/>
                    <a:pt x="94" y="215"/>
                    <a:pt x="94" y="215"/>
                  </a:cubicBezTo>
                  <a:lnTo>
                    <a:pt x="41" y="228"/>
                  </a:lnTo>
                  <a:lnTo>
                    <a:pt x="27" y="228"/>
                  </a:lnTo>
                  <a:cubicBezTo>
                    <a:pt x="27" y="228"/>
                    <a:pt x="14" y="215"/>
                    <a:pt x="14" y="201"/>
                  </a:cubicBezTo>
                  <a:lnTo>
                    <a:pt x="14" y="40"/>
                  </a:lnTo>
                  <a:cubicBezTo>
                    <a:pt x="14" y="27"/>
                    <a:pt x="27" y="14"/>
                    <a:pt x="27" y="14"/>
                  </a:cubicBezTo>
                  <a:close/>
                  <a:moveTo>
                    <a:pt x="27" y="0"/>
                  </a:moveTo>
                  <a:cubicBezTo>
                    <a:pt x="14" y="0"/>
                    <a:pt x="0" y="14"/>
                    <a:pt x="0" y="40"/>
                  </a:cubicBezTo>
                  <a:lnTo>
                    <a:pt x="0" y="201"/>
                  </a:lnTo>
                  <a:cubicBezTo>
                    <a:pt x="0" y="228"/>
                    <a:pt x="14" y="255"/>
                    <a:pt x="27" y="255"/>
                  </a:cubicBezTo>
                  <a:lnTo>
                    <a:pt x="27" y="242"/>
                  </a:lnTo>
                  <a:lnTo>
                    <a:pt x="41" y="242"/>
                  </a:lnTo>
                  <a:lnTo>
                    <a:pt x="108" y="228"/>
                  </a:lnTo>
                  <a:cubicBezTo>
                    <a:pt x="121" y="215"/>
                    <a:pt x="134" y="188"/>
                    <a:pt x="134" y="174"/>
                  </a:cubicBezTo>
                  <a:lnTo>
                    <a:pt x="134" y="67"/>
                  </a:lnTo>
                  <a:cubicBezTo>
                    <a:pt x="134" y="40"/>
                    <a:pt x="121" y="14"/>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9"/>
            <p:cNvSpPr/>
            <p:nvPr/>
          </p:nvSpPr>
          <p:spPr>
            <a:xfrm>
              <a:off x="3226332" y="2149584"/>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15"/>
                  </a:cubicBezTo>
                  <a:lnTo>
                    <a:pt x="14" y="54"/>
                  </a:lnTo>
                  <a:cubicBezTo>
                    <a:pt x="14" y="41"/>
                    <a:pt x="27" y="14"/>
                    <a:pt x="27" y="14"/>
                  </a:cubicBezTo>
                  <a:close/>
                  <a:moveTo>
                    <a:pt x="27" y="1"/>
                  </a:moveTo>
                  <a:cubicBezTo>
                    <a:pt x="14" y="1"/>
                    <a:pt x="0" y="27"/>
                    <a:pt x="0" y="54"/>
                  </a:cubicBezTo>
                  <a:lnTo>
                    <a:pt x="0" y="215"/>
                  </a:lnTo>
                  <a:cubicBezTo>
                    <a:pt x="0" y="242"/>
                    <a:pt x="14" y="255"/>
                    <a:pt x="27" y="255"/>
                  </a:cubicBezTo>
                  <a:lnTo>
                    <a:pt x="41" y="255"/>
                  </a:lnTo>
                  <a:lnTo>
                    <a:pt x="108" y="229"/>
                  </a:lnTo>
                  <a:cubicBezTo>
                    <a:pt x="121" y="229"/>
                    <a:pt x="134" y="202"/>
                    <a:pt x="134" y="188"/>
                  </a:cubicBezTo>
                  <a:lnTo>
                    <a:pt x="134" y="68"/>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9"/>
            <p:cNvSpPr/>
            <p:nvPr/>
          </p:nvSpPr>
          <p:spPr>
            <a:xfrm>
              <a:off x="3226332" y="2177806"/>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02"/>
                  </a:cubicBezTo>
                  <a:lnTo>
                    <a:pt x="14" y="54"/>
                  </a:lnTo>
                  <a:cubicBezTo>
                    <a:pt x="14" y="27"/>
                    <a:pt x="27" y="14"/>
                    <a:pt x="27" y="14"/>
                  </a:cubicBezTo>
                  <a:close/>
                  <a:moveTo>
                    <a:pt x="27" y="1"/>
                  </a:moveTo>
                  <a:cubicBezTo>
                    <a:pt x="14" y="1"/>
                    <a:pt x="0" y="27"/>
                    <a:pt x="0" y="54"/>
                  </a:cubicBezTo>
                  <a:lnTo>
                    <a:pt x="0" y="202"/>
                  </a:lnTo>
                  <a:cubicBezTo>
                    <a:pt x="0" y="242"/>
                    <a:pt x="14" y="255"/>
                    <a:pt x="27" y="255"/>
                  </a:cubicBezTo>
                  <a:lnTo>
                    <a:pt x="41" y="255"/>
                  </a:lnTo>
                  <a:lnTo>
                    <a:pt x="108" y="229"/>
                  </a:lnTo>
                  <a:cubicBezTo>
                    <a:pt x="121" y="229"/>
                    <a:pt x="134" y="202"/>
                    <a:pt x="134" y="188"/>
                  </a:cubicBezTo>
                  <a:lnTo>
                    <a:pt x="134" y="68"/>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9"/>
            <p:cNvSpPr/>
            <p:nvPr/>
          </p:nvSpPr>
          <p:spPr>
            <a:xfrm>
              <a:off x="3226332" y="2206028"/>
              <a:ext cx="9794" cy="18573"/>
            </a:xfrm>
            <a:custGeom>
              <a:rect b="b" l="l" r="r" t="t"/>
              <a:pathLst>
                <a:path extrusionOk="0" h="256" w="135">
                  <a:moveTo>
                    <a:pt x="27" y="14"/>
                  </a:moveTo>
                  <a:lnTo>
                    <a:pt x="94" y="27"/>
                  </a:lnTo>
                  <a:cubicBezTo>
                    <a:pt x="108" y="41"/>
                    <a:pt x="108" y="54"/>
                    <a:pt x="108" y="68"/>
                  </a:cubicBezTo>
                  <a:lnTo>
                    <a:pt x="108" y="175"/>
                  </a:lnTo>
                  <a:cubicBezTo>
                    <a:pt x="108" y="202"/>
                    <a:pt x="94" y="215"/>
                    <a:pt x="94" y="215"/>
                  </a:cubicBezTo>
                  <a:lnTo>
                    <a:pt x="41" y="242"/>
                  </a:lnTo>
                  <a:lnTo>
                    <a:pt x="27" y="242"/>
                  </a:lnTo>
                  <a:cubicBezTo>
                    <a:pt x="27" y="242"/>
                    <a:pt x="14" y="228"/>
                    <a:pt x="14" y="202"/>
                  </a:cubicBezTo>
                  <a:lnTo>
                    <a:pt x="14" y="41"/>
                  </a:lnTo>
                  <a:cubicBezTo>
                    <a:pt x="14" y="27"/>
                    <a:pt x="27" y="14"/>
                    <a:pt x="27" y="14"/>
                  </a:cubicBezTo>
                  <a:close/>
                  <a:moveTo>
                    <a:pt x="27" y="1"/>
                  </a:moveTo>
                  <a:cubicBezTo>
                    <a:pt x="14" y="1"/>
                    <a:pt x="0" y="14"/>
                    <a:pt x="0" y="41"/>
                  </a:cubicBezTo>
                  <a:lnTo>
                    <a:pt x="0" y="202"/>
                  </a:lnTo>
                  <a:cubicBezTo>
                    <a:pt x="0" y="228"/>
                    <a:pt x="14" y="255"/>
                    <a:pt x="27" y="255"/>
                  </a:cubicBezTo>
                  <a:lnTo>
                    <a:pt x="41" y="255"/>
                  </a:lnTo>
                  <a:lnTo>
                    <a:pt x="108" y="228"/>
                  </a:lnTo>
                  <a:cubicBezTo>
                    <a:pt x="121" y="228"/>
                    <a:pt x="134" y="202"/>
                    <a:pt x="134" y="188"/>
                  </a:cubicBezTo>
                  <a:lnTo>
                    <a:pt x="134" y="68"/>
                  </a:lnTo>
                  <a:cubicBezTo>
                    <a:pt x="134" y="41"/>
                    <a:pt x="121" y="27"/>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9"/>
            <p:cNvSpPr/>
            <p:nvPr/>
          </p:nvSpPr>
          <p:spPr>
            <a:xfrm>
              <a:off x="3226332" y="2233307"/>
              <a:ext cx="9794" cy="19516"/>
            </a:xfrm>
            <a:custGeom>
              <a:rect b="b" l="l" r="r" t="t"/>
              <a:pathLst>
                <a:path extrusionOk="0" h="269" w="135">
                  <a:moveTo>
                    <a:pt x="27" y="27"/>
                  </a:moveTo>
                  <a:lnTo>
                    <a:pt x="94" y="40"/>
                  </a:lnTo>
                  <a:cubicBezTo>
                    <a:pt x="108" y="40"/>
                    <a:pt x="108" y="67"/>
                    <a:pt x="108" y="80"/>
                  </a:cubicBezTo>
                  <a:lnTo>
                    <a:pt x="108" y="188"/>
                  </a:lnTo>
                  <a:cubicBezTo>
                    <a:pt x="108" y="201"/>
                    <a:pt x="94" y="228"/>
                    <a:pt x="94" y="228"/>
                  </a:cubicBezTo>
                  <a:lnTo>
                    <a:pt x="41" y="241"/>
                  </a:lnTo>
                  <a:lnTo>
                    <a:pt x="27" y="241"/>
                  </a:lnTo>
                  <a:cubicBezTo>
                    <a:pt x="27" y="241"/>
                    <a:pt x="14" y="228"/>
                    <a:pt x="14" y="215"/>
                  </a:cubicBezTo>
                  <a:lnTo>
                    <a:pt x="14" y="54"/>
                  </a:lnTo>
                  <a:cubicBezTo>
                    <a:pt x="14" y="40"/>
                    <a:pt x="27" y="27"/>
                    <a:pt x="27" y="27"/>
                  </a:cubicBezTo>
                  <a:close/>
                  <a:moveTo>
                    <a:pt x="27" y="0"/>
                  </a:moveTo>
                  <a:cubicBezTo>
                    <a:pt x="14" y="0"/>
                    <a:pt x="0" y="27"/>
                    <a:pt x="0" y="54"/>
                  </a:cubicBezTo>
                  <a:lnTo>
                    <a:pt x="0" y="215"/>
                  </a:lnTo>
                  <a:cubicBezTo>
                    <a:pt x="0" y="241"/>
                    <a:pt x="14" y="268"/>
                    <a:pt x="27" y="268"/>
                  </a:cubicBezTo>
                  <a:lnTo>
                    <a:pt x="27" y="255"/>
                  </a:lnTo>
                  <a:lnTo>
                    <a:pt x="41" y="255"/>
                  </a:lnTo>
                  <a:lnTo>
                    <a:pt x="108" y="241"/>
                  </a:lnTo>
                  <a:cubicBezTo>
                    <a:pt x="121" y="228"/>
                    <a:pt x="134" y="201"/>
                    <a:pt x="134" y="188"/>
                  </a:cubicBezTo>
                  <a:lnTo>
                    <a:pt x="134" y="80"/>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9"/>
            <p:cNvSpPr/>
            <p:nvPr/>
          </p:nvSpPr>
          <p:spPr>
            <a:xfrm>
              <a:off x="3226332" y="2261456"/>
              <a:ext cx="9794" cy="18573"/>
            </a:xfrm>
            <a:custGeom>
              <a:rect b="b" l="l" r="r" t="t"/>
              <a:pathLst>
                <a:path extrusionOk="0" h="256" w="135">
                  <a:moveTo>
                    <a:pt x="27" y="14"/>
                  </a:moveTo>
                  <a:lnTo>
                    <a:pt x="94" y="41"/>
                  </a:lnTo>
                  <a:cubicBezTo>
                    <a:pt x="108" y="41"/>
                    <a:pt x="108" y="55"/>
                    <a:pt x="108" y="81"/>
                  </a:cubicBezTo>
                  <a:lnTo>
                    <a:pt x="108" y="189"/>
                  </a:lnTo>
                  <a:cubicBezTo>
                    <a:pt x="108" y="202"/>
                    <a:pt x="94" y="229"/>
                    <a:pt x="94" y="229"/>
                  </a:cubicBezTo>
                  <a:lnTo>
                    <a:pt x="41" y="242"/>
                  </a:lnTo>
                  <a:lnTo>
                    <a:pt x="27" y="242"/>
                  </a:lnTo>
                  <a:cubicBezTo>
                    <a:pt x="27" y="242"/>
                    <a:pt x="14" y="229"/>
                    <a:pt x="14" y="216"/>
                  </a:cubicBezTo>
                  <a:lnTo>
                    <a:pt x="14" y="55"/>
                  </a:lnTo>
                  <a:cubicBezTo>
                    <a:pt x="14" y="41"/>
                    <a:pt x="27" y="28"/>
                    <a:pt x="27" y="28"/>
                  </a:cubicBezTo>
                  <a:lnTo>
                    <a:pt x="27" y="14"/>
                  </a:lnTo>
                  <a:close/>
                  <a:moveTo>
                    <a:pt x="27" y="1"/>
                  </a:moveTo>
                  <a:cubicBezTo>
                    <a:pt x="14" y="1"/>
                    <a:pt x="0" y="28"/>
                    <a:pt x="0" y="55"/>
                  </a:cubicBezTo>
                  <a:lnTo>
                    <a:pt x="0" y="216"/>
                  </a:lnTo>
                  <a:cubicBezTo>
                    <a:pt x="0" y="242"/>
                    <a:pt x="14" y="256"/>
                    <a:pt x="27" y="256"/>
                  </a:cubicBezTo>
                  <a:lnTo>
                    <a:pt x="41" y="256"/>
                  </a:lnTo>
                  <a:lnTo>
                    <a:pt x="108" y="229"/>
                  </a:lnTo>
                  <a:cubicBezTo>
                    <a:pt x="121" y="229"/>
                    <a:pt x="134" y="202"/>
                    <a:pt x="134" y="189"/>
                  </a:cubicBezTo>
                  <a:lnTo>
                    <a:pt x="134" y="68"/>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9"/>
            <p:cNvSpPr/>
            <p:nvPr/>
          </p:nvSpPr>
          <p:spPr>
            <a:xfrm>
              <a:off x="3226332" y="2289678"/>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02"/>
                  </a:cubicBezTo>
                  <a:lnTo>
                    <a:pt x="14" y="54"/>
                  </a:lnTo>
                  <a:cubicBezTo>
                    <a:pt x="14" y="28"/>
                    <a:pt x="27" y="14"/>
                    <a:pt x="27" y="14"/>
                  </a:cubicBezTo>
                  <a:close/>
                  <a:moveTo>
                    <a:pt x="27" y="1"/>
                  </a:moveTo>
                  <a:cubicBezTo>
                    <a:pt x="14" y="1"/>
                    <a:pt x="0" y="28"/>
                    <a:pt x="0" y="54"/>
                  </a:cubicBezTo>
                  <a:lnTo>
                    <a:pt x="0" y="202"/>
                  </a:lnTo>
                  <a:cubicBezTo>
                    <a:pt x="0" y="242"/>
                    <a:pt x="14" y="256"/>
                    <a:pt x="27" y="256"/>
                  </a:cubicBezTo>
                  <a:lnTo>
                    <a:pt x="41" y="256"/>
                  </a:lnTo>
                  <a:lnTo>
                    <a:pt x="108" y="229"/>
                  </a:lnTo>
                  <a:cubicBezTo>
                    <a:pt x="121" y="229"/>
                    <a:pt x="134" y="202"/>
                    <a:pt x="134" y="189"/>
                  </a:cubicBezTo>
                  <a:lnTo>
                    <a:pt x="134" y="68"/>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9"/>
            <p:cNvSpPr/>
            <p:nvPr/>
          </p:nvSpPr>
          <p:spPr>
            <a:xfrm>
              <a:off x="3226332" y="3515632"/>
              <a:ext cx="9794" cy="18573"/>
            </a:xfrm>
            <a:custGeom>
              <a:rect b="b" l="l" r="r" t="t"/>
              <a:pathLst>
                <a:path extrusionOk="0" h="256" w="135">
                  <a:moveTo>
                    <a:pt x="27" y="28"/>
                  </a:moveTo>
                  <a:lnTo>
                    <a:pt x="94" y="41"/>
                  </a:lnTo>
                  <a:cubicBezTo>
                    <a:pt x="108" y="41"/>
                    <a:pt x="108" y="68"/>
                    <a:pt x="108" y="81"/>
                  </a:cubicBezTo>
                  <a:lnTo>
                    <a:pt x="108" y="188"/>
                  </a:lnTo>
                  <a:cubicBezTo>
                    <a:pt x="108" y="202"/>
                    <a:pt x="94" y="229"/>
                    <a:pt x="94" y="229"/>
                  </a:cubicBezTo>
                  <a:lnTo>
                    <a:pt x="41" y="242"/>
                  </a:lnTo>
                  <a:lnTo>
                    <a:pt x="27" y="242"/>
                  </a:lnTo>
                  <a:cubicBezTo>
                    <a:pt x="27" y="242"/>
                    <a:pt x="14" y="229"/>
                    <a:pt x="14" y="215"/>
                  </a:cubicBezTo>
                  <a:lnTo>
                    <a:pt x="14" y="54"/>
                  </a:lnTo>
                  <a:cubicBezTo>
                    <a:pt x="14" y="41"/>
                    <a:pt x="27" y="28"/>
                    <a:pt x="27" y="28"/>
                  </a:cubicBezTo>
                  <a:close/>
                  <a:moveTo>
                    <a:pt x="27" y="1"/>
                  </a:moveTo>
                  <a:cubicBezTo>
                    <a:pt x="14" y="1"/>
                    <a:pt x="0" y="28"/>
                    <a:pt x="0" y="54"/>
                  </a:cubicBezTo>
                  <a:lnTo>
                    <a:pt x="0" y="215"/>
                  </a:lnTo>
                  <a:cubicBezTo>
                    <a:pt x="0" y="242"/>
                    <a:pt x="14" y="256"/>
                    <a:pt x="27" y="256"/>
                  </a:cubicBezTo>
                  <a:lnTo>
                    <a:pt x="41" y="256"/>
                  </a:lnTo>
                  <a:lnTo>
                    <a:pt x="108" y="242"/>
                  </a:lnTo>
                  <a:cubicBezTo>
                    <a:pt x="121" y="229"/>
                    <a:pt x="134" y="215"/>
                    <a:pt x="134" y="188"/>
                  </a:cubicBezTo>
                  <a:lnTo>
                    <a:pt x="134" y="81"/>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9"/>
            <p:cNvSpPr/>
            <p:nvPr/>
          </p:nvSpPr>
          <p:spPr>
            <a:xfrm>
              <a:off x="3226332" y="3543854"/>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02"/>
                  </a:cubicBezTo>
                  <a:lnTo>
                    <a:pt x="14" y="54"/>
                  </a:lnTo>
                  <a:cubicBezTo>
                    <a:pt x="14" y="27"/>
                    <a:pt x="27" y="14"/>
                    <a:pt x="27" y="14"/>
                  </a:cubicBezTo>
                  <a:close/>
                  <a:moveTo>
                    <a:pt x="27" y="1"/>
                  </a:moveTo>
                  <a:cubicBezTo>
                    <a:pt x="14" y="1"/>
                    <a:pt x="0" y="27"/>
                    <a:pt x="0" y="54"/>
                  </a:cubicBezTo>
                  <a:lnTo>
                    <a:pt x="0" y="202"/>
                  </a:lnTo>
                  <a:cubicBezTo>
                    <a:pt x="0" y="242"/>
                    <a:pt x="14" y="255"/>
                    <a:pt x="27" y="255"/>
                  </a:cubicBezTo>
                  <a:lnTo>
                    <a:pt x="41" y="255"/>
                  </a:lnTo>
                  <a:lnTo>
                    <a:pt x="108" y="242"/>
                  </a:lnTo>
                  <a:cubicBezTo>
                    <a:pt x="121" y="229"/>
                    <a:pt x="134" y="202"/>
                    <a:pt x="134" y="188"/>
                  </a:cubicBezTo>
                  <a:lnTo>
                    <a:pt x="134" y="68"/>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9"/>
            <p:cNvSpPr/>
            <p:nvPr/>
          </p:nvSpPr>
          <p:spPr>
            <a:xfrm>
              <a:off x="3226332" y="3572076"/>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02"/>
                  </a:cubicBezTo>
                  <a:lnTo>
                    <a:pt x="14" y="54"/>
                  </a:lnTo>
                  <a:cubicBezTo>
                    <a:pt x="14" y="27"/>
                    <a:pt x="27" y="14"/>
                    <a:pt x="27" y="14"/>
                  </a:cubicBezTo>
                  <a:close/>
                  <a:moveTo>
                    <a:pt x="27" y="1"/>
                  </a:moveTo>
                  <a:cubicBezTo>
                    <a:pt x="14" y="1"/>
                    <a:pt x="0" y="14"/>
                    <a:pt x="0" y="54"/>
                  </a:cubicBezTo>
                  <a:lnTo>
                    <a:pt x="0" y="202"/>
                  </a:lnTo>
                  <a:cubicBezTo>
                    <a:pt x="0" y="229"/>
                    <a:pt x="14" y="255"/>
                    <a:pt x="27" y="255"/>
                  </a:cubicBezTo>
                  <a:lnTo>
                    <a:pt x="41" y="255"/>
                  </a:lnTo>
                  <a:lnTo>
                    <a:pt x="108" y="229"/>
                  </a:lnTo>
                  <a:cubicBezTo>
                    <a:pt x="121" y="229"/>
                    <a:pt x="134" y="202"/>
                    <a:pt x="134" y="188"/>
                  </a:cubicBezTo>
                  <a:lnTo>
                    <a:pt x="134" y="68"/>
                  </a:lnTo>
                  <a:cubicBezTo>
                    <a:pt x="134" y="54"/>
                    <a:pt x="121" y="27"/>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9"/>
            <p:cNvSpPr/>
            <p:nvPr/>
          </p:nvSpPr>
          <p:spPr>
            <a:xfrm>
              <a:off x="3226332" y="3600298"/>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8"/>
                    <a:pt x="14" y="202"/>
                  </a:cubicBezTo>
                  <a:lnTo>
                    <a:pt x="14" y="41"/>
                  </a:lnTo>
                  <a:cubicBezTo>
                    <a:pt x="14" y="27"/>
                    <a:pt x="27" y="14"/>
                    <a:pt x="27" y="14"/>
                  </a:cubicBezTo>
                  <a:close/>
                  <a:moveTo>
                    <a:pt x="27" y="0"/>
                  </a:moveTo>
                  <a:cubicBezTo>
                    <a:pt x="14" y="0"/>
                    <a:pt x="0" y="14"/>
                    <a:pt x="0" y="41"/>
                  </a:cubicBezTo>
                  <a:lnTo>
                    <a:pt x="0" y="202"/>
                  </a:lnTo>
                  <a:cubicBezTo>
                    <a:pt x="0" y="228"/>
                    <a:pt x="14" y="255"/>
                    <a:pt x="27" y="255"/>
                  </a:cubicBezTo>
                  <a:lnTo>
                    <a:pt x="41" y="255"/>
                  </a:lnTo>
                  <a:lnTo>
                    <a:pt x="108" y="228"/>
                  </a:lnTo>
                  <a:cubicBezTo>
                    <a:pt x="121" y="228"/>
                    <a:pt x="134" y="202"/>
                    <a:pt x="134" y="188"/>
                  </a:cubicBezTo>
                  <a:lnTo>
                    <a:pt x="134" y="68"/>
                  </a:lnTo>
                  <a:cubicBezTo>
                    <a:pt x="134" y="54"/>
                    <a:pt x="121" y="27"/>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9"/>
            <p:cNvSpPr/>
            <p:nvPr/>
          </p:nvSpPr>
          <p:spPr>
            <a:xfrm>
              <a:off x="3226332" y="3628520"/>
              <a:ext cx="9794" cy="18573"/>
            </a:xfrm>
            <a:custGeom>
              <a:rect b="b" l="l" r="r" t="t"/>
              <a:pathLst>
                <a:path extrusionOk="0" h="256" w="135">
                  <a:moveTo>
                    <a:pt x="27" y="14"/>
                  </a:moveTo>
                  <a:lnTo>
                    <a:pt x="94" y="27"/>
                  </a:lnTo>
                  <a:cubicBezTo>
                    <a:pt x="108" y="27"/>
                    <a:pt x="108" y="54"/>
                    <a:pt x="108" y="67"/>
                  </a:cubicBezTo>
                  <a:lnTo>
                    <a:pt x="108" y="175"/>
                  </a:lnTo>
                  <a:cubicBezTo>
                    <a:pt x="108" y="188"/>
                    <a:pt x="94" y="215"/>
                    <a:pt x="94" y="215"/>
                  </a:cubicBezTo>
                  <a:lnTo>
                    <a:pt x="41" y="228"/>
                  </a:lnTo>
                  <a:lnTo>
                    <a:pt x="27" y="228"/>
                  </a:lnTo>
                  <a:cubicBezTo>
                    <a:pt x="27" y="228"/>
                    <a:pt x="14" y="215"/>
                    <a:pt x="14" y="202"/>
                  </a:cubicBezTo>
                  <a:lnTo>
                    <a:pt x="14" y="41"/>
                  </a:lnTo>
                  <a:cubicBezTo>
                    <a:pt x="14" y="27"/>
                    <a:pt x="27" y="14"/>
                    <a:pt x="27" y="14"/>
                  </a:cubicBezTo>
                  <a:close/>
                  <a:moveTo>
                    <a:pt x="27" y="0"/>
                  </a:moveTo>
                  <a:cubicBezTo>
                    <a:pt x="14" y="0"/>
                    <a:pt x="0" y="14"/>
                    <a:pt x="0" y="41"/>
                  </a:cubicBezTo>
                  <a:lnTo>
                    <a:pt x="0" y="202"/>
                  </a:lnTo>
                  <a:cubicBezTo>
                    <a:pt x="0" y="228"/>
                    <a:pt x="14" y="255"/>
                    <a:pt x="27" y="255"/>
                  </a:cubicBezTo>
                  <a:lnTo>
                    <a:pt x="41" y="255"/>
                  </a:lnTo>
                  <a:lnTo>
                    <a:pt x="108" y="228"/>
                  </a:lnTo>
                  <a:cubicBezTo>
                    <a:pt x="121" y="215"/>
                    <a:pt x="134" y="202"/>
                    <a:pt x="134" y="175"/>
                  </a:cubicBezTo>
                  <a:lnTo>
                    <a:pt x="134" y="67"/>
                  </a:lnTo>
                  <a:cubicBezTo>
                    <a:pt x="134" y="41"/>
                    <a:pt x="121" y="14"/>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9"/>
            <p:cNvSpPr/>
            <p:nvPr/>
          </p:nvSpPr>
          <p:spPr>
            <a:xfrm>
              <a:off x="3226332" y="3655726"/>
              <a:ext cx="9794" cy="18573"/>
            </a:xfrm>
            <a:custGeom>
              <a:rect b="b" l="l" r="r" t="t"/>
              <a:pathLst>
                <a:path extrusionOk="0" h="256" w="135">
                  <a:moveTo>
                    <a:pt x="27" y="14"/>
                  </a:moveTo>
                  <a:lnTo>
                    <a:pt x="94" y="41"/>
                  </a:lnTo>
                  <a:cubicBezTo>
                    <a:pt x="108" y="41"/>
                    <a:pt x="108" y="55"/>
                    <a:pt x="108" y="81"/>
                  </a:cubicBezTo>
                  <a:lnTo>
                    <a:pt x="108" y="189"/>
                  </a:lnTo>
                  <a:cubicBezTo>
                    <a:pt x="108" y="202"/>
                    <a:pt x="94" y="229"/>
                    <a:pt x="94" y="229"/>
                  </a:cubicBezTo>
                  <a:lnTo>
                    <a:pt x="41" y="242"/>
                  </a:lnTo>
                  <a:lnTo>
                    <a:pt x="27" y="242"/>
                  </a:lnTo>
                  <a:cubicBezTo>
                    <a:pt x="27" y="242"/>
                    <a:pt x="14" y="229"/>
                    <a:pt x="14" y="215"/>
                  </a:cubicBezTo>
                  <a:lnTo>
                    <a:pt x="14" y="55"/>
                  </a:lnTo>
                  <a:cubicBezTo>
                    <a:pt x="14" y="41"/>
                    <a:pt x="27" y="28"/>
                    <a:pt x="27" y="28"/>
                  </a:cubicBezTo>
                  <a:lnTo>
                    <a:pt x="27" y="14"/>
                  </a:lnTo>
                  <a:close/>
                  <a:moveTo>
                    <a:pt x="27" y="1"/>
                  </a:moveTo>
                  <a:cubicBezTo>
                    <a:pt x="14" y="1"/>
                    <a:pt x="0" y="28"/>
                    <a:pt x="0" y="55"/>
                  </a:cubicBezTo>
                  <a:lnTo>
                    <a:pt x="0" y="215"/>
                  </a:lnTo>
                  <a:cubicBezTo>
                    <a:pt x="0" y="242"/>
                    <a:pt x="14" y="256"/>
                    <a:pt x="27" y="256"/>
                  </a:cubicBezTo>
                  <a:lnTo>
                    <a:pt x="41" y="256"/>
                  </a:lnTo>
                  <a:lnTo>
                    <a:pt x="108" y="242"/>
                  </a:lnTo>
                  <a:cubicBezTo>
                    <a:pt x="121" y="229"/>
                    <a:pt x="134" y="215"/>
                    <a:pt x="134" y="189"/>
                  </a:cubicBezTo>
                  <a:lnTo>
                    <a:pt x="134" y="81"/>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9"/>
            <p:cNvSpPr/>
            <p:nvPr/>
          </p:nvSpPr>
          <p:spPr>
            <a:xfrm>
              <a:off x="3226332" y="3683948"/>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02"/>
                  </a:cubicBezTo>
                  <a:lnTo>
                    <a:pt x="14" y="54"/>
                  </a:lnTo>
                  <a:cubicBezTo>
                    <a:pt x="14" y="28"/>
                    <a:pt x="27" y="14"/>
                    <a:pt x="27" y="14"/>
                  </a:cubicBezTo>
                  <a:close/>
                  <a:moveTo>
                    <a:pt x="27" y="1"/>
                  </a:moveTo>
                  <a:cubicBezTo>
                    <a:pt x="14" y="1"/>
                    <a:pt x="0" y="28"/>
                    <a:pt x="0" y="54"/>
                  </a:cubicBezTo>
                  <a:lnTo>
                    <a:pt x="0" y="202"/>
                  </a:lnTo>
                  <a:cubicBezTo>
                    <a:pt x="0" y="242"/>
                    <a:pt x="14" y="256"/>
                    <a:pt x="27" y="256"/>
                  </a:cubicBezTo>
                  <a:lnTo>
                    <a:pt x="41" y="256"/>
                  </a:lnTo>
                  <a:lnTo>
                    <a:pt x="108" y="229"/>
                  </a:lnTo>
                  <a:cubicBezTo>
                    <a:pt x="121" y="229"/>
                    <a:pt x="134" y="202"/>
                    <a:pt x="134" y="189"/>
                  </a:cubicBezTo>
                  <a:lnTo>
                    <a:pt x="134" y="68"/>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9"/>
            <p:cNvSpPr/>
            <p:nvPr/>
          </p:nvSpPr>
          <p:spPr>
            <a:xfrm>
              <a:off x="3226332" y="3712170"/>
              <a:ext cx="9794" cy="18573"/>
            </a:xfrm>
            <a:custGeom>
              <a:rect b="b" l="l" r="r" t="t"/>
              <a:pathLst>
                <a:path extrusionOk="0" h="256" w="135">
                  <a:moveTo>
                    <a:pt x="27" y="14"/>
                  </a:moveTo>
                  <a:lnTo>
                    <a:pt x="94" y="28"/>
                  </a:lnTo>
                  <a:cubicBezTo>
                    <a:pt x="108" y="41"/>
                    <a:pt x="108" y="54"/>
                    <a:pt x="108" y="68"/>
                  </a:cubicBezTo>
                  <a:lnTo>
                    <a:pt x="108" y="175"/>
                  </a:lnTo>
                  <a:cubicBezTo>
                    <a:pt x="108" y="202"/>
                    <a:pt x="94" y="215"/>
                    <a:pt x="94" y="215"/>
                  </a:cubicBezTo>
                  <a:lnTo>
                    <a:pt x="41" y="229"/>
                  </a:lnTo>
                  <a:lnTo>
                    <a:pt x="27" y="229"/>
                  </a:lnTo>
                  <a:cubicBezTo>
                    <a:pt x="27" y="229"/>
                    <a:pt x="14" y="229"/>
                    <a:pt x="14" y="202"/>
                  </a:cubicBezTo>
                  <a:lnTo>
                    <a:pt x="14" y="41"/>
                  </a:lnTo>
                  <a:cubicBezTo>
                    <a:pt x="14" y="28"/>
                    <a:pt x="27" y="14"/>
                    <a:pt x="27" y="14"/>
                  </a:cubicBezTo>
                  <a:close/>
                  <a:moveTo>
                    <a:pt x="27" y="1"/>
                  </a:moveTo>
                  <a:cubicBezTo>
                    <a:pt x="14" y="1"/>
                    <a:pt x="0" y="14"/>
                    <a:pt x="0" y="41"/>
                  </a:cubicBezTo>
                  <a:lnTo>
                    <a:pt x="0" y="202"/>
                  </a:lnTo>
                  <a:cubicBezTo>
                    <a:pt x="0" y="229"/>
                    <a:pt x="14" y="256"/>
                    <a:pt x="27" y="256"/>
                  </a:cubicBezTo>
                  <a:lnTo>
                    <a:pt x="41" y="256"/>
                  </a:lnTo>
                  <a:lnTo>
                    <a:pt x="108" y="229"/>
                  </a:lnTo>
                  <a:cubicBezTo>
                    <a:pt x="121" y="229"/>
                    <a:pt x="134" y="202"/>
                    <a:pt x="134" y="188"/>
                  </a:cubicBezTo>
                  <a:lnTo>
                    <a:pt x="134" y="68"/>
                  </a:lnTo>
                  <a:cubicBezTo>
                    <a:pt x="134" y="41"/>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9"/>
            <p:cNvSpPr/>
            <p:nvPr/>
          </p:nvSpPr>
          <p:spPr>
            <a:xfrm>
              <a:off x="3226332" y="3739449"/>
              <a:ext cx="9794" cy="19516"/>
            </a:xfrm>
            <a:custGeom>
              <a:rect b="b" l="l" r="r" t="t"/>
              <a:pathLst>
                <a:path extrusionOk="0" h="269" w="135">
                  <a:moveTo>
                    <a:pt x="27" y="27"/>
                  </a:moveTo>
                  <a:lnTo>
                    <a:pt x="94" y="40"/>
                  </a:lnTo>
                  <a:cubicBezTo>
                    <a:pt x="108" y="40"/>
                    <a:pt x="108" y="67"/>
                    <a:pt x="108" y="81"/>
                  </a:cubicBezTo>
                  <a:lnTo>
                    <a:pt x="108" y="188"/>
                  </a:lnTo>
                  <a:cubicBezTo>
                    <a:pt x="108" y="201"/>
                    <a:pt x="94" y="228"/>
                    <a:pt x="94" y="228"/>
                  </a:cubicBezTo>
                  <a:lnTo>
                    <a:pt x="41" y="242"/>
                  </a:lnTo>
                  <a:lnTo>
                    <a:pt x="27" y="242"/>
                  </a:lnTo>
                  <a:cubicBezTo>
                    <a:pt x="27" y="242"/>
                    <a:pt x="14" y="228"/>
                    <a:pt x="14" y="215"/>
                  </a:cubicBezTo>
                  <a:lnTo>
                    <a:pt x="14" y="54"/>
                  </a:lnTo>
                  <a:cubicBezTo>
                    <a:pt x="14" y="40"/>
                    <a:pt x="27" y="27"/>
                    <a:pt x="27" y="27"/>
                  </a:cubicBezTo>
                  <a:close/>
                  <a:moveTo>
                    <a:pt x="27" y="0"/>
                  </a:moveTo>
                  <a:cubicBezTo>
                    <a:pt x="14" y="0"/>
                    <a:pt x="0" y="27"/>
                    <a:pt x="0" y="54"/>
                  </a:cubicBezTo>
                  <a:lnTo>
                    <a:pt x="0" y="215"/>
                  </a:lnTo>
                  <a:cubicBezTo>
                    <a:pt x="0" y="242"/>
                    <a:pt x="14" y="268"/>
                    <a:pt x="27" y="268"/>
                  </a:cubicBezTo>
                  <a:lnTo>
                    <a:pt x="27" y="255"/>
                  </a:lnTo>
                  <a:lnTo>
                    <a:pt x="41" y="255"/>
                  </a:lnTo>
                  <a:lnTo>
                    <a:pt x="108" y="242"/>
                  </a:lnTo>
                  <a:cubicBezTo>
                    <a:pt x="121" y="228"/>
                    <a:pt x="134" y="215"/>
                    <a:pt x="134" y="188"/>
                  </a:cubicBezTo>
                  <a:lnTo>
                    <a:pt x="134" y="81"/>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9"/>
            <p:cNvSpPr/>
            <p:nvPr/>
          </p:nvSpPr>
          <p:spPr>
            <a:xfrm>
              <a:off x="3226332" y="2457995"/>
              <a:ext cx="9794" cy="18573"/>
            </a:xfrm>
            <a:custGeom>
              <a:rect b="b" l="l" r="r" t="t"/>
              <a:pathLst>
                <a:path extrusionOk="0" h="256" w="135">
                  <a:moveTo>
                    <a:pt x="27" y="14"/>
                  </a:moveTo>
                  <a:lnTo>
                    <a:pt x="94" y="41"/>
                  </a:lnTo>
                  <a:cubicBezTo>
                    <a:pt x="108" y="41"/>
                    <a:pt x="108" y="55"/>
                    <a:pt x="108" y="68"/>
                  </a:cubicBezTo>
                  <a:lnTo>
                    <a:pt x="108" y="189"/>
                  </a:lnTo>
                  <a:cubicBezTo>
                    <a:pt x="108" y="202"/>
                    <a:pt x="94" y="216"/>
                    <a:pt x="94" y="216"/>
                  </a:cubicBezTo>
                  <a:lnTo>
                    <a:pt x="41" y="242"/>
                  </a:lnTo>
                  <a:lnTo>
                    <a:pt x="27" y="242"/>
                  </a:lnTo>
                  <a:cubicBezTo>
                    <a:pt x="27" y="242"/>
                    <a:pt x="14" y="229"/>
                    <a:pt x="14" y="216"/>
                  </a:cubicBezTo>
                  <a:lnTo>
                    <a:pt x="14" y="55"/>
                  </a:lnTo>
                  <a:cubicBezTo>
                    <a:pt x="14" y="28"/>
                    <a:pt x="27" y="14"/>
                    <a:pt x="27" y="14"/>
                  </a:cubicBezTo>
                  <a:close/>
                  <a:moveTo>
                    <a:pt x="27" y="1"/>
                  </a:moveTo>
                  <a:cubicBezTo>
                    <a:pt x="14" y="1"/>
                    <a:pt x="0" y="28"/>
                    <a:pt x="0" y="55"/>
                  </a:cubicBezTo>
                  <a:lnTo>
                    <a:pt x="0" y="216"/>
                  </a:lnTo>
                  <a:cubicBezTo>
                    <a:pt x="0" y="242"/>
                    <a:pt x="14" y="256"/>
                    <a:pt x="27" y="256"/>
                  </a:cubicBezTo>
                  <a:lnTo>
                    <a:pt x="41" y="256"/>
                  </a:lnTo>
                  <a:lnTo>
                    <a:pt x="108" y="229"/>
                  </a:lnTo>
                  <a:cubicBezTo>
                    <a:pt x="121" y="229"/>
                    <a:pt x="134" y="202"/>
                    <a:pt x="134" y="189"/>
                  </a:cubicBezTo>
                  <a:lnTo>
                    <a:pt x="134" y="68"/>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9"/>
            <p:cNvSpPr/>
            <p:nvPr/>
          </p:nvSpPr>
          <p:spPr>
            <a:xfrm>
              <a:off x="3226332" y="2486217"/>
              <a:ext cx="9794" cy="18573"/>
            </a:xfrm>
            <a:custGeom>
              <a:rect b="b" l="l" r="r" t="t"/>
              <a:pathLst>
                <a:path extrusionOk="0" h="256" w="135">
                  <a:moveTo>
                    <a:pt x="27" y="14"/>
                  </a:moveTo>
                  <a:lnTo>
                    <a:pt x="94" y="41"/>
                  </a:lnTo>
                  <a:cubicBezTo>
                    <a:pt x="108" y="41"/>
                    <a:pt x="108" y="55"/>
                    <a:pt x="108" y="68"/>
                  </a:cubicBezTo>
                  <a:lnTo>
                    <a:pt x="108" y="189"/>
                  </a:lnTo>
                  <a:cubicBezTo>
                    <a:pt x="108" y="202"/>
                    <a:pt x="94" y="215"/>
                    <a:pt x="94" y="215"/>
                  </a:cubicBezTo>
                  <a:lnTo>
                    <a:pt x="41" y="242"/>
                  </a:lnTo>
                  <a:lnTo>
                    <a:pt x="27" y="242"/>
                  </a:lnTo>
                  <a:cubicBezTo>
                    <a:pt x="27" y="242"/>
                    <a:pt x="14" y="229"/>
                    <a:pt x="14" y="202"/>
                  </a:cubicBezTo>
                  <a:lnTo>
                    <a:pt x="14" y="55"/>
                  </a:lnTo>
                  <a:cubicBezTo>
                    <a:pt x="14" y="28"/>
                    <a:pt x="27" y="14"/>
                    <a:pt x="27" y="14"/>
                  </a:cubicBezTo>
                  <a:close/>
                  <a:moveTo>
                    <a:pt x="27" y="1"/>
                  </a:moveTo>
                  <a:cubicBezTo>
                    <a:pt x="14" y="1"/>
                    <a:pt x="0" y="14"/>
                    <a:pt x="0" y="55"/>
                  </a:cubicBezTo>
                  <a:lnTo>
                    <a:pt x="0" y="202"/>
                  </a:lnTo>
                  <a:cubicBezTo>
                    <a:pt x="0" y="229"/>
                    <a:pt x="14" y="256"/>
                    <a:pt x="27" y="256"/>
                  </a:cubicBezTo>
                  <a:lnTo>
                    <a:pt x="41" y="256"/>
                  </a:lnTo>
                  <a:lnTo>
                    <a:pt x="108" y="229"/>
                  </a:lnTo>
                  <a:cubicBezTo>
                    <a:pt x="121" y="229"/>
                    <a:pt x="134" y="202"/>
                    <a:pt x="134" y="189"/>
                  </a:cubicBezTo>
                  <a:lnTo>
                    <a:pt x="134" y="68"/>
                  </a:lnTo>
                  <a:cubicBezTo>
                    <a:pt x="134" y="55"/>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9"/>
            <p:cNvSpPr/>
            <p:nvPr/>
          </p:nvSpPr>
          <p:spPr>
            <a:xfrm>
              <a:off x="3226332" y="2514439"/>
              <a:ext cx="9794" cy="18573"/>
            </a:xfrm>
            <a:custGeom>
              <a:rect b="b" l="l" r="r" t="t"/>
              <a:pathLst>
                <a:path extrusionOk="0" h="256" w="135">
                  <a:moveTo>
                    <a:pt x="27" y="14"/>
                  </a:moveTo>
                  <a:lnTo>
                    <a:pt x="94" y="28"/>
                  </a:lnTo>
                  <a:cubicBezTo>
                    <a:pt x="108" y="41"/>
                    <a:pt x="108" y="54"/>
                    <a:pt x="108" y="68"/>
                  </a:cubicBezTo>
                  <a:lnTo>
                    <a:pt x="108" y="175"/>
                  </a:lnTo>
                  <a:cubicBezTo>
                    <a:pt x="108" y="202"/>
                    <a:pt x="94" y="215"/>
                    <a:pt x="94" y="215"/>
                  </a:cubicBezTo>
                  <a:lnTo>
                    <a:pt x="41" y="229"/>
                  </a:lnTo>
                  <a:lnTo>
                    <a:pt x="27" y="229"/>
                  </a:lnTo>
                  <a:cubicBezTo>
                    <a:pt x="14" y="229"/>
                    <a:pt x="14" y="215"/>
                    <a:pt x="14" y="202"/>
                  </a:cubicBezTo>
                  <a:lnTo>
                    <a:pt x="14" y="41"/>
                  </a:lnTo>
                  <a:cubicBezTo>
                    <a:pt x="14" y="28"/>
                    <a:pt x="14" y="14"/>
                    <a:pt x="27" y="14"/>
                  </a:cubicBezTo>
                  <a:close/>
                  <a:moveTo>
                    <a:pt x="27" y="1"/>
                  </a:moveTo>
                  <a:cubicBezTo>
                    <a:pt x="14" y="1"/>
                    <a:pt x="0" y="14"/>
                    <a:pt x="0" y="41"/>
                  </a:cubicBezTo>
                  <a:lnTo>
                    <a:pt x="0" y="202"/>
                  </a:lnTo>
                  <a:cubicBezTo>
                    <a:pt x="0" y="229"/>
                    <a:pt x="14" y="256"/>
                    <a:pt x="27" y="256"/>
                  </a:cubicBezTo>
                  <a:lnTo>
                    <a:pt x="41" y="256"/>
                  </a:lnTo>
                  <a:lnTo>
                    <a:pt x="108" y="229"/>
                  </a:lnTo>
                  <a:cubicBezTo>
                    <a:pt x="121" y="229"/>
                    <a:pt x="134" y="202"/>
                    <a:pt x="134" y="175"/>
                  </a:cubicBezTo>
                  <a:lnTo>
                    <a:pt x="134" y="68"/>
                  </a:lnTo>
                  <a:cubicBezTo>
                    <a:pt x="134" y="41"/>
                    <a:pt x="121" y="28"/>
                    <a:pt x="108" y="14"/>
                  </a:cubicBez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9"/>
            <p:cNvSpPr/>
            <p:nvPr/>
          </p:nvSpPr>
          <p:spPr>
            <a:xfrm>
              <a:off x="3226332" y="2541718"/>
              <a:ext cx="9794" cy="18573"/>
            </a:xfrm>
            <a:custGeom>
              <a:rect b="b" l="l" r="r" t="t"/>
              <a:pathLst>
                <a:path extrusionOk="0" h="256" w="135">
                  <a:moveTo>
                    <a:pt x="27" y="27"/>
                  </a:moveTo>
                  <a:lnTo>
                    <a:pt x="94" y="41"/>
                  </a:lnTo>
                  <a:cubicBezTo>
                    <a:pt x="108" y="41"/>
                    <a:pt x="108" y="67"/>
                    <a:pt x="108" y="81"/>
                  </a:cubicBezTo>
                  <a:lnTo>
                    <a:pt x="108" y="188"/>
                  </a:lnTo>
                  <a:cubicBezTo>
                    <a:pt x="108" y="201"/>
                    <a:pt x="94" y="228"/>
                    <a:pt x="94" y="228"/>
                  </a:cubicBezTo>
                  <a:lnTo>
                    <a:pt x="41" y="242"/>
                  </a:lnTo>
                  <a:lnTo>
                    <a:pt x="27" y="242"/>
                  </a:lnTo>
                  <a:cubicBezTo>
                    <a:pt x="27" y="242"/>
                    <a:pt x="14" y="228"/>
                    <a:pt x="14" y="215"/>
                  </a:cubicBezTo>
                  <a:lnTo>
                    <a:pt x="14" y="54"/>
                  </a:lnTo>
                  <a:cubicBezTo>
                    <a:pt x="14" y="41"/>
                    <a:pt x="27" y="27"/>
                    <a:pt x="27" y="27"/>
                  </a:cubicBezTo>
                  <a:close/>
                  <a:moveTo>
                    <a:pt x="27" y="0"/>
                  </a:moveTo>
                  <a:cubicBezTo>
                    <a:pt x="14" y="0"/>
                    <a:pt x="0" y="27"/>
                    <a:pt x="0" y="54"/>
                  </a:cubicBezTo>
                  <a:lnTo>
                    <a:pt x="0" y="215"/>
                  </a:lnTo>
                  <a:cubicBezTo>
                    <a:pt x="0" y="242"/>
                    <a:pt x="14" y="255"/>
                    <a:pt x="27" y="255"/>
                  </a:cubicBezTo>
                  <a:lnTo>
                    <a:pt x="41" y="255"/>
                  </a:lnTo>
                  <a:lnTo>
                    <a:pt x="108" y="242"/>
                  </a:lnTo>
                  <a:cubicBezTo>
                    <a:pt x="121" y="228"/>
                    <a:pt x="134" y="215"/>
                    <a:pt x="134" y="188"/>
                  </a:cubicBezTo>
                  <a:lnTo>
                    <a:pt x="134" y="81"/>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9"/>
            <p:cNvSpPr/>
            <p:nvPr/>
          </p:nvSpPr>
          <p:spPr>
            <a:xfrm>
              <a:off x="3226332" y="2569940"/>
              <a:ext cx="9794" cy="18573"/>
            </a:xfrm>
            <a:custGeom>
              <a:rect b="b" l="l" r="r" t="t"/>
              <a:pathLst>
                <a:path extrusionOk="0" h="256" w="135">
                  <a:moveTo>
                    <a:pt x="27" y="14"/>
                  </a:moveTo>
                  <a:lnTo>
                    <a:pt x="94" y="40"/>
                  </a:lnTo>
                  <a:cubicBezTo>
                    <a:pt x="108" y="40"/>
                    <a:pt x="108" y="54"/>
                    <a:pt x="108" y="67"/>
                  </a:cubicBezTo>
                  <a:lnTo>
                    <a:pt x="108" y="188"/>
                  </a:lnTo>
                  <a:cubicBezTo>
                    <a:pt x="108" y="201"/>
                    <a:pt x="94" y="215"/>
                    <a:pt x="94" y="215"/>
                  </a:cubicBezTo>
                  <a:lnTo>
                    <a:pt x="41" y="242"/>
                  </a:lnTo>
                  <a:lnTo>
                    <a:pt x="27" y="242"/>
                  </a:lnTo>
                  <a:cubicBezTo>
                    <a:pt x="27" y="242"/>
                    <a:pt x="14" y="228"/>
                    <a:pt x="14" y="215"/>
                  </a:cubicBezTo>
                  <a:lnTo>
                    <a:pt x="14" y="54"/>
                  </a:lnTo>
                  <a:cubicBezTo>
                    <a:pt x="14" y="40"/>
                    <a:pt x="27" y="14"/>
                    <a:pt x="27" y="14"/>
                  </a:cubicBezTo>
                  <a:close/>
                  <a:moveTo>
                    <a:pt x="27" y="0"/>
                  </a:moveTo>
                  <a:cubicBezTo>
                    <a:pt x="14" y="0"/>
                    <a:pt x="0" y="27"/>
                    <a:pt x="0" y="54"/>
                  </a:cubicBezTo>
                  <a:lnTo>
                    <a:pt x="0" y="215"/>
                  </a:lnTo>
                  <a:cubicBezTo>
                    <a:pt x="0" y="242"/>
                    <a:pt x="14" y="255"/>
                    <a:pt x="27" y="255"/>
                  </a:cubicBezTo>
                  <a:lnTo>
                    <a:pt x="41" y="255"/>
                  </a:lnTo>
                  <a:lnTo>
                    <a:pt x="108" y="242"/>
                  </a:lnTo>
                  <a:cubicBezTo>
                    <a:pt x="121" y="228"/>
                    <a:pt x="134" y="201"/>
                    <a:pt x="134" y="188"/>
                  </a:cubicBezTo>
                  <a:lnTo>
                    <a:pt x="134" y="67"/>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9"/>
            <p:cNvSpPr/>
            <p:nvPr/>
          </p:nvSpPr>
          <p:spPr>
            <a:xfrm>
              <a:off x="3226332" y="2598162"/>
              <a:ext cx="9794" cy="18500"/>
            </a:xfrm>
            <a:custGeom>
              <a:rect b="b" l="l" r="r" t="t"/>
              <a:pathLst>
                <a:path extrusionOk="0" h="255" w="135">
                  <a:moveTo>
                    <a:pt x="27" y="14"/>
                  </a:moveTo>
                  <a:lnTo>
                    <a:pt x="94" y="40"/>
                  </a:lnTo>
                  <a:cubicBezTo>
                    <a:pt x="108" y="40"/>
                    <a:pt x="108" y="54"/>
                    <a:pt x="108" y="67"/>
                  </a:cubicBezTo>
                  <a:lnTo>
                    <a:pt x="108" y="188"/>
                  </a:lnTo>
                  <a:cubicBezTo>
                    <a:pt x="108" y="201"/>
                    <a:pt x="94" y="215"/>
                    <a:pt x="94" y="215"/>
                  </a:cubicBezTo>
                  <a:lnTo>
                    <a:pt x="41" y="242"/>
                  </a:lnTo>
                  <a:lnTo>
                    <a:pt x="27" y="242"/>
                  </a:lnTo>
                  <a:cubicBezTo>
                    <a:pt x="27" y="242"/>
                    <a:pt x="14" y="228"/>
                    <a:pt x="14" y="201"/>
                  </a:cubicBezTo>
                  <a:lnTo>
                    <a:pt x="14" y="54"/>
                  </a:lnTo>
                  <a:cubicBezTo>
                    <a:pt x="14" y="27"/>
                    <a:pt x="27" y="14"/>
                    <a:pt x="27" y="14"/>
                  </a:cubicBezTo>
                  <a:close/>
                  <a:moveTo>
                    <a:pt x="27" y="0"/>
                  </a:moveTo>
                  <a:cubicBezTo>
                    <a:pt x="14" y="0"/>
                    <a:pt x="0" y="27"/>
                    <a:pt x="0" y="54"/>
                  </a:cubicBezTo>
                  <a:lnTo>
                    <a:pt x="0" y="201"/>
                  </a:lnTo>
                  <a:cubicBezTo>
                    <a:pt x="0" y="242"/>
                    <a:pt x="14" y="255"/>
                    <a:pt x="27" y="255"/>
                  </a:cubicBezTo>
                  <a:lnTo>
                    <a:pt x="41" y="255"/>
                  </a:lnTo>
                  <a:lnTo>
                    <a:pt x="108" y="228"/>
                  </a:lnTo>
                  <a:cubicBezTo>
                    <a:pt x="121" y="228"/>
                    <a:pt x="134" y="201"/>
                    <a:pt x="134" y="188"/>
                  </a:cubicBezTo>
                  <a:lnTo>
                    <a:pt x="134" y="67"/>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9"/>
            <p:cNvSpPr/>
            <p:nvPr/>
          </p:nvSpPr>
          <p:spPr>
            <a:xfrm>
              <a:off x="3226332" y="2626384"/>
              <a:ext cx="9794" cy="18500"/>
            </a:xfrm>
            <a:custGeom>
              <a:rect b="b" l="l" r="r" t="t"/>
              <a:pathLst>
                <a:path extrusionOk="0" h="255" w="135">
                  <a:moveTo>
                    <a:pt x="27" y="13"/>
                  </a:moveTo>
                  <a:lnTo>
                    <a:pt x="94" y="27"/>
                  </a:lnTo>
                  <a:cubicBezTo>
                    <a:pt x="108" y="40"/>
                    <a:pt x="108" y="54"/>
                    <a:pt x="108" y="67"/>
                  </a:cubicBezTo>
                  <a:lnTo>
                    <a:pt x="108" y="174"/>
                  </a:lnTo>
                  <a:cubicBezTo>
                    <a:pt x="108" y="201"/>
                    <a:pt x="94" y="215"/>
                    <a:pt x="94" y="215"/>
                  </a:cubicBezTo>
                  <a:lnTo>
                    <a:pt x="41" y="241"/>
                  </a:lnTo>
                  <a:lnTo>
                    <a:pt x="27" y="241"/>
                  </a:lnTo>
                  <a:cubicBezTo>
                    <a:pt x="27" y="241"/>
                    <a:pt x="14" y="228"/>
                    <a:pt x="14" y="201"/>
                  </a:cubicBezTo>
                  <a:lnTo>
                    <a:pt x="14" y="40"/>
                  </a:lnTo>
                  <a:cubicBezTo>
                    <a:pt x="14" y="27"/>
                    <a:pt x="27" y="13"/>
                    <a:pt x="27" y="13"/>
                  </a:cubicBezTo>
                  <a:close/>
                  <a:moveTo>
                    <a:pt x="27" y="0"/>
                  </a:moveTo>
                  <a:cubicBezTo>
                    <a:pt x="14" y="0"/>
                    <a:pt x="0" y="13"/>
                    <a:pt x="0" y="40"/>
                  </a:cubicBezTo>
                  <a:lnTo>
                    <a:pt x="0" y="201"/>
                  </a:lnTo>
                  <a:cubicBezTo>
                    <a:pt x="0" y="228"/>
                    <a:pt x="14" y="255"/>
                    <a:pt x="27" y="255"/>
                  </a:cubicBezTo>
                  <a:lnTo>
                    <a:pt x="41" y="255"/>
                  </a:lnTo>
                  <a:lnTo>
                    <a:pt x="108" y="228"/>
                  </a:lnTo>
                  <a:cubicBezTo>
                    <a:pt x="121" y="228"/>
                    <a:pt x="134" y="201"/>
                    <a:pt x="134" y="188"/>
                  </a:cubicBezTo>
                  <a:lnTo>
                    <a:pt x="134" y="67"/>
                  </a:lnTo>
                  <a:cubicBezTo>
                    <a:pt x="134" y="40"/>
                    <a:pt x="121" y="27"/>
                    <a:pt x="108" y="13"/>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9"/>
            <p:cNvSpPr/>
            <p:nvPr/>
          </p:nvSpPr>
          <p:spPr>
            <a:xfrm>
              <a:off x="3226332" y="2653590"/>
              <a:ext cx="9794" cy="19516"/>
            </a:xfrm>
            <a:custGeom>
              <a:rect b="b" l="l" r="r" t="t"/>
              <a:pathLst>
                <a:path extrusionOk="0" h="269" w="135">
                  <a:moveTo>
                    <a:pt x="27" y="27"/>
                  </a:moveTo>
                  <a:lnTo>
                    <a:pt x="94" y="41"/>
                  </a:lnTo>
                  <a:cubicBezTo>
                    <a:pt x="108" y="41"/>
                    <a:pt x="108" y="68"/>
                    <a:pt x="108" y="81"/>
                  </a:cubicBezTo>
                  <a:lnTo>
                    <a:pt x="108" y="188"/>
                  </a:lnTo>
                  <a:cubicBezTo>
                    <a:pt x="108" y="202"/>
                    <a:pt x="94" y="229"/>
                    <a:pt x="94" y="229"/>
                  </a:cubicBezTo>
                  <a:lnTo>
                    <a:pt x="41" y="242"/>
                  </a:lnTo>
                  <a:lnTo>
                    <a:pt x="27" y="242"/>
                  </a:lnTo>
                  <a:cubicBezTo>
                    <a:pt x="27" y="242"/>
                    <a:pt x="14" y="229"/>
                    <a:pt x="14" y="215"/>
                  </a:cubicBezTo>
                  <a:lnTo>
                    <a:pt x="14" y="54"/>
                  </a:lnTo>
                  <a:cubicBezTo>
                    <a:pt x="14" y="41"/>
                    <a:pt x="27" y="27"/>
                    <a:pt x="27" y="27"/>
                  </a:cubicBezTo>
                  <a:close/>
                  <a:moveTo>
                    <a:pt x="27" y="1"/>
                  </a:moveTo>
                  <a:cubicBezTo>
                    <a:pt x="14" y="1"/>
                    <a:pt x="0" y="27"/>
                    <a:pt x="0" y="54"/>
                  </a:cubicBezTo>
                  <a:lnTo>
                    <a:pt x="0" y="215"/>
                  </a:lnTo>
                  <a:cubicBezTo>
                    <a:pt x="0" y="242"/>
                    <a:pt x="14" y="269"/>
                    <a:pt x="27" y="269"/>
                  </a:cubicBezTo>
                  <a:lnTo>
                    <a:pt x="41" y="269"/>
                  </a:lnTo>
                  <a:lnTo>
                    <a:pt x="108" y="242"/>
                  </a:lnTo>
                  <a:cubicBezTo>
                    <a:pt x="121" y="229"/>
                    <a:pt x="134" y="215"/>
                    <a:pt x="134" y="188"/>
                  </a:cubicBezTo>
                  <a:lnTo>
                    <a:pt x="134" y="81"/>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9"/>
            <p:cNvSpPr/>
            <p:nvPr/>
          </p:nvSpPr>
          <p:spPr>
            <a:xfrm>
              <a:off x="3226332" y="2681812"/>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8"/>
                    <a:pt x="14" y="215"/>
                  </a:cubicBezTo>
                  <a:lnTo>
                    <a:pt x="14" y="54"/>
                  </a:lnTo>
                  <a:cubicBezTo>
                    <a:pt x="14" y="41"/>
                    <a:pt x="27" y="14"/>
                    <a:pt x="27" y="14"/>
                  </a:cubicBezTo>
                  <a:close/>
                  <a:moveTo>
                    <a:pt x="27" y="0"/>
                  </a:moveTo>
                  <a:cubicBezTo>
                    <a:pt x="14" y="0"/>
                    <a:pt x="0" y="27"/>
                    <a:pt x="0" y="54"/>
                  </a:cubicBezTo>
                  <a:lnTo>
                    <a:pt x="0" y="215"/>
                  </a:lnTo>
                  <a:cubicBezTo>
                    <a:pt x="0" y="242"/>
                    <a:pt x="14" y="255"/>
                    <a:pt x="27" y="255"/>
                  </a:cubicBezTo>
                  <a:lnTo>
                    <a:pt x="41" y="255"/>
                  </a:lnTo>
                  <a:lnTo>
                    <a:pt x="108" y="242"/>
                  </a:lnTo>
                  <a:cubicBezTo>
                    <a:pt x="121" y="228"/>
                    <a:pt x="134" y="202"/>
                    <a:pt x="134" y="188"/>
                  </a:cubicBezTo>
                  <a:lnTo>
                    <a:pt x="134" y="68"/>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9"/>
            <p:cNvSpPr/>
            <p:nvPr/>
          </p:nvSpPr>
          <p:spPr>
            <a:xfrm>
              <a:off x="3226332" y="2710034"/>
              <a:ext cx="9794" cy="18573"/>
            </a:xfrm>
            <a:custGeom>
              <a:rect b="b" l="l" r="r" t="t"/>
              <a:pathLst>
                <a:path extrusionOk="0" h="256" w="135">
                  <a:moveTo>
                    <a:pt x="27" y="14"/>
                  </a:moveTo>
                  <a:lnTo>
                    <a:pt x="94" y="41"/>
                  </a:lnTo>
                  <a:cubicBezTo>
                    <a:pt x="108" y="41"/>
                    <a:pt x="108" y="54"/>
                    <a:pt x="108" y="67"/>
                  </a:cubicBezTo>
                  <a:lnTo>
                    <a:pt x="108" y="188"/>
                  </a:lnTo>
                  <a:cubicBezTo>
                    <a:pt x="108" y="202"/>
                    <a:pt x="94" y="215"/>
                    <a:pt x="94" y="215"/>
                  </a:cubicBezTo>
                  <a:lnTo>
                    <a:pt x="41" y="242"/>
                  </a:lnTo>
                  <a:lnTo>
                    <a:pt x="27" y="242"/>
                  </a:lnTo>
                  <a:cubicBezTo>
                    <a:pt x="27" y="242"/>
                    <a:pt x="14" y="228"/>
                    <a:pt x="14" y="202"/>
                  </a:cubicBezTo>
                  <a:lnTo>
                    <a:pt x="14" y="41"/>
                  </a:lnTo>
                  <a:cubicBezTo>
                    <a:pt x="14" y="27"/>
                    <a:pt x="27" y="14"/>
                    <a:pt x="27" y="14"/>
                  </a:cubicBezTo>
                  <a:close/>
                  <a:moveTo>
                    <a:pt x="27" y="0"/>
                  </a:moveTo>
                  <a:cubicBezTo>
                    <a:pt x="14" y="0"/>
                    <a:pt x="0" y="14"/>
                    <a:pt x="0" y="41"/>
                  </a:cubicBezTo>
                  <a:lnTo>
                    <a:pt x="0" y="202"/>
                  </a:lnTo>
                  <a:cubicBezTo>
                    <a:pt x="0" y="228"/>
                    <a:pt x="14" y="255"/>
                    <a:pt x="27" y="255"/>
                  </a:cubicBezTo>
                  <a:lnTo>
                    <a:pt x="41" y="255"/>
                  </a:lnTo>
                  <a:lnTo>
                    <a:pt x="108" y="228"/>
                  </a:lnTo>
                  <a:cubicBezTo>
                    <a:pt x="121" y="228"/>
                    <a:pt x="134" y="202"/>
                    <a:pt x="134" y="188"/>
                  </a:cubicBezTo>
                  <a:lnTo>
                    <a:pt x="134" y="67"/>
                  </a:lnTo>
                  <a:cubicBezTo>
                    <a:pt x="134" y="54"/>
                    <a:pt x="121" y="27"/>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9"/>
            <p:cNvSpPr/>
            <p:nvPr/>
          </p:nvSpPr>
          <p:spPr>
            <a:xfrm>
              <a:off x="3226332" y="2737241"/>
              <a:ext cx="9794" cy="19588"/>
            </a:xfrm>
            <a:custGeom>
              <a:rect b="b" l="l" r="r" t="t"/>
              <a:pathLst>
                <a:path extrusionOk="0" h="270" w="135">
                  <a:moveTo>
                    <a:pt x="27" y="28"/>
                  </a:moveTo>
                  <a:lnTo>
                    <a:pt x="94" y="41"/>
                  </a:lnTo>
                  <a:cubicBezTo>
                    <a:pt x="108" y="41"/>
                    <a:pt x="108" y="68"/>
                    <a:pt x="108" y="81"/>
                  </a:cubicBezTo>
                  <a:lnTo>
                    <a:pt x="108" y="189"/>
                  </a:lnTo>
                  <a:cubicBezTo>
                    <a:pt x="108" y="202"/>
                    <a:pt x="94" y="229"/>
                    <a:pt x="94" y="229"/>
                  </a:cubicBezTo>
                  <a:lnTo>
                    <a:pt x="41" y="242"/>
                  </a:lnTo>
                  <a:lnTo>
                    <a:pt x="27" y="242"/>
                  </a:lnTo>
                  <a:cubicBezTo>
                    <a:pt x="27" y="242"/>
                    <a:pt x="14" y="229"/>
                    <a:pt x="14" y="215"/>
                  </a:cubicBezTo>
                  <a:lnTo>
                    <a:pt x="14" y="55"/>
                  </a:lnTo>
                  <a:cubicBezTo>
                    <a:pt x="14" y="41"/>
                    <a:pt x="27" y="28"/>
                    <a:pt x="27" y="28"/>
                  </a:cubicBezTo>
                  <a:close/>
                  <a:moveTo>
                    <a:pt x="27" y="1"/>
                  </a:moveTo>
                  <a:cubicBezTo>
                    <a:pt x="14" y="1"/>
                    <a:pt x="0" y="28"/>
                    <a:pt x="0" y="55"/>
                  </a:cubicBezTo>
                  <a:lnTo>
                    <a:pt x="0" y="215"/>
                  </a:lnTo>
                  <a:cubicBezTo>
                    <a:pt x="0" y="242"/>
                    <a:pt x="14" y="269"/>
                    <a:pt x="27" y="269"/>
                  </a:cubicBezTo>
                  <a:lnTo>
                    <a:pt x="41" y="269"/>
                  </a:lnTo>
                  <a:lnTo>
                    <a:pt x="108" y="242"/>
                  </a:lnTo>
                  <a:cubicBezTo>
                    <a:pt x="121" y="229"/>
                    <a:pt x="134" y="215"/>
                    <a:pt x="134" y="189"/>
                  </a:cubicBezTo>
                  <a:lnTo>
                    <a:pt x="134" y="81"/>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9"/>
            <p:cNvSpPr/>
            <p:nvPr/>
          </p:nvSpPr>
          <p:spPr>
            <a:xfrm>
              <a:off x="3226332" y="2765463"/>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15"/>
                  </a:cubicBezTo>
                  <a:lnTo>
                    <a:pt x="14" y="54"/>
                  </a:lnTo>
                  <a:cubicBezTo>
                    <a:pt x="14" y="41"/>
                    <a:pt x="27" y="28"/>
                    <a:pt x="27" y="28"/>
                  </a:cubicBezTo>
                  <a:lnTo>
                    <a:pt x="27" y="14"/>
                  </a:lnTo>
                  <a:close/>
                  <a:moveTo>
                    <a:pt x="27" y="1"/>
                  </a:moveTo>
                  <a:cubicBezTo>
                    <a:pt x="14" y="1"/>
                    <a:pt x="0" y="28"/>
                    <a:pt x="0" y="54"/>
                  </a:cubicBezTo>
                  <a:lnTo>
                    <a:pt x="0" y="215"/>
                  </a:lnTo>
                  <a:cubicBezTo>
                    <a:pt x="0" y="242"/>
                    <a:pt x="14" y="256"/>
                    <a:pt x="27" y="256"/>
                  </a:cubicBezTo>
                  <a:lnTo>
                    <a:pt x="41" y="256"/>
                  </a:lnTo>
                  <a:lnTo>
                    <a:pt x="108" y="242"/>
                  </a:lnTo>
                  <a:cubicBezTo>
                    <a:pt x="121" y="229"/>
                    <a:pt x="134" y="202"/>
                    <a:pt x="134" y="189"/>
                  </a:cubicBezTo>
                  <a:lnTo>
                    <a:pt x="134" y="81"/>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9"/>
            <p:cNvSpPr/>
            <p:nvPr/>
          </p:nvSpPr>
          <p:spPr>
            <a:xfrm>
              <a:off x="3226332" y="2794700"/>
              <a:ext cx="9794" cy="18500"/>
            </a:xfrm>
            <a:custGeom>
              <a:rect b="b" l="l" r="r" t="t"/>
              <a:pathLst>
                <a:path extrusionOk="0" h="255" w="135">
                  <a:moveTo>
                    <a:pt x="27" y="14"/>
                  </a:moveTo>
                  <a:lnTo>
                    <a:pt x="94" y="40"/>
                  </a:lnTo>
                  <a:cubicBezTo>
                    <a:pt x="108" y="40"/>
                    <a:pt x="108" y="54"/>
                    <a:pt x="108" y="67"/>
                  </a:cubicBezTo>
                  <a:lnTo>
                    <a:pt x="108" y="188"/>
                  </a:lnTo>
                  <a:cubicBezTo>
                    <a:pt x="108" y="201"/>
                    <a:pt x="94" y="215"/>
                    <a:pt x="94" y="215"/>
                  </a:cubicBezTo>
                  <a:lnTo>
                    <a:pt x="41" y="242"/>
                  </a:lnTo>
                  <a:lnTo>
                    <a:pt x="27" y="242"/>
                  </a:lnTo>
                  <a:cubicBezTo>
                    <a:pt x="27" y="242"/>
                    <a:pt x="14" y="228"/>
                    <a:pt x="14" y="215"/>
                  </a:cubicBezTo>
                  <a:lnTo>
                    <a:pt x="14" y="54"/>
                  </a:lnTo>
                  <a:cubicBezTo>
                    <a:pt x="14" y="40"/>
                    <a:pt x="27" y="14"/>
                    <a:pt x="27" y="14"/>
                  </a:cubicBezTo>
                  <a:close/>
                  <a:moveTo>
                    <a:pt x="27" y="0"/>
                  </a:moveTo>
                  <a:cubicBezTo>
                    <a:pt x="14" y="0"/>
                    <a:pt x="0" y="27"/>
                    <a:pt x="0" y="54"/>
                  </a:cubicBezTo>
                  <a:lnTo>
                    <a:pt x="0" y="215"/>
                  </a:lnTo>
                  <a:cubicBezTo>
                    <a:pt x="0" y="242"/>
                    <a:pt x="14" y="255"/>
                    <a:pt x="27" y="255"/>
                  </a:cubicBezTo>
                  <a:lnTo>
                    <a:pt x="41" y="255"/>
                  </a:lnTo>
                  <a:lnTo>
                    <a:pt x="108" y="242"/>
                  </a:lnTo>
                  <a:cubicBezTo>
                    <a:pt x="121" y="228"/>
                    <a:pt x="134" y="201"/>
                    <a:pt x="134" y="188"/>
                  </a:cubicBezTo>
                  <a:lnTo>
                    <a:pt x="134" y="67"/>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9"/>
            <p:cNvSpPr/>
            <p:nvPr/>
          </p:nvSpPr>
          <p:spPr>
            <a:xfrm>
              <a:off x="3226332" y="2822922"/>
              <a:ext cx="9794" cy="18500"/>
            </a:xfrm>
            <a:custGeom>
              <a:rect b="b" l="l" r="r" t="t"/>
              <a:pathLst>
                <a:path extrusionOk="0" h="255" w="135">
                  <a:moveTo>
                    <a:pt x="27" y="13"/>
                  </a:moveTo>
                  <a:lnTo>
                    <a:pt x="94" y="40"/>
                  </a:lnTo>
                  <a:cubicBezTo>
                    <a:pt x="108" y="40"/>
                    <a:pt x="108" y="54"/>
                    <a:pt x="108" y="67"/>
                  </a:cubicBezTo>
                  <a:lnTo>
                    <a:pt x="108" y="188"/>
                  </a:lnTo>
                  <a:cubicBezTo>
                    <a:pt x="108" y="201"/>
                    <a:pt x="94" y="215"/>
                    <a:pt x="94" y="215"/>
                  </a:cubicBezTo>
                  <a:lnTo>
                    <a:pt x="41" y="241"/>
                  </a:lnTo>
                  <a:lnTo>
                    <a:pt x="27" y="241"/>
                  </a:lnTo>
                  <a:cubicBezTo>
                    <a:pt x="27" y="241"/>
                    <a:pt x="14" y="228"/>
                    <a:pt x="14" y="201"/>
                  </a:cubicBezTo>
                  <a:lnTo>
                    <a:pt x="14" y="54"/>
                  </a:lnTo>
                  <a:cubicBezTo>
                    <a:pt x="14" y="27"/>
                    <a:pt x="27" y="13"/>
                    <a:pt x="27" y="13"/>
                  </a:cubicBezTo>
                  <a:close/>
                  <a:moveTo>
                    <a:pt x="27" y="0"/>
                  </a:moveTo>
                  <a:cubicBezTo>
                    <a:pt x="14" y="0"/>
                    <a:pt x="0" y="27"/>
                    <a:pt x="0" y="54"/>
                  </a:cubicBezTo>
                  <a:lnTo>
                    <a:pt x="0" y="201"/>
                  </a:lnTo>
                  <a:cubicBezTo>
                    <a:pt x="0" y="228"/>
                    <a:pt x="14" y="255"/>
                    <a:pt x="27" y="255"/>
                  </a:cubicBezTo>
                  <a:lnTo>
                    <a:pt x="41" y="255"/>
                  </a:lnTo>
                  <a:lnTo>
                    <a:pt x="108" y="228"/>
                  </a:lnTo>
                  <a:cubicBezTo>
                    <a:pt x="121" y="228"/>
                    <a:pt x="134" y="201"/>
                    <a:pt x="134" y="188"/>
                  </a:cubicBezTo>
                  <a:lnTo>
                    <a:pt x="134" y="67"/>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9"/>
            <p:cNvSpPr/>
            <p:nvPr/>
          </p:nvSpPr>
          <p:spPr>
            <a:xfrm>
              <a:off x="3226332" y="2851072"/>
              <a:ext cx="9794" cy="18573"/>
            </a:xfrm>
            <a:custGeom>
              <a:rect b="b" l="l" r="r" t="t"/>
              <a:pathLst>
                <a:path extrusionOk="0" h="256" w="135">
                  <a:moveTo>
                    <a:pt x="27" y="14"/>
                  </a:moveTo>
                  <a:lnTo>
                    <a:pt x="94" y="41"/>
                  </a:lnTo>
                  <a:cubicBezTo>
                    <a:pt x="108" y="41"/>
                    <a:pt x="108" y="55"/>
                    <a:pt x="108" y="68"/>
                  </a:cubicBezTo>
                  <a:lnTo>
                    <a:pt x="108" y="189"/>
                  </a:lnTo>
                  <a:cubicBezTo>
                    <a:pt x="108" y="202"/>
                    <a:pt x="94" y="216"/>
                    <a:pt x="94" y="216"/>
                  </a:cubicBezTo>
                  <a:lnTo>
                    <a:pt x="41" y="242"/>
                  </a:lnTo>
                  <a:lnTo>
                    <a:pt x="27" y="242"/>
                  </a:lnTo>
                  <a:cubicBezTo>
                    <a:pt x="27" y="242"/>
                    <a:pt x="14" y="229"/>
                    <a:pt x="14" y="202"/>
                  </a:cubicBezTo>
                  <a:lnTo>
                    <a:pt x="14" y="41"/>
                  </a:lnTo>
                  <a:cubicBezTo>
                    <a:pt x="14" y="28"/>
                    <a:pt x="27" y="14"/>
                    <a:pt x="27" y="14"/>
                  </a:cubicBezTo>
                  <a:close/>
                  <a:moveTo>
                    <a:pt x="27" y="1"/>
                  </a:moveTo>
                  <a:cubicBezTo>
                    <a:pt x="14" y="1"/>
                    <a:pt x="0" y="14"/>
                    <a:pt x="0" y="41"/>
                  </a:cubicBezTo>
                  <a:lnTo>
                    <a:pt x="0" y="202"/>
                  </a:lnTo>
                  <a:cubicBezTo>
                    <a:pt x="0" y="229"/>
                    <a:pt x="14" y="256"/>
                    <a:pt x="27" y="256"/>
                  </a:cubicBezTo>
                  <a:lnTo>
                    <a:pt x="41" y="256"/>
                  </a:lnTo>
                  <a:lnTo>
                    <a:pt x="108" y="229"/>
                  </a:lnTo>
                  <a:cubicBezTo>
                    <a:pt x="121" y="229"/>
                    <a:pt x="134" y="202"/>
                    <a:pt x="134" y="189"/>
                  </a:cubicBezTo>
                  <a:lnTo>
                    <a:pt x="134" y="68"/>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9"/>
            <p:cNvSpPr/>
            <p:nvPr/>
          </p:nvSpPr>
          <p:spPr>
            <a:xfrm>
              <a:off x="3226332" y="3068069"/>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02"/>
                  </a:cubicBezTo>
                  <a:lnTo>
                    <a:pt x="14" y="54"/>
                  </a:lnTo>
                  <a:cubicBezTo>
                    <a:pt x="14" y="27"/>
                    <a:pt x="27" y="14"/>
                    <a:pt x="27" y="14"/>
                  </a:cubicBezTo>
                  <a:close/>
                  <a:moveTo>
                    <a:pt x="27" y="1"/>
                  </a:moveTo>
                  <a:cubicBezTo>
                    <a:pt x="14" y="1"/>
                    <a:pt x="0" y="27"/>
                    <a:pt x="0" y="54"/>
                  </a:cubicBezTo>
                  <a:lnTo>
                    <a:pt x="0" y="202"/>
                  </a:lnTo>
                  <a:cubicBezTo>
                    <a:pt x="0" y="242"/>
                    <a:pt x="14" y="255"/>
                    <a:pt x="27" y="255"/>
                  </a:cubicBezTo>
                  <a:lnTo>
                    <a:pt x="41" y="255"/>
                  </a:lnTo>
                  <a:lnTo>
                    <a:pt x="108" y="242"/>
                  </a:lnTo>
                  <a:cubicBezTo>
                    <a:pt x="121" y="229"/>
                    <a:pt x="134" y="202"/>
                    <a:pt x="134" y="188"/>
                  </a:cubicBezTo>
                  <a:lnTo>
                    <a:pt x="134" y="68"/>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9"/>
            <p:cNvSpPr/>
            <p:nvPr/>
          </p:nvSpPr>
          <p:spPr>
            <a:xfrm>
              <a:off x="3226332" y="3096292"/>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02"/>
                  </a:cubicBezTo>
                  <a:lnTo>
                    <a:pt x="14" y="54"/>
                  </a:lnTo>
                  <a:cubicBezTo>
                    <a:pt x="14" y="27"/>
                    <a:pt x="27" y="14"/>
                    <a:pt x="27" y="14"/>
                  </a:cubicBezTo>
                  <a:close/>
                  <a:moveTo>
                    <a:pt x="27" y="1"/>
                  </a:moveTo>
                  <a:cubicBezTo>
                    <a:pt x="14" y="1"/>
                    <a:pt x="0" y="14"/>
                    <a:pt x="0" y="54"/>
                  </a:cubicBezTo>
                  <a:lnTo>
                    <a:pt x="0" y="202"/>
                  </a:lnTo>
                  <a:cubicBezTo>
                    <a:pt x="0" y="229"/>
                    <a:pt x="14" y="255"/>
                    <a:pt x="27" y="255"/>
                  </a:cubicBezTo>
                  <a:lnTo>
                    <a:pt x="41" y="255"/>
                  </a:lnTo>
                  <a:lnTo>
                    <a:pt x="108" y="229"/>
                  </a:lnTo>
                  <a:cubicBezTo>
                    <a:pt x="121" y="229"/>
                    <a:pt x="134" y="202"/>
                    <a:pt x="134" y="188"/>
                  </a:cubicBezTo>
                  <a:lnTo>
                    <a:pt x="134" y="68"/>
                  </a:lnTo>
                  <a:cubicBezTo>
                    <a:pt x="134" y="54"/>
                    <a:pt x="121" y="27"/>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9"/>
            <p:cNvSpPr/>
            <p:nvPr/>
          </p:nvSpPr>
          <p:spPr>
            <a:xfrm>
              <a:off x="3226332" y="3124514"/>
              <a:ext cx="9794" cy="18573"/>
            </a:xfrm>
            <a:custGeom>
              <a:rect b="b" l="l" r="r" t="t"/>
              <a:pathLst>
                <a:path extrusionOk="0" h="256" w="135">
                  <a:moveTo>
                    <a:pt x="27" y="14"/>
                  </a:moveTo>
                  <a:lnTo>
                    <a:pt x="94" y="27"/>
                  </a:lnTo>
                  <a:cubicBezTo>
                    <a:pt x="108" y="41"/>
                    <a:pt x="108" y="54"/>
                    <a:pt x="108" y="68"/>
                  </a:cubicBezTo>
                  <a:lnTo>
                    <a:pt x="108" y="175"/>
                  </a:lnTo>
                  <a:cubicBezTo>
                    <a:pt x="108" y="188"/>
                    <a:pt x="94" y="215"/>
                    <a:pt x="94" y="215"/>
                  </a:cubicBezTo>
                  <a:lnTo>
                    <a:pt x="41" y="228"/>
                  </a:lnTo>
                  <a:lnTo>
                    <a:pt x="27" y="228"/>
                  </a:lnTo>
                  <a:cubicBezTo>
                    <a:pt x="27" y="228"/>
                    <a:pt x="14" y="215"/>
                    <a:pt x="14" y="202"/>
                  </a:cubicBezTo>
                  <a:lnTo>
                    <a:pt x="14" y="41"/>
                  </a:lnTo>
                  <a:cubicBezTo>
                    <a:pt x="14" y="27"/>
                    <a:pt x="27" y="14"/>
                    <a:pt x="27" y="14"/>
                  </a:cubicBezTo>
                  <a:close/>
                  <a:moveTo>
                    <a:pt x="27" y="0"/>
                  </a:moveTo>
                  <a:cubicBezTo>
                    <a:pt x="14" y="0"/>
                    <a:pt x="0" y="14"/>
                    <a:pt x="0" y="41"/>
                  </a:cubicBezTo>
                  <a:lnTo>
                    <a:pt x="0" y="202"/>
                  </a:lnTo>
                  <a:cubicBezTo>
                    <a:pt x="0" y="228"/>
                    <a:pt x="14" y="255"/>
                    <a:pt x="27" y="255"/>
                  </a:cubicBezTo>
                  <a:lnTo>
                    <a:pt x="41" y="255"/>
                  </a:lnTo>
                  <a:lnTo>
                    <a:pt x="108" y="228"/>
                  </a:lnTo>
                  <a:cubicBezTo>
                    <a:pt x="121" y="228"/>
                    <a:pt x="134" y="202"/>
                    <a:pt x="134" y="175"/>
                  </a:cubicBezTo>
                  <a:lnTo>
                    <a:pt x="134" y="68"/>
                  </a:lnTo>
                  <a:cubicBezTo>
                    <a:pt x="134" y="41"/>
                    <a:pt x="121" y="27"/>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9"/>
            <p:cNvSpPr/>
            <p:nvPr/>
          </p:nvSpPr>
          <p:spPr>
            <a:xfrm>
              <a:off x="3226332" y="3151720"/>
              <a:ext cx="9794" cy="18573"/>
            </a:xfrm>
            <a:custGeom>
              <a:rect b="b" l="l" r="r" t="t"/>
              <a:pathLst>
                <a:path extrusionOk="0" h="256" w="135">
                  <a:moveTo>
                    <a:pt x="27" y="28"/>
                  </a:moveTo>
                  <a:lnTo>
                    <a:pt x="94" y="41"/>
                  </a:lnTo>
                  <a:cubicBezTo>
                    <a:pt x="108" y="41"/>
                    <a:pt x="108" y="68"/>
                    <a:pt x="108" y="81"/>
                  </a:cubicBezTo>
                  <a:lnTo>
                    <a:pt x="108" y="189"/>
                  </a:lnTo>
                  <a:cubicBezTo>
                    <a:pt x="108" y="202"/>
                    <a:pt x="94" y="229"/>
                    <a:pt x="94" y="229"/>
                  </a:cubicBezTo>
                  <a:lnTo>
                    <a:pt x="41" y="242"/>
                  </a:lnTo>
                  <a:lnTo>
                    <a:pt x="27" y="242"/>
                  </a:lnTo>
                  <a:cubicBezTo>
                    <a:pt x="27" y="242"/>
                    <a:pt x="14" y="229"/>
                    <a:pt x="14" y="216"/>
                  </a:cubicBezTo>
                  <a:lnTo>
                    <a:pt x="14" y="55"/>
                  </a:lnTo>
                  <a:cubicBezTo>
                    <a:pt x="14" y="41"/>
                    <a:pt x="27" y="28"/>
                    <a:pt x="27" y="28"/>
                  </a:cubicBezTo>
                  <a:close/>
                  <a:moveTo>
                    <a:pt x="27" y="1"/>
                  </a:moveTo>
                  <a:cubicBezTo>
                    <a:pt x="14" y="1"/>
                    <a:pt x="0" y="28"/>
                    <a:pt x="0" y="55"/>
                  </a:cubicBezTo>
                  <a:lnTo>
                    <a:pt x="0" y="216"/>
                  </a:lnTo>
                  <a:cubicBezTo>
                    <a:pt x="0" y="242"/>
                    <a:pt x="14" y="256"/>
                    <a:pt x="27" y="256"/>
                  </a:cubicBezTo>
                  <a:lnTo>
                    <a:pt x="41" y="256"/>
                  </a:lnTo>
                  <a:lnTo>
                    <a:pt x="108" y="242"/>
                  </a:lnTo>
                  <a:cubicBezTo>
                    <a:pt x="121" y="229"/>
                    <a:pt x="134" y="216"/>
                    <a:pt x="134" y="189"/>
                  </a:cubicBezTo>
                  <a:lnTo>
                    <a:pt x="134" y="81"/>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9"/>
            <p:cNvSpPr/>
            <p:nvPr/>
          </p:nvSpPr>
          <p:spPr>
            <a:xfrm>
              <a:off x="3226332" y="3179942"/>
              <a:ext cx="9794" cy="18573"/>
            </a:xfrm>
            <a:custGeom>
              <a:rect b="b" l="l" r="r" t="t"/>
              <a:pathLst>
                <a:path extrusionOk="0" h="256" w="135">
                  <a:moveTo>
                    <a:pt x="27" y="14"/>
                  </a:moveTo>
                  <a:lnTo>
                    <a:pt x="94" y="41"/>
                  </a:lnTo>
                  <a:cubicBezTo>
                    <a:pt x="108" y="41"/>
                    <a:pt x="108" y="55"/>
                    <a:pt x="108" y="68"/>
                  </a:cubicBezTo>
                  <a:lnTo>
                    <a:pt x="108" y="189"/>
                  </a:lnTo>
                  <a:cubicBezTo>
                    <a:pt x="108" y="202"/>
                    <a:pt x="94" y="215"/>
                    <a:pt x="94" y="215"/>
                  </a:cubicBezTo>
                  <a:lnTo>
                    <a:pt x="41" y="242"/>
                  </a:lnTo>
                  <a:lnTo>
                    <a:pt x="27" y="242"/>
                  </a:lnTo>
                  <a:cubicBezTo>
                    <a:pt x="27" y="242"/>
                    <a:pt x="14" y="229"/>
                    <a:pt x="14" y="215"/>
                  </a:cubicBezTo>
                  <a:lnTo>
                    <a:pt x="14" y="55"/>
                  </a:lnTo>
                  <a:cubicBezTo>
                    <a:pt x="14" y="41"/>
                    <a:pt x="27" y="28"/>
                    <a:pt x="27" y="28"/>
                  </a:cubicBezTo>
                  <a:lnTo>
                    <a:pt x="27" y="14"/>
                  </a:lnTo>
                  <a:close/>
                  <a:moveTo>
                    <a:pt x="27" y="1"/>
                  </a:moveTo>
                  <a:cubicBezTo>
                    <a:pt x="14" y="1"/>
                    <a:pt x="0" y="28"/>
                    <a:pt x="0" y="55"/>
                  </a:cubicBezTo>
                  <a:lnTo>
                    <a:pt x="0" y="215"/>
                  </a:lnTo>
                  <a:cubicBezTo>
                    <a:pt x="0" y="242"/>
                    <a:pt x="14" y="256"/>
                    <a:pt x="27" y="256"/>
                  </a:cubicBezTo>
                  <a:lnTo>
                    <a:pt x="41" y="256"/>
                  </a:lnTo>
                  <a:lnTo>
                    <a:pt x="108" y="242"/>
                  </a:lnTo>
                  <a:cubicBezTo>
                    <a:pt x="121" y="229"/>
                    <a:pt x="134" y="202"/>
                    <a:pt x="134" y="189"/>
                  </a:cubicBezTo>
                  <a:lnTo>
                    <a:pt x="134" y="81"/>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9"/>
            <p:cNvSpPr/>
            <p:nvPr/>
          </p:nvSpPr>
          <p:spPr>
            <a:xfrm>
              <a:off x="3226332" y="3208164"/>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02"/>
                  </a:cubicBezTo>
                  <a:lnTo>
                    <a:pt x="14" y="54"/>
                  </a:lnTo>
                  <a:cubicBezTo>
                    <a:pt x="14" y="28"/>
                    <a:pt x="27" y="14"/>
                    <a:pt x="27" y="14"/>
                  </a:cubicBezTo>
                  <a:close/>
                  <a:moveTo>
                    <a:pt x="27" y="1"/>
                  </a:moveTo>
                  <a:cubicBezTo>
                    <a:pt x="14" y="1"/>
                    <a:pt x="0" y="28"/>
                    <a:pt x="0" y="54"/>
                  </a:cubicBezTo>
                  <a:lnTo>
                    <a:pt x="0" y="202"/>
                  </a:lnTo>
                  <a:cubicBezTo>
                    <a:pt x="0" y="242"/>
                    <a:pt x="14" y="256"/>
                    <a:pt x="27" y="256"/>
                  </a:cubicBezTo>
                  <a:lnTo>
                    <a:pt x="41" y="256"/>
                  </a:lnTo>
                  <a:lnTo>
                    <a:pt x="108" y="229"/>
                  </a:lnTo>
                  <a:cubicBezTo>
                    <a:pt x="121" y="229"/>
                    <a:pt x="134" y="202"/>
                    <a:pt x="134" y="189"/>
                  </a:cubicBezTo>
                  <a:lnTo>
                    <a:pt x="134" y="68"/>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9"/>
            <p:cNvSpPr/>
            <p:nvPr/>
          </p:nvSpPr>
          <p:spPr>
            <a:xfrm>
              <a:off x="3226332" y="3236386"/>
              <a:ext cx="9794" cy="18573"/>
            </a:xfrm>
            <a:custGeom>
              <a:rect b="b" l="l" r="r" t="t"/>
              <a:pathLst>
                <a:path extrusionOk="0" h="256" w="135">
                  <a:moveTo>
                    <a:pt x="27" y="14"/>
                  </a:moveTo>
                  <a:lnTo>
                    <a:pt x="94" y="41"/>
                  </a:lnTo>
                  <a:cubicBezTo>
                    <a:pt x="108" y="41"/>
                    <a:pt x="108" y="54"/>
                    <a:pt x="108" y="68"/>
                  </a:cubicBezTo>
                  <a:lnTo>
                    <a:pt x="108" y="175"/>
                  </a:lnTo>
                  <a:cubicBezTo>
                    <a:pt x="108" y="202"/>
                    <a:pt x="94" y="215"/>
                    <a:pt x="94" y="215"/>
                  </a:cubicBezTo>
                  <a:lnTo>
                    <a:pt x="41" y="242"/>
                  </a:lnTo>
                  <a:lnTo>
                    <a:pt x="27" y="242"/>
                  </a:lnTo>
                  <a:cubicBezTo>
                    <a:pt x="27" y="242"/>
                    <a:pt x="14" y="229"/>
                    <a:pt x="14" y="202"/>
                  </a:cubicBezTo>
                  <a:lnTo>
                    <a:pt x="14" y="41"/>
                  </a:lnTo>
                  <a:cubicBezTo>
                    <a:pt x="14" y="28"/>
                    <a:pt x="27" y="14"/>
                    <a:pt x="27" y="14"/>
                  </a:cubicBezTo>
                  <a:close/>
                  <a:moveTo>
                    <a:pt x="27" y="1"/>
                  </a:moveTo>
                  <a:cubicBezTo>
                    <a:pt x="14" y="1"/>
                    <a:pt x="0" y="14"/>
                    <a:pt x="0" y="41"/>
                  </a:cubicBezTo>
                  <a:lnTo>
                    <a:pt x="0" y="202"/>
                  </a:lnTo>
                  <a:cubicBezTo>
                    <a:pt x="0" y="229"/>
                    <a:pt x="14" y="256"/>
                    <a:pt x="27" y="256"/>
                  </a:cubicBezTo>
                  <a:lnTo>
                    <a:pt x="41" y="256"/>
                  </a:lnTo>
                  <a:lnTo>
                    <a:pt x="108" y="229"/>
                  </a:lnTo>
                  <a:cubicBezTo>
                    <a:pt x="121" y="229"/>
                    <a:pt x="134" y="202"/>
                    <a:pt x="134" y="175"/>
                  </a:cubicBezTo>
                  <a:lnTo>
                    <a:pt x="134" y="68"/>
                  </a:lnTo>
                  <a:cubicBezTo>
                    <a:pt x="134" y="41"/>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9"/>
            <p:cNvSpPr/>
            <p:nvPr/>
          </p:nvSpPr>
          <p:spPr>
            <a:xfrm>
              <a:off x="3226332" y="3263665"/>
              <a:ext cx="9794" cy="19516"/>
            </a:xfrm>
            <a:custGeom>
              <a:rect b="b" l="l" r="r" t="t"/>
              <a:pathLst>
                <a:path extrusionOk="0" h="269" w="135">
                  <a:moveTo>
                    <a:pt x="27" y="27"/>
                  </a:moveTo>
                  <a:lnTo>
                    <a:pt x="94" y="40"/>
                  </a:lnTo>
                  <a:cubicBezTo>
                    <a:pt x="108" y="40"/>
                    <a:pt x="108" y="67"/>
                    <a:pt x="108" y="81"/>
                  </a:cubicBezTo>
                  <a:lnTo>
                    <a:pt x="108" y="188"/>
                  </a:lnTo>
                  <a:cubicBezTo>
                    <a:pt x="108" y="201"/>
                    <a:pt x="94" y="228"/>
                    <a:pt x="94" y="228"/>
                  </a:cubicBezTo>
                  <a:lnTo>
                    <a:pt x="41" y="242"/>
                  </a:lnTo>
                  <a:lnTo>
                    <a:pt x="27" y="242"/>
                  </a:lnTo>
                  <a:cubicBezTo>
                    <a:pt x="27" y="242"/>
                    <a:pt x="14" y="228"/>
                    <a:pt x="14" y="215"/>
                  </a:cubicBezTo>
                  <a:lnTo>
                    <a:pt x="14" y="54"/>
                  </a:lnTo>
                  <a:cubicBezTo>
                    <a:pt x="14" y="40"/>
                    <a:pt x="27" y="27"/>
                    <a:pt x="27" y="27"/>
                  </a:cubicBezTo>
                  <a:close/>
                  <a:moveTo>
                    <a:pt x="27" y="0"/>
                  </a:moveTo>
                  <a:cubicBezTo>
                    <a:pt x="14" y="0"/>
                    <a:pt x="0" y="27"/>
                    <a:pt x="0" y="54"/>
                  </a:cubicBezTo>
                  <a:lnTo>
                    <a:pt x="0" y="215"/>
                  </a:lnTo>
                  <a:cubicBezTo>
                    <a:pt x="0" y="242"/>
                    <a:pt x="14" y="268"/>
                    <a:pt x="27" y="268"/>
                  </a:cubicBezTo>
                  <a:lnTo>
                    <a:pt x="41" y="268"/>
                  </a:lnTo>
                  <a:lnTo>
                    <a:pt x="108" y="242"/>
                  </a:lnTo>
                  <a:cubicBezTo>
                    <a:pt x="121" y="228"/>
                    <a:pt x="134" y="215"/>
                    <a:pt x="134" y="188"/>
                  </a:cubicBezTo>
                  <a:lnTo>
                    <a:pt x="134" y="81"/>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9"/>
            <p:cNvSpPr/>
            <p:nvPr/>
          </p:nvSpPr>
          <p:spPr>
            <a:xfrm>
              <a:off x="3226332" y="3291887"/>
              <a:ext cx="9794" cy="18500"/>
            </a:xfrm>
            <a:custGeom>
              <a:rect b="b" l="l" r="r" t="t"/>
              <a:pathLst>
                <a:path extrusionOk="0" h="255" w="135">
                  <a:moveTo>
                    <a:pt x="27" y="14"/>
                  </a:moveTo>
                  <a:lnTo>
                    <a:pt x="94" y="40"/>
                  </a:lnTo>
                  <a:cubicBezTo>
                    <a:pt x="108" y="40"/>
                    <a:pt x="108" y="54"/>
                    <a:pt x="108" y="81"/>
                  </a:cubicBezTo>
                  <a:lnTo>
                    <a:pt x="108" y="188"/>
                  </a:lnTo>
                  <a:cubicBezTo>
                    <a:pt x="108" y="201"/>
                    <a:pt x="94" y="228"/>
                    <a:pt x="94" y="228"/>
                  </a:cubicBezTo>
                  <a:lnTo>
                    <a:pt x="41" y="242"/>
                  </a:lnTo>
                  <a:lnTo>
                    <a:pt x="27" y="242"/>
                  </a:lnTo>
                  <a:cubicBezTo>
                    <a:pt x="27" y="242"/>
                    <a:pt x="14" y="228"/>
                    <a:pt x="14" y="215"/>
                  </a:cubicBezTo>
                  <a:lnTo>
                    <a:pt x="14" y="54"/>
                  </a:lnTo>
                  <a:cubicBezTo>
                    <a:pt x="14" y="40"/>
                    <a:pt x="27" y="27"/>
                    <a:pt x="27" y="27"/>
                  </a:cubicBezTo>
                  <a:lnTo>
                    <a:pt x="27" y="14"/>
                  </a:lnTo>
                  <a:close/>
                  <a:moveTo>
                    <a:pt x="27" y="0"/>
                  </a:moveTo>
                  <a:cubicBezTo>
                    <a:pt x="14" y="0"/>
                    <a:pt x="0" y="27"/>
                    <a:pt x="0" y="54"/>
                  </a:cubicBezTo>
                  <a:lnTo>
                    <a:pt x="0" y="215"/>
                  </a:lnTo>
                  <a:cubicBezTo>
                    <a:pt x="0" y="242"/>
                    <a:pt x="14" y="255"/>
                    <a:pt x="27" y="255"/>
                  </a:cubicBezTo>
                  <a:lnTo>
                    <a:pt x="41" y="255"/>
                  </a:lnTo>
                  <a:lnTo>
                    <a:pt x="108" y="242"/>
                  </a:lnTo>
                  <a:cubicBezTo>
                    <a:pt x="121" y="228"/>
                    <a:pt x="134" y="215"/>
                    <a:pt x="134" y="188"/>
                  </a:cubicBezTo>
                  <a:lnTo>
                    <a:pt x="134" y="81"/>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9"/>
            <p:cNvSpPr/>
            <p:nvPr/>
          </p:nvSpPr>
          <p:spPr>
            <a:xfrm>
              <a:off x="3226332" y="3320109"/>
              <a:ext cx="9794" cy="18500"/>
            </a:xfrm>
            <a:custGeom>
              <a:rect b="b" l="l" r="r" t="t"/>
              <a:pathLst>
                <a:path extrusionOk="0" h="255" w="135">
                  <a:moveTo>
                    <a:pt x="27" y="13"/>
                  </a:moveTo>
                  <a:lnTo>
                    <a:pt x="94" y="27"/>
                  </a:lnTo>
                  <a:cubicBezTo>
                    <a:pt x="108" y="27"/>
                    <a:pt x="108" y="54"/>
                    <a:pt x="108" y="67"/>
                  </a:cubicBezTo>
                  <a:lnTo>
                    <a:pt x="108" y="174"/>
                  </a:lnTo>
                  <a:cubicBezTo>
                    <a:pt x="108" y="188"/>
                    <a:pt x="94" y="215"/>
                    <a:pt x="94" y="215"/>
                  </a:cubicBezTo>
                  <a:lnTo>
                    <a:pt x="41" y="228"/>
                  </a:lnTo>
                  <a:lnTo>
                    <a:pt x="27" y="228"/>
                  </a:lnTo>
                  <a:cubicBezTo>
                    <a:pt x="27" y="228"/>
                    <a:pt x="14" y="215"/>
                    <a:pt x="14" y="201"/>
                  </a:cubicBezTo>
                  <a:lnTo>
                    <a:pt x="14" y="40"/>
                  </a:lnTo>
                  <a:cubicBezTo>
                    <a:pt x="14" y="27"/>
                    <a:pt x="27" y="13"/>
                    <a:pt x="27" y="13"/>
                  </a:cubicBezTo>
                  <a:close/>
                  <a:moveTo>
                    <a:pt x="27" y="0"/>
                  </a:moveTo>
                  <a:cubicBezTo>
                    <a:pt x="14" y="0"/>
                    <a:pt x="0" y="13"/>
                    <a:pt x="0" y="40"/>
                  </a:cubicBezTo>
                  <a:lnTo>
                    <a:pt x="0" y="201"/>
                  </a:lnTo>
                  <a:cubicBezTo>
                    <a:pt x="0" y="228"/>
                    <a:pt x="14" y="255"/>
                    <a:pt x="27" y="255"/>
                  </a:cubicBezTo>
                  <a:lnTo>
                    <a:pt x="41" y="255"/>
                  </a:lnTo>
                  <a:lnTo>
                    <a:pt x="108" y="228"/>
                  </a:lnTo>
                  <a:cubicBezTo>
                    <a:pt x="121" y="228"/>
                    <a:pt x="134" y="201"/>
                    <a:pt x="134" y="174"/>
                  </a:cubicBezTo>
                  <a:lnTo>
                    <a:pt x="134" y="67"/>
                  </a:lnTo>
                  <a:cubicBezTo>
                    <a:pt x="134" y="40"/>
                    <a:pt x="121" y="27"/>
                    <a:pt x="108" y="13"/>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9"/>
            <p:cNvSpPr/>
            <p:nvPr/>
          </p:nvSpPr>
          <p:spPr>
            <a:xfrm>
              <a:off x="3226332" y="3347315"/>
              <a:ext cx="9794" cy="18573"/>
            </a:xfrm>
            <a:custGeom>
              <a:rect b="b" l="l" r="r" t="t"/>
              <a:pathLst>
                <a:path extrusionOk="0" h="256" w="135">
                  <a:moveTo>
                    <a:pt x="27" y="27"/>
                  </a:moveTo>
                  <a:lnTo>
                    <a:pt x="94" y="41"/>
                  </a:lnTo>
                  <a:cubicBezTo>
                    <a:pt x="108" y="41"/>
                    <a:pt x="108" y="68"/>
                    <a:pt x="108" y="81"/>
                  </a:cubicBezTo>
                  <a:lnTo>
                    <a:pt x="108" y="188"/>
                  </a:lnTo>
                  <a:cubicBezTo>
                    <a:pt x="108" y="202"/>
                    <a:pt x="94" y="229"/>
                    <a:pt x="94" y="229"/>
                  </a:cubicBezTo>
                  <a:lnTo>
                    <a:pt x="41" y="242"/>
                  </a:lnTo>
                  <a:lnTo>
                    <a:pt x="27" y="242"/>
                  </a:lnTo>
                  <a:cubicBezTo>
                    <a:pt x="27" y="242"/>
                    <a:pt x="14" y="229"/>
                    <a:pt x="14" y="215"/>
                  </a:cubicBezTo>
                  <a:lnTo>
                    <a:pt x="14" y="54"/>
                  </a:lnTo>
                  <a:cubicBezTo>
                    <a:pt x="14" y="41"/>
                    <a:pt x="27" y="27"/>
                    <a:pt x="27" y="27"/>
                  </a:cubicBezTo>
                  <a:close/>
                  <a:moveTo>
                    <a:pt x="27" y="1"/>
                  </a:moveTo>
                  <a:cubicBezTo>
                    <a:pt x="14" y="1"/>
                    <a:pt x="0" y="27"/>
                    <a:pt x="0" y="54"/>
                  </a:cubicBezTo>
                  <a:lnTo>
                    <a:pt x="0" y="215"/>
                  </a:lnTo>
                  <a:cubicBezTo>
                    <a:pt x="0" y="242"/>
                    <a:pt x="14" y="255"/>
                    <a:pt x="27" y="255"/>
                  </a:cubicBezTo>
                  <a:lnTo>
                    <a:pt x="41" y="255"/>
                  </a:lnTo>
                  <a:lnTo>
                    <a:pt x="108" y="242"/>
                  </a:lnTo>
                  <a:cubicBezTo>
                    <a:pt x="121" y="229"/>
                    <a:pt x="134" y="215"/>
                    <a:pt x="134" y="188"/>
                  </a:cubicBezTo>
                  <a:lnTo>
                    <a:pt x="134" y="81"/>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9"/>
            <p:cNvSpPr/>
            <p:nvPr/>
          </p:nvSpPr>
          <p:spPr>
            <a:xfrm>
              <a:off x="3226332" y="3375537"/>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8"/>
                    <a:pt x="14" y="215"/>
                  </a:cubicBezTo>
                  <a:lnTo>
                    <a:pt x="14" y="54"/>
                  </a:lnTo>
                  <a:cubicBezTo>
                    <a:pt x="14" y="41"/>
                    <a:pt x="27" y="27"/>
                    <a:pt x="27" y="27"/>
                  </a:cubicBezTo>
                  <a:lnTo>
                    <a:pt x="27" y="14"/>
                  </a:lnTo>
                  <a:close/>
                  <a:moveTo>
                    <a:pt x="27" y="1"/>
                  </a:moveTo>
                  <a:cubicBezTo>
                    <a:pt x="14" y="1"/>
                    <a:pt x="0" y="27"/>
                    <a:pt x="0" y="54"/>
                  </a:cubicBezTo>
                  <a:lnTo>
                    <a:pt x="0" y="215"/>
                  </a:lnTo>
                  <a:cubicBezTo>
                    <a:pt x="0" y="242"/>
                    <a:pt x="14" y="255"/>
                    <a:pt x="27" y="255"/>
                  </a:cubicBezTo>
                  <a:lnTo>
                    <a:pt x="41" y="255"/>
                  </a:lnTo>
                  <a:lnTo>
                    <a:pt x="108" y="242"/>
                  </a:lnTo>
                  <a:cubicBezTo>
                    <a:pt x="121" y="228"/>
                    <a:pt x="134" y="202"/>
                    <a:pt x="134" y="188"/>
                  </a:cubicBezTo>
                  <a:lnTo>
                    <a:pt x="134" y="81"/>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9"/>
            <p:cNvSpPr/>
            <p:nvPr/>
          </p:nvSpPr>
          <p:spPr>
            <a:xfrm>
              <a:off x="3226332" y="3404702"/>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02"/>
                  </a:cubicBezTo>
                  <a:lnTo>
                    <a:pt x="14" y="54"/>
                  </a:lnTo>
                  <a:cubicBezTo>
                    <a:pt x="14" y="28"/>
                    <a:pt x="27" y="14"/>
                    <a:pt x="27" y="14"/>
                  </a:cubicBezTo>
                  <a:close/>
                  <a:moveTo>
                    <a:pt x="27" y="1"/>
                  </a:moveTo>
                  <a:cubicBezTo>
                    <a:pt x="14" y="1"/>
                    <a:pt x="0" y="28"/>
                    <a:pt x="0" y="54"/>
                  </a:cubicBezTo>
                  <a:lnTo>
                    <a:pt x="0" y="202"/>
                  </a:lnTo>
                  <a:cubicBezTo>
                    <a:pt x="0" y="242"/>
                    <a:pt x="14" y="256"/>
                    <a:pt x="27" y="256"/>
                  </a:cubicBezTo>
                  <a:lnTo>
                    <a:pt x="41" y="256"/>
                  </a:lnTo>
                  <a:lnTo>
                    <a:pt x="108" y="242"/>
                  </a:lnTo>
                  <a:cubicBezTo>
                    <a:pt x="121" y="229"/>
                    <a:pt x="134" y="202"/>
                    <a:pt x="134" y="189"/>
                  </a:cubicBezTo>
                  <a:lnTo>
                    <a:pt x="134" y="68"/>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9"/>
            <p:cNvSpPr/>
            <p:nvPr/>
          </p:nvSpPr>
          <p:spPr>
            <a:xfrm>
              <a:off x="3226332" y="3432924"/>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02"/>
                  </a:cubicBezTo>
                  <a:lnTo>
                    <a:pt x="14" y="54"/>
                  </a:lnTo>
                  <a:cubicBezTo>
                    <a:pt x="14" y="28"/>
                    <a:pt x="27" y="14"/>
                    <a:pt x="27" y="14"/>
                  </a:cubicBezTo>
                  <a:close/>
                  <a:moveTo>
                    <a:pt x="27" y="1"/>
                  </a:moveTo>
                  <a:cubicBezTo>
                    <a:pt x="14" y="1"/>
                    <a:pt x="0" y="14"/>
                    <a:pt x="0" y="54"/>
                  </a:cubicBezTo>
                  <a:lnTo>
                    <a:pt x="0" y="202"/>
                  </a:lnTo>
                  <a:cubicBezTo>
                    <a:pt x="0" y="229"/>
                    <a:pt x="14" y="256"/>
                    <a:pt x="27" y="256"/>
                  </a:cubicBezTo>
                  <a:lnTo>
                    <a:pt x="41" y="256"/>
                  </a:lnTo>
                  <a:lnTo>
                    <a:pt x="108" y="229"/>
                  </a:lnTo>
                  <a:cubicBezTo>
                    <a:pt x="121" y="229"/>
                    <a:pt x="134" y="202"/>
                    <a:pt x="134" y="189"/>
                  </a:cubicBezTo>
                  <a:lnTo>
                    <a:pt x="134" y="68"/>
                  </a:lnTo>
                  <a:cubicBezTo>
                    <a:pt x="134" y="54"/>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9"/>
            <p:cNvSpPr/>
            <p:nvPr/>
          </p:nvSpPr>
          <p:spPr>
            <a:xfrm>
              <a:off x="3226332" y="3461146"/>
              <a:ext cx="9794" cy="18573"/>
            </a:xfrm>
            <a:custGeom>
              <a:rect b="b" l="l" r="r" t="t"/>
              <a:pathLst>
                <a:path extrusionOk="0" h="256" w="135">
                  <a:moveTo>
                    <a:pt x="27" y="14"/>
                  </a:moveTo>
                  <a:lnTo>
                    <a:pt x="94" y="28"/>
                  </a:lnTo>
                  <a:cubicBezTo>
                    <a:pt x="108" y="41"/>
                    <a:pt x="108" y="54"/>
                    <a:pt x="108" y="68"/>
                  </a:cubicBezTo>
                  <a:lnTo>
                    <a:pt x="108" y="175"/>
                  </a:lnTo>
                  <a:cubicBezTo>
                    <a:pt x="108" y="188"/>
                    <a:pt x="94" y="215"/>
                    <a:pt x="94" y="215"/>
                  </a:cubicBezTo>
                  <a:lnTo>
                    <a:pt x="41" y="229"/>
                  </a:lnTo>
                  <a:lnTo>
                    <a:pt x="27" y="229"/>
                  </a:lnTo>
                  <a:cubicBezTo>
                    <a:pt x="27" y="229"/>
                    <a:pt x="14" y="215"/>
                    <a:pt x="14" y="202"/>
                  </a:cubicBezTo>
                  <a:lnTo>
                    <a:pt x="14" y="41"/>
                  </a:lnTo>
                  <a:cubicBezTo>
                    <a:pt x="14" y="28"/>
                    <a:pt x="27" y="14"/>
                    <a:pt x="27" y="14"/>
                  </a:cubicBezTo>
                  <a:close/>
                  <a:moveTo>
                    <a:pt x="27" y="1"/>
                  </a:moveTo>
                  <a:cubicBezTo>
                    <a:pt x="14" y="1"/>
                    <a:pt x="0" y="14"/>
                    <a:pt x="0" y="41"/>
                  </a:cubicBezTo>
                  <a:lnTo>
                    <a:pt x="0" y="202"/>
                  </a:lnTo>
                  <a:cubicBezTo>
                    <a:pt x="0" y="229"/>
                    <a:pt x="14" y="255"/>
                    <a:pt x="27" y="255"/>
                  </a:cubicBezTo>
                  <a:lnTo>
                    <a:pt x="41" y="255"/>
                  </a:lnTo>
                  <a:lnTo>
                    <a:pt x="108" y="229"/>
                  </a:lnTo>
                  <a:cubicBezTo>
                    <a:pt x="121" y="229"/>
                    <a:pt x="134" y="202"/>
                    <a:pt x="134" y="175"/>
                  </a:cubicBezTo>
                  <a:lnTo>
                    <a:pt x="134" y="68"/>
                  </a:lnTo>
                  <a:cubicBezTo>
                    <a:pt x="134" y="41"/>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9"/>
            <p:cNvSpPr/>
            <p:nvPr/>
          </p:nvSpPr>
          <p:spPr>
            <a:xfrm>
              <a:off x="3226332" y="2933779"/>
              <a:ext cx="9794" cy="18573"/>
            </a:xfrm>
            <a:custGeom>
              <a:rect b="b" l="l" r="r" t="t"/>
              <a:pathLst>
                <a:path extrusionOk="0" h="256" w="135">
                  <a:moveTo>
                    <a:pt x="27" y="14"/>
                  </a:moveTo>
                  <a:lnTo>
                    <a:pt x="94" y="41"/>
                  </a:lnTo>
                  <a:cubicBezTo>
                    <a:pt x="108" y="41"/>
                    <a:pt x="108" y="55"/>
                    <a:pt x="108" y="68"/>
                  </a:cubicBezTo>
                  <a:lnTo>
                    <a:pt x="108" y="189"/>
                  </a:lnTo>
                  <a:cubicBezTo>
                    <a:pt x="108" y="202"/>
                    <a:pt x="94" y="215"/>
                    <a:pt x="94" y="215"/>
                  </a:cubicBezTo>
                  <a:lnTo>
                    <a:pt x="41" y="242"/>
                  </a:lnTo>
                  <a:lnTo>
                    <a:pt x="27" y="242"/>
                  </a:lnTo>
                  <a:cubicBezTo>
                    <a:pt x="27" y="242"/>
                    <a:pt x="14" y="229"/>
                    <a:pt x="14" y="202"/>
                  </a:cubicBezTo>
                  <a:lnTo>
                    <a:pt x="14" y="55"/>
                  </a:lnTo>
                  <a:cubicBezTo>
                    <a:pt x="14" y="28"/>
                    <a:pt x="27" y="14"/>
                    <a:pt x="27" y="14"/>
                  </a:cubicBezTo>
                  <a:close/>
                  <a:moveTo>
                    <a:pt x="27" y="1"/>
                  </a:moveTo>
                  <a:cubicBezTo>
                    <a:pt x="14" y="1"/>
                    <a:pt x="0" y="28"/>
                    <a:pt x="0" y="55"/>
                  </a:cubicBezTo>
                  <a:lnTo>
                    <a:pt x="0" y="202"/>
                  </a:lnTo>
                  <a:cubicBezTo>
                    <a:pt x="0" y="229"/>
                    <a:pt x="14" y="256"/>
                    <a:pt x="27" y="256"/>
                  </a:cubicBezTo>
                  <a:lnTo>
                    <a:pt x="41" y="256"/>
                  </a:lnTo>
                  <a:lnTo>
                    <a:pt x="108" y="229"/>
                  </a:lnTo>
                  <a:cubicBezTo>
                    <a:pt x="121" y="229"/>
                    <a:pt x="134" y="202"/>
                    <a:pt x="134" y="189"/>
                  </a:cubicBezTo>
                  <a:lnTo>
                    <a:pt x="134" y="68"/>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9"/>
            <p:cNvSpPr/>
            <p:nvPr/>
          </p:nvSpPr>
          <p:spPr>
            <a:xfrm>
              <a:off x="3226332" y="2962001"/>
              <a:ext cx="9794" cy="18573"/>
            </a:xfrm>
            <a:custGeom>
              <a:rect b="b" l="l" r="r" t="t"/>
              <a:pathLst>
                <a:path extrusionOk="0" h="256" w="135">
                  <a:moveTo>
                    <a:pt x="27" y="14"/>
                  </a:moveTo>
                  <a:lnTo>
                    <a:pt x="94" y="28"/>
                  </a:lnTo>
                  <a:cubicBezTo>
                    <a:pt x="108" y="28"/>
                    <a:pt x="108" y="54"/>
                    <a:pt x="108" y="68"/>
                  </a:cubicBezTo>
                  <a:lnTo>
                    <a:pt x="108" y="175"/>
                  </a:lnTo>
                  <a:cubicBezTo>
                    <a:pt x="108" y="189"/>
                    <a:pt x="94" y="215"/>
                    <a:pt x="94" y="215"/>
                  </a:cubicBezTo>
                  <a:lnTo>
                    <a:pt x="41" y="229"/>
                  </a:lnTo>
                  <a:lnTo>
                    <a:pt x="27" y="229"/>
                  </a:lnTo>
                  <a:cubicBezTo>
                    <a:pt x="27" y="229"/>
                    <a:pt x="14" y="215"/>
                    <a:pt x="14" y="202"/>
                  </a:cubicBezTo>
                  <a:lnTo>
                    <a:pt x="14" y="41"/>
                  </a:lnTo>
                  <a:cubicBezTo>
                    <a:pt x="14" y="28"/>
                    <a:pt x="27" y="14"/>
                    <a:pt x="27" y="14"/>
                  </a:cubicBezTo>
                  <a:close/>
                  <a:moveTo>
                    <a:pt x="27" y="1"/>
                  </a:moveTo>
                  <a:cubicBezTo>
                    <a:pt x="14" y="1"/>
                    <a:pt x="0" y="14"/>
                    <a:pt x="0" y="41"/>
                  </a:cubicBezTo>
                  <a:lnTo>
                    <a:pt x="0" y="202"/>
                  </a:lnTo>
                  <a:cubicBezTo>
                    <a:pt x="0" y="229"/>
                    <a:pt x="14" y="256"/>
                    <a:pt x="27" y="256"/>
                  </a:cubicBezTo>
                  <a:lnTo>
                    <a:pt x="41" y="256"/>
                  </a:lnTo>
                  <a:lnTo>
                    <a:pt x="108" y="229"/>
                  </a:lnTo>
                  <a:cubicBezTo>
                    <a:pt x="121" y="229"/>
                    <a:pt x="134" y="202"/>
                    <a:pt x="134" y="175"/>
                  </a:cubicBezTo>
                  <a:lnTo>
                    <a:pt x="134" y="68"/>
                  </a:lnTo>
                  <a:cubicBezTo>
                    <a:pt x="134" y="41"/>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9"/>
            <p:cNvSpPr/>
            <p:nvPr/>
          </p:nvSpPr>
          <p:spPr>
            <a:xfrm>
              <a:off x="3226332" y="2989280"/>
              <a:ext cx="9794" cy="19516"/>
            </a:xfrm>
            <a:custGeom>
              <a:rect b="b" l="l" r="r" t="t"/>
              <a:pathLst>
                <a:path extrusionOk="0" h="269" w="135">
                  <a:moveTo>
                    <a:pt x="27" y="27"/>
                  </a:moveTo>
                  <a:lnTo>
                    <a:pt x="94" y="41"/>
                  </a:lnTo>
                  <a:cubicBezTo>
                    <a:pt x="108" y="41"/>
                    <a:pt x="108" y="67"/>
                    <a:pt x="108" y="81"/>
                  </a:cubicBezTo>
                  <a:lnTo>
                    <a:pt x="108" y="188"/>
                  </a:lnTo>
                  <a:cubicBezTo>
                    <a:pt x="108" y="202"/>
                    <a:pt x="94" y="228"/>
                    <a:pt x="94" y="228"/>
                  </a:cubicBezTo>
                  <a:lnTo>
                    <a:pt x="41" y="242"/>
                  </a:lnTo>
                  <a:lnTo>
                    <a:pt x="27" y="242"/>
                  </a:lnTo>
                  <a:cubicBezTo>
                    <a:pt x="27" y="242"/>
                    <a:pt x="14" y="228"/>
                    <a:pt x="14" y="215"/>
                  </a:cubicBezTo>
                  <a:lnTo>
                    <a:pt x="14" y="54"/>
                  </a:lnTo>
                  <a:cubicBezTo>
                    <a:pt x="14" y="41"/>
                    <a:pt x="27" y="27"/>
                    <a:pt x="27" y="27"/>
                  </a:cubicBezTo>
                  <a:close/>
                  <a:moveTo>
                    <a:pt x="27" y="0"/>
                  </a:moveTo>
                  <a:cubicBezTo>
                    <a:pt x="14" y="0"/>
                    <a:pt x="0" y="27"/>
                    <a:pt x="0" y="54"/>
                  </a:cubicBezTo>
                  <a:lnTo>
                    <a:pt x="0" y="215"/>
                  </a:lnTo>
                  <a:cubicBezTo>
                    <a:pt x="0" y="242"/>
                    <a:pt x="14" y="269"/>
                    <a:pt x="27" y="269"/>
                  </a:cubicBezTo>
                  <a:lnTo>
                    <a:pt x="41" y="255"/>
                  </a:lnTo>
                  <a:lnTo>
                    <a:pt x="108" y="242"/>
                  </a:lnTo>
                  <a:cubicBezTo>
                    <a:pt x="121" y="228"/>
                    <a:pt x="134" y="215"/>
                    <a:pt x="134" y="188"/>
                  </a:cubicBezTo>
                  <a:lnTo>
                    <a:pt x="134" y="81"/>
                  </a:lnTo>
                  <a:cubicBezTo>
                    <a:pt x="134" y="54"/>
                    <a:pt x="121" y="41"/>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9"/>
            <p:cNvSpPr/>
            <p:nvPr/>
          </p:nvSpPr>
          <p:spPr>
            <a:xfrm>
              <a:off x="2925684" y="1977350"/>
              <a:ext cx="62320" cy="58475"/>
            </a:xfrm>
            <a:custGeom>
              <a:rect b="b" l="l" r="r" t="t"/>
              <a:pathLst>
                <a:path extrusionOk="0" h="806" w="859">
                  <a:moveTo>
                    <a:pt x="805" y="1"/>
                  </a:moveTo>
                  <a:lnTo>
                    <a:pt x="27" y="95"/>
                  </a:lnTo>
                  <a:cubicBezTo>
                    <a:pt x="14" y="95"/>
                    <a:pt x="14" y="108"/>
                    <a:pt x="0" y="122"/>
                  </a:cubicBezTo>
                  <a:cubicBezTo>
                    <a:pt x="0" y="135"/>
                    <a:pt x="0" y="148"/>
                    <a:pt x="0" y="162"/>
                  </a:cubicBezTo>
                  <a:cubicBezTo>
                    <a:pt x="0" y="148"/>
                    <a:pt x="14" y="135"/>
                    <a:pt x="14" y="122"/>
                  </a:cubicBezTo>
                  <a:cubicBezTo>
                    <a:pt x="14" y="122"/>
                    <a:pt x="27" y="108"/>
                    <a:pt x="27" y="108"/>
                  </a:cubicBezTo>
                  <a:lnTo>
                    <a:pt x="805" y="14"/>
                  </a:lnTo>
                  <a:lnTo>
                    <a:pt x="805" y="28"/>
                  </a:lnTo>
                  <a:cubicBezTo>
                    <a:pt x="818" y="28"/>
                    <a:pt x="818" y="28"/>
                    <a:pt x="832" y="41"/>
                  </a:cubicBezTo>
                  <a:cubicBezTo>
                    <a:pt x="845" y="41"/>
                    <a:pt x="845" y="55"/>
                    <a:pt x="845" y="81"/>
                  </a:cubicBezTo>
                  <a:lnTo>
                    <a:pt x="845" y="739"/>
                  </a:lnTo>
                  <a:cubicBezTo>
                    <a:pt x="845" y="752"/>
                    <a:pt x="845" y="765"/>
                    <a:pt x="832" y="779"/>
                  </a:cubicBezTo>
                  <a:cubicBezTo>
                    <a:pt x="818" y="792"/>
                    <a:pt x="818" y="792"/>
                    <a:pt x="805" y="792"/>
                  </a:cubicBezTo>
                  <a:lnTo>
                    <a:pt x="27" y="698"/>
                  </a:lnTo>
                  <a:cubicBezTo>
                    <a:pt x="27" y="698"/>
                    <a:pt x="14" y="698"/>
                    <a:pt x="14" y="685"/>
                  </a:cubicBezTo>
                  <a:cubicBezTo>
                    <a:pt x="14" y="671"/>
                    <a:pt x="0" y="658"/>
                    <a:pt x="0" y="645"/>
                  </a:cubicBezTo>
                  <a:cubicBezTo>
                    <a:pt x="0" y="658"/>
                    <a:pt x="0" y="671"/>
                    <a:pt x="0" y="685"/>
                  </a:cubicBezTo>
                  <a:cubicBezTo>
                    <a:pt x="14" y="698"/>
                    <a:pt x="14" y="712"/>
                    <a:pt x="27" y="712"/>
                  </a:cubicBezTo>
                  <a:lnTo>
                    <a:pt x="805" y="806"/>
                  </a:lnTo>
                  <a:cubicBezTo>
                    <a:pt x="818" y="806"/>
                    <a:pt x="832" y="792"/>
                    <a:pt x="845" y="779"/>
                  </a:cubicBezTo>
                  <a:cubicBezTo>
                    <a:pt x="845" y="779"/>
                    <a:pt x="859" y="752"/>
                    <a:pt x="859" y="739"/>
                  </a:cubicBezTo>
                  <a:lnTo>
                    <a:pt x="859" y="81"/>
                  </a:lnTo>
                  <a:cubicBezTo>
                    <a:pt x="859" y="55"/>
                    <a:pt x="845" y="41"/>
                    <a:pt x="845" y="28"/>
                  </a:cubicBezTo>
                  <a:cubicBezTo>
                    <a:pt x="832" y="14"/>
                    <a:pt x="818" y="1"/>
                    <a:pt x="80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9"/>
            <p:cNvSpPr/>
            <p:nvPr/>
          </p:nvSpPr>
          <p:spPr>
            <a:xfrm>
              <a:off x="2950931" y="1984169"/>
              <a:ext cx="1088" cy="1088"/>
            </a:xfrm>
            <a:custGeom>
              <a:rect b="b" l="l" r="r" t="t"/>
              <a:pathLst>
                <a:path extrusionOk="0" h="15" w="15">
                  <a:moveTo>
                    <a:pt x="1" y="1"/>
                  </a:move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9"/>
            <p:cNvSpPr/>
            <p:nvPr/>
          </p:nvSpPr>
          <p:spPr>
            <a:xfrm>
              <a:off x="2950931" y="1984169"/>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9"/>
            <p:cNvSpPr/>
            <p:nvPr/>
          </p:nvSpPr>
          <p:spPr>
            <a:xfrm>
              <a:off x="2950931" y="1984169"/>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9"/>
            <p:cNvSpPr/>
            <p:nvPr/>
          </p:nvSpPr>
          <p:spPr>
            <a:xfrm>
              <a:off x="2950931" y="1984169"/>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9"/>
            <p:cNvSpPr/>
            <p:nvPr/>
          </p:nvSpPr>
          <p:spPr>
            <a:xfrm>
              <a:off x="2950931" y="1984169"/>
              <a:ext cx="2031" cy="1088"/>
            </a:xfrm>
            <a:custGeom>
              <a:rect b="b" l="l" r="r" t="t"/>
              <a:pathLst>
                <a:path extrusionOk="0" h="15" w="28">
                  <a:moveTo>
                    <a:pt x="14"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9"/>
            <p:cNvSpPr/>
            <p:nvPr/>
          </p:nvSpPr>
          <p:spPr>
            <a:xfrm>
              <a:off x="2950931" y="1984169"/>
              <a:ext cx="2031" cy="1088"/>
            </a:xfrm>
            <a:custGeom>
              <a:rect b="b" l="l" r="r" t="t"/>
              <a:pathLst>
                <a:path extrusionOk="0" h="15" w="28">
                  <a:moveTo>
                    <a:pt x="28"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9"/>
            <p:cNvSpPr/>
            <p:nvPr/>
          </p:nvSpPr>
          <p:spPr>
            <a:xfrm>
              <a:off x="2950931" y="1984169"/>
              <a:ext cx="2031" cy="2031"/>
            </a:xfrm>
            <a:custGeom>
              <a:rect b="b" l="l" r="r" t="t"/>
              <a:pathLst>
                <a:path extrusionOk="0" h="28" w="28">
                  <a:moveTo>
                    <a:pt x="28" y="1"/>
                  </a:moveTo>
                  <a:lnTo>
                    <a:pt x="1" y="14"/>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9"/>
            <p:cNvSpPr/>
            <p:nvPr/>
          </p:nvSpPr>
          <p:spPr>
            <a:xfrm>
              <a:off x="2950931" y="1984169"/>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9"/>
            <p:cNvSpPr/>
            <p:nvPr/>
          </p:nvSpPr>
          <p:spPr>
            <a:xfrm>
              <a:off x="2950931" y="1984169"/>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9"/>
            <p:cNvSpPr/>
            <p:nvPr/>
          </p:nvSpPr>
          <p:spPr>
            <a:xfrm>
              <a:off x="2950931" y="1984169"/>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9"/>
            <p:cNvSpPr/>
            <p:nvPr/>
          </p:nvSpPr>
          <p:spPr>
            <a:xfrm>
              <a:off x="2950931" y="1984169"/>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9"/>
            <p:cNvSpPr/>
            <p:nvPr/>
          </p:nvSpPr>
          <p:spPr>
            <a:xfrm>
              <a:off x="2950931" y="1984169"/>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9"/>
            <p:cNvSpPr/>
            <p:nvPr/>
          </p:nvSpPr>
          <p:spPr>
            <a:xfrm>
              <a:off x="2950931" y="1984169"/>
              <a:ext cx="3047" cy="2031"/>
            </a:xfrm>
            <a:custGeom>
              <a:rect b="b" l="l" r="r" t="t"/>
              <a:pathLst>
                <a:path extrusionOk="0" h="28" w="42">
                  <a:moveTo>
                    <a:pt x="28" y="1"/>
                  </a:move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9"/>
            <p:cNvSpPr/>
            <p:nvPr/>
          </p:nvSpPr>
          <p:spPr>
            <a:xfrm>
              <a:off x="2950931" y="1984169"/>
              <a:ext cx="3047" cy="2031"/>
            </a:xfrm>
            <a:custGeom>
              <a:rect b="b" l="l" r="r" t="t"/>
              <a:pathLst>
                <a:path extrusionOk="0" h="28" w="42">
                  <a:moveTo>
                    <a:pt x="41" y="1"/>
                  </a:move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9"/>
            <p:cNvSpPr/>
            <p:nvPr/>
          </p:nvSpPr>
          <p:spPr>
            <a:xfrm>
              <a:off x="2950931" y="1984169"/>
              <a:ext cx="3047" cy="3047"/>
            </a:xfrm>
            <a:custGeom>
              <a:rect b="b" l="l" r="r" t="t"/>
              <a:pathLst>
                <a:path extrusionOk="0" h="42" w="42">
                  <a:moveTo>
                    <a:pt x="41" y="1"/>
                  </a:moveTo>
                  <a:lnTo>
                    <a:pt x="1" y="28"/>
                  </a:ln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9"/>
            <p:cNvSpPr/>
            <p:nvPr/>
          </p:nvSpPr>
          <p:spPr>
            <a:xfrm>
              <a:off x="2950931" y="1984169"/>
              <a:ext cx="3047" cy="3047"/>
            </a:xfrm>
            <a:custGeom>
              <a:rect b="b" l="l" r="r" t="t"/>
              <a:pathLst>
                <a:path extrusionOk="0" h="42" w="42">
                  <a:moveTo>
                    <a:pt x="41" y="1"/>
                  </a:moveTo>
                  <a:lnTo>
                    <a:pt x="1" y="41"/>
                  </a:lnTo>
                  <a:lnTo>
                    <a:pt x="1" y="41"/>
                  </a:ln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9"/>
            <p:cNvSpPr/>
            <p:nvPr/>
          </p:nvSpPr>
          <p:spPr>
            <a:xfrm>
              <a:off x="2950931" y="1984169"/>
              <a:ext cx="3047" cy="3047"/>
            </a:xfrm>
            <a:custGeom>
              <a:rect b="b" l="l" r="r" t="t"/>
              <a:pathLst>
                <a:path extrusionOk="0" h="42" w="42">
                  <a:moveTo>
                    <a:pt x="41" y="1"/>
                  </a:moveTo>
                  <a:lnTo>
                    <a:pt x="1" y="41"/>
                  </a:lnTo>
                  <a:lnTo>
                    <a:pt x="14"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9"/>
            <p:cNvSpPr/>
            <p:nvPr/>
          </p:nvSpPr>
          <p:spPr>
            <a:xfrm>
              <a:off x="2951947" y="1984169"/>
              <a:ext cx="2031" cy="3047"/>
            </a:xfrm>
            <a:custGeom>
              <a:rect b="b" l="l" r="r" t="t"/>
              <a:pathLst>
                <a:path extrusionOk="0" h="42" w="28">
                  <a:moveTo>
                    <a:pt x="27" y="1"/>
                  </a:moveTo>
                  <a:lnTo>
                    <a:pt x="0" y="41"/>
                  </a:lnTo>
                  <a:lnTo>
                    <a:pt x="0" y="41"/>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9"/>
            <p:cNvSpPr/>
            <p:nvPr/>
          </p:nvSpPr>
          <p:spPr>
            <a:xfrm>
              <a:off x="2951947" y="1984169"/>
              <a:ext cx="2031" cy="3047"/>
            </a:xfrm>
            <a:custGeom>
              <a:rect b="b" l="l" r="r" t="t"/>
              <a:pathLst>
                <a:path extrusionOk="0" h="42" w="28">
                  <a:moveTo>
                    <a:pt x="27" y="1"/>
                  </a:moveTo>
                  <a:lnTo>
                    <a:pt x="0" y="41"/>
                  </a:lnTo>
                  <a:lnTo>
                    <a:pt x="0" y="41"/>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9"/>
            <p:cNvSpPr/>
            <p:nvPr/>
          </p:nvSpPr>
          <p:spPr>
            <a:xfrm>
              <a:off x="2951947" y="1984169"/>
              <a:ext cx="2031" cy="3047"/>
            </a:xfrm>
            <a:custGeom>
              <a:rect b="b" l="l" r="r" t="t"/>
              <a:pathLst>
                <a:path extrusionOk="0" h="42" w="28">
                  <a:moveTo>
                    <a:pt x="27" y="1"/>
                  </a:moveTo>
                  <a:lnTo>
                    <a:pt x="0" y="41"/>
                  </a:lnTo>
                  <a:lnTo>
                    <a:pt x="0" y="41"/>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9"/>
            <p:cNvSpPr/>
            <p:nvPr/>
          </p:nvSpPr>
          <p:spPr>
            <a:xfrm>
              <a:off x="2951947" y="1984169"/>
              <a:ext cx="2975" cy="3047"/>
            </a:xfrm>
            <a:custGeom>
              <a:rect b="b" l="l" r="r" t="t"/>
              <a:pathLst>
                <a:path extrusionOk="0" h="42" w="41">
                  <a:moveTo>
                    <a:pt x="27" y="1"/>
                  </a:moveTo>
                  <a:lnTo>
                    <a:pt x="0"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9"/>
            <p:cNvSpPr/>
            <p:nvPr/>
          </p:nvSpPr>
          <p:spPr>
            <a:xfrm>
              <a:off x="2951947" y="1984169"/>
              <a:ext cx="2975" cy="3047"/>
            </a:xfrm>
            <a:custGeom>
              <a:rect b="b" l="l" r="r" t="t"/>
              <a:pathLst>
                <a:path extrusionOk="0" h="42" w="41">
                  <a:moveTo>
                    <a:pt x="41" y="1"/>
                  </a:moveTo>
                  <a:lnTo>
                    <a:pt x="0" y="41"/>
                  </a:lnTo>
                  <a:lnTo>
                    <a:pt x="0"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9"/>
            <p:cNvSpPr/>
            <p:nvPr/>
          </p:nvSpPr>
          <p:spPr>
            <a:xfrm>
              <a:off x="2951947" y="1984169"/>
              <a:ext cx="2975" cy="3047"/>
            </a:xfrm>
            <a:custGeom>
              <a:rect b="b" l="l" r="r" t="t"/>
              <a:pathLst>
                <a:path extrusionOk="0" h="42" w="41">
                  <a:moveTo>
                    <a:pt x="41" y="1"/>
                  </a:moveTo>
                  <a:lnTo>
                    <a:pt x="0" y="41"/>
                  </a:lnTo>
                  <a:lnTo>
                    <a:pt x="0"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9"/>
            <p:cNvSpPr/>
            <p:nvPr/>
          </p:nvSpPr>
          <p:spPr>
            <a:xfrm>
              <a:off x="2951947" y="1984169"/>
              <a:ext cx="2975" cy="3047"/>
            </a:xfrm>
            <a:custGeom>
              <a:rect b="b" l="l" r="r" t="t"/>
              <a:pathLst>
                <a:path extrusionOk="0" h="42" w="41">
                  <a:moveTo>
                    <a:pt x="41" y="1"/>
                  </a:moveTo>
                  <a:lnTo>
                    <a:pt x="0" y="41"/>
                  </a:lnTo>
                  <a:lnTo>
                    <a:pt x="0"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9"/>
            <p:cNvSpPr/>
            <p:nvPr/>
          </p:nvSpPr>
          <p:spPr>
            <a:xfrm>
              <a:off x="2951947" y="1984169"/>
              <a:ext cx="2975" cy="3047"/>
            </a:xfrm>
            <a:custGeom>
              <a:rect b="b" l="l" r="r" t="t"/>
              <a:pathLst>
                <a:path extrusionOk="0" h="42" w="41">
                  <a:moveTo>
                    <a:pt x="41" y="1"/>
                  </a:moveTo>
                  <a:lnTo>
                    <a:pt x="0" y="41"/>
                  </a:lnTo>
                  <a:lnTo>
                    <a:pt x="14"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9"/>
            <p:cNvSpPr/>
            <p:nvPr/>
          </p:nvSpPr>
          <p:spPr>
            <a:xfrm>
              <a:off x="2952890" y="1984169"/>
              <a:ext cx="2031" cy="3047"/>
            </a:xfrm>
            <a:custGeom>
              <a:rect b="b" l="l" r="r" t="t"/>
              <a:pathLst>
                <a:path extrusionOk="0" h="42" w="28">
                  <a:moveTo>
                    <a:pt x="28" y="1"/>
                  </a:moveTo>
                  <a:lnTo>
                    <a:pt x="1" y="41"/>
                  </a:lnTo>
                  <a:lnTo>
                    <a:pt x="1" y="41"/>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9"/>
            <p:cNvSpPr/>
            <p:nvPr/>
          </p:nvSpPr>
          <p:spPr>
            <a:xfrm>
              <a:off x="2952890" y="1984169"/>
              <a:ext cx="2031" cy="3047"/>
            </a:xfrm>
            <a:custGeom>
              <a:rect b="b" l="l" r="r" t="t"/>
              <a:pathLst>
                <a:path extrusionOk="0" h="42" w="28">
                  <a:moveTo>
                    <a:pt x="28" y="1"/>
                  </a:moveTo>
                  <a:lnTo>
                    <a:pt x="1" y="41"/>
                  </a:lnTo>
                  <a:lnTo>
                    <a:pt x="1" y="41"/>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9"/>
            <p:cNvSpPr/>
            <p:nvPr/>
          </p:nvSpPr>
          <p:spPr>
            <a:xfrm>
              <a:off x="2952890" y="1984169"/>
              <a:ext cx="2031" cy="3047"/>
            </a:xfrm>
            <a:custGeom>
              <a:rect b="b" l="l" r="r" t="t"/>
              <a:pathLst>
                <a:path extrusionOk="0" h="42" w="28">
                  <a:moveTo>
                    <a:pt x="28" y="1"/>
                  </a:moveTo>
                  <a:lnTo>
                    <a:pt x="1" y="41"/>
                  </a:lnTo>
                  <a:lnTo>
                    <a:pt x="1" y="41"/>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9"/>
            <p:cNvSpPr/>
            <p:nvPr/>
          </p:nvSpPr>
          <p:spPr>
            <a:xfrm>
              <a:off x="2952890" y="1984169"/>
              <a:ext cx="2975" cy="3047"/>
            </a:xfrm>
            <a:custGeom>
              <a:rect b="b" l="l" r="r" t="t"/>
              <a:pathLst>
                <a:path extrusionOk="0" h="42" w="41">
                  <a:moveTo>
                    <a:pt x="28" y="1"/>
                  </a:move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9"/>
            <p:cNvSpPr/>
            <p:nvPr/>
          </p:nvSpPr>
          <p:spPr>
            <a:xfrm>
              <a:off x="2952890" y="1984169"/>
              <a:ext cx="2975" cy="3047"/>
            </a:xfrm>
            <a:custGeom>
              <a:rect b="b" l="l" r="r" t="t"/>
              <a:pathLst>
                <a:path extrusionOk="0" h="42" w="41">
                  <a:moveTo>
                    <a:pt x="41" y="1"/>
                  </a:moveTo>
                  <a:lnTo>
                    <a:pt x="1" y="41"/>
                  </a:ln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9"/>
            <p:cNvSpPr/>
            <p:nvPr/>
          </p:nvSpPr>
          <p:spPr>
            <a:xfrm>
              <a:off x="2952890" y="1984169"/>
              <a:ext cx="2975" cy="3047"/>
            </a:xfrm>
            <a:custGeom>
              <a:rect b="b" l="l" r="r" t="t"/>
              <a:pathLst>
                <a:path extrusionOk="0" h="42" w="41">
                  <a:moveTo>
                    <a:pt x="41" y="1"/>
                  </a:moveTo>
                  <a:lnTo>
                    <a:pt x="1" y="41"/>
                  </a:ln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9"/>
            <p:cNvSpPr/>
            <p:nvPr/>
          </p:nvSpPr>
          <p:spPr>
            <a:xfrm>
              <a:off x="2952890" y="1984169"/>
              <a:ext cx="2975" cy="3047"/>
            </a:xfrm>
            <a:custGeom>
              <a:rect b="b" l="l" r="r" t="t"/>
              <a:pathLst>
                <a:path extrusionOk="0" h="42" w="41">
                  <a:moveTo>
                    <a:pt x="41" y="1"/>
                  </a:moveTo>
                  <a:lnTo>
                    <a:pt x="1" y="41"/>
                  </a:ln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9"/>
            <p:cNvSpPr/>
            <p:nvPr/>
          </p:nvSpPr>
          <p:spPr>
            <a:xfrm>
              <a:off x="2952890" y="1984169"/>
              <a:ext cx="2975" cy="3047"/>
            </a:xfrm>
            <a:custGeom>
              <a:rect b="b" l="l" r="r" t="t"/>
              <a:pathLst>
                <a:path extrusionOk="0" h="42" w="41">
                  <a:moveTo>
                    <a:pt x="41" y="1"/>
                  </a:moveTo>
                  <a:lnTo>
                    <a:pt x="1" y="41"/>
                  </a:lnTo>
                  <a:lnTo>
                    <a:pt x="14"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9"/>
            <p:cNvSpPr/>
            <p:nvPr/>
          </p:nvSpPr>
          <p:spPr>
            <a:xfrm>
              <a:off x="2953906" y="1984169"/>
              <a:ext cx="1959" cy="3047"/>
            </a:xfrm>
            <a:custGeom>
              <a:rect b="b" l="l" r="r" t="t"/>
              <a:pathLst>
                <a:path extrusionOk="0" h="42" w="27">
                  <a:moveTo>
                    <a:pt x="27" y="1"/>
                  </a:moveTo>
                  <a:lnTo>
                    <a:pt x="0" y="41"/>
                  </a:lnTo>
                  <a:lnTo>
                    <a:pt x="0" y="41"/>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9"/>
            <p:cNvSpPr/>
            <p:nvPr/>
          </p:nvSpPr>
          <p:spPr>
            <a:xfrm>
              <a:off x="2953906" y="1984169"/>
              <a:ext cx="1959" cy="3047"/>
            </a:xfrm>
            <a:custGeom>
              <a:rect b="b" l="l" r="r" t="t"/>
              <a:pathLst>
                <a:path extrusionOk="0" h="42" w="27">
                  <a:moveTo>
                    <a:pt x="27" y="1"/>
                  </a:moveTo>
                  <a:lnTo>
                    <a:pt x="0" y="41"/>
                  </a:lnTo>
                  <a:lnTo>
                    <a:pt x="27" y="14"/>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9"/>
            <p:cNvSpPr/>
            <p:nvPr/>
          </p:nvSpPr>
          <p:spPr>
            <a:xfrm>
              <a:off x="2953906" y="1985185"/>
              <a:ext cx="1959" cy="2031"/>
            </a:xfrm>
            <a:custGeom>
              <a:rect b="b" l="l" r="r" t="t"/>
              <a:pathLst>
                <a:path extrusionOk="0" h="28" w="27">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9"/>
            <p:cNvSpPr/>
            <p:nvPr/>
          </p:nvSpPr>
          <p:spPr>
            <a:xfrm>
              <a:off x="2953906" y="1985185"/>
              <a:ext cx="1959" cy="2031"/>
            </a:xfrm>
            <a:custGeom>
              <a:rect b="b" l="l" r="r" t="t"/>
              <a:pathLst>
                <a:path extrusionOk="0" h="28" w="27">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9"/>
            <p:cNvSpPr/>
            <p:nvPr/>
          </p:nvSpPr>
          <p:spPr>
            <a:xfrm>
              <a:off x="2953906" y="1985185"/>
              <a:ext cx="1959" cy="2031"/>
            </a:xfrm>
            <a:custGeom>
              <a:rect b="b" l="l" r="r" t="t"/>
              <a:pathLst>
                <a:path extrusionOk="0" h="28" w="27">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9"/>
            <p:cNvSpPr/>
            <p:nvPr/>
          </p:nvSpPr>
          <p:spPr>
            <a:xfrm>
              <a:off x="2953906" y="1985185"/>
              <a:ext cx="1959" cy="2031"/>
            </a:xfrm>
            <a:custGeom>
              <a:rect b="b" l="l" r="r" t="t"/>
              <a:pathLst>
                <a:path extrusionOk="0" h="28" w="27">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9"/>
            <p:cNvSpPr/>
            <p:nvPr/>
          </p:nvSpPr>
          <p:spPr>
            <a:xfrm>
              <a:off x="2953906" y="1985185"/>
              <a:ext cx="1959" cy="2031"/>
            </a:xfrm>
            <a:custGeom>
              <a:rect b="b" l="l" r="r" t="t"/>
              <a:pathLst>
                <a:path extrusionOk="0" h="28" w="27">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9"/>
            <p:cNvSpPr/>
            <p:nvPr/>
          </p:nvSpPr>
          <p:spPr>
            <a:xfrm>
              <a:off x="2953906" y="1985185"/>
              <a:ext cx="1959" cy="2031"/>
            </a:xfrm>
            <a:custGeom>
              <a:rect b="b" l="l" r="r" t="t"/>
              <a:pathLst>
                <a:path extrusionOk="0" h="28" w="27">
                  <a:moveTo>
                    <a:pt x="27" y="0"/>
                  </a:moveTo>
                  <a:lnTo>
                    <a:pt x="0" y="27"/>
                  </a:lnTo>
                  <a:lnTo>
                    <a:pt x="14"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9"/>
            <p:cNvSpPr/>
            <p:nvPr/>
          </p:nvSpPr>
          <p:spPr>
            <a:xfrm>
              <a:off x="2954849" y="1985185"/>
              <a:ext cx="1016" cy="2031"/>
            </a:xfrm>
            <a:custGeom>
              <a:rect b="b" l="l" r="r" t="t"/>
              <a:pathLst>
                <a:path extrusionOk="0" h="28" w="14">
                  <a:moveTo>
                    <a:pt x="14" y="0"/>
                  </a:moveTo>
                  <a:lnTo>
                    <a:pt x="1" y="27"/>
                  </a:lnTo>
                  <a:lnTo>
                    <a:pt x="1" y="27"/>
                  </a:lnTo>
                  <a:lnTo>
                    <a:pt x="14"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9"/>
            <p:cNvSpPr/>
            <p:nvPr/>
          </p:nvSpPr>
          <p:spPr>
            <a:xfrm>
              <a:off x="2954849" y="1986128"/>
              <a:ext cx="1016" cy="1088"/>
            </a:xfrm>
            <a:custGeom>
              <a:rect b="b" l="l" r="r" t="t"/>
              <a:pathLst>
                <a:path extrusionOk="0" h="15" w="14">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9"/>
            <p:cNvSpPr/>
            <p:nvPr/>
          </p:nvSpPr>
          <p:spPr>
            <a:xfrm>
              <a:off x="2954849" y="1986128"/>
              <a:ext cx="1016" cy="1088"/>
            </a:xfrm>
            <a:custGeom>
              <a:rect b="b" l="l" r="r" t="t"/>
              <a:pathLst>
                <a:path extrusionOk="0" h="15" w="14">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9"/>
            <p:cNvSpPr/>
            <p:nvPr/>
          </p:nvSpPr>
          <p:spPr>
            <a:xfrm>
              <a:off x="2954849" y="1986128"/>
              <a:ext cx="1016" cy="1088"/>
            </a:xfrm>
            <a:custGeom>
              <a:rect b="b" l="l" r="r" t="t"/>
              <a:pathLst>
                <a:path extrusionOk="0" h="15" w="14">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9"/>
            <p:cNvSpPr/>
            <p:nvPr/>
          </p:nvSpPr>
          <p:spPr>
            <a:xfrm>
              <a:off x="2954849" y="1986128"/>
              <a:ext cx="1016" cy="1088"/>
            </a:xfrm>
            <a:custGeom>
              <a:rect b="b" l="l" r="r" t="t"/>
              <a:pathLst>
                <a:path extrusionOk="0" h="15" w="14">
                  <a:moveTo>
                    <a:pt x="14" y="1"/>
                  </a:moveTo>
                  <a:lnTo>
                    <a:pt x="1" y="14"/>
                  </a:lnTo>
                  <a:lnTo>
                    <a:pt x="14"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9"/>
            <p:cNvSpPr/>
            <p:nvPr/>
          </p:nvSpPr>
          <p:spPr>
            <a:xfrm>
              <a:off x="2925684" y="2365566"/>
              <a:ext cx="62320" cy="57532"/>
            </a:xfrm>
            <a:custGeom>
              <a:rect b="b" l="l" r="r" t="t"/>
              <a:pathLst>
                <a:path extrusionOk="0" h="793" w="859">
                  <a:moveTo>
                    <a:pt x="0" y="645"/>
                  </a:moveTo>
                  <a:cubicBezTo>
                    <a:pt x="0" y="658"/>
                    <a:pt x="0" y="671"/>
                    <a:pt x="0" y="685"/>
                  </a:cubicBezTo>
                  <a:cubicBezTo>
                    <a:pt x="14" y="698"/>
                    <a:pt x="14" y="698"/>
                    <a:pt x="27" y="698"/>
                  </a:cubicBezTo>
                  <a:cubicBezTo>
                    <a:pt x="27" y="698"/>
                    <a:pt x="14" y="685"/>
                    <a:pt x="14" y="685"/>
                  </a:cubicBezTo>
                  <a:cubicBezTo>
                    <a:pt x="14" y="671"/>
                    <a:pt x="0" y="658"/>
                    <a:pt x="0" y="645"/>
                  </a:cubicBezTo>
                  <a:close/>
                  <a:moveTo>
                    <a:pt x="805" y="1"/>
                  </a:moveTo>
                  <a:lnTo>
                    <a:pt x="27" y="95"/>
                  </a:lnTo>
                  <a:cubicBezTo>
                    <a:pt x="14" y="95"/>
                    <a:pt x="14" y="108"/>
                    <a:pt x="0" y="108"/>
                  </a:cubicBezTo>
                  <a:cubicBezTo>
                    <a:pt x="0" y="122"/>
                    <a:pt x="0" y="135"/>
                    <a:pt x="0" y="148"/>
                  </a:cubicBezTo>
                  <a:lnTo>
                    <a:pt x="0" y="162"/>
                  </a:lnTo>
                  <a:cubicBezTo>
                    <a:pt x="0" y="148"/>
                    <a:pt x="14" y="135"/>
                    <a:pt x="14" y="122"/>
                  </a:cubicBezTo>
                  <a:cubicBezTo>
                    <a:pt x="14" y="108"/>
                    <a:pt x="27" y="108"/>
                    <a:pt x="27" y="108"/>
                  </a:cubicBezTo>
                  <a:lnTo>
                    <a:pt x="805" y="14"/>
                  </a:lnTo>
                  <a:cubicBezTo>
                    <a:pt x="818" y="14"/>
                    <a:pt x="818" y="14"/>
                    <a:pt x="832" y="28"/>
                  </a:cubicBezTo>
                  <a:cubicBezTo>
                    <a:pt x="845" y="41"/>
                    <a:pt x="845" y="55"/>
                    <a:pt x="845" y="68"/>
                  </a:cubicBezTo>
                  <a:lnTo>
                    <a:pt x="845" y="725"/>
                  </a:lnTo>
                  <a:cubicBezTo>
                    <a:pt x="845" y="752"/>
                    <a:pt x="845" y="765"/>
                    <a:pt x="832" y="779"/>
                  </a:cubicBezTo>
                  <a:cubicBezTo>
                    <a:pt x="818" y="779"/>
                    <a:pt x="818" y="792"/>
                    <a:pt x="805" y="792"/>
                  </a:cubicBezTo>
                  <a:cubicBezTo>
                    <a:pt x="818" y="792"/>
                    <a:pt x="832" y="792"/>
                    <a:pt x="845" y="779"/>
                  </a:cubicBezTo>
                  <a:cubicBezTo>
                    <a:pt x="845" y="765"/>
                    <a:pt x="859" y="752"/>
                    <a:pt x="859" y="725"/>
                  </a:cubicBezTo>
                  <a:lnTo>
                    <a:pt x="859" y="68"/>
                  </a:lnTo>
                  <a:cubicBezTo>
                    <a:pt x="859" y="55"/>
                    <a:pt x="845" y="28"/>
                    <a:pt x="845" y="14"/>
                  </a:cubicBezTo>
                  <a:cubicBezTo>
                    <a:pt x="832" y="1"/>
                    <a:pt x="818" y="1"/>
                    <a:pt x="80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9"/>
            <p:cNvSpPr/>
            <p:nvPr/>
          </p:nvSpPr>
          <p:spPr>
            <a:xfrm>
              <a:off x="2950931" y="2372386"/>
              <a:ext cx="1088" cy="73"/>
            </a:xfrm>
            <a:custGeom>
              <a:rect b="b" l="l" r="r" t="t"/>
              <a:pathLst>
                <a:path extrusionOk="0" h="1" w="15">
                  <a:moveTo>
                    <a:pt x="14" y="1"/>
                  </a:moveTo>
                  <a:lnTo>
                    <a:pt x="1" y="1"/>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9"/>
            <p:cNvSpPr/>
            <p:nvPr/>
          </p:nvSpPr>
          <p:spPr>
            <a:xfrm>
              <a:off x="2950931" y="2372386"/>
              <a:ext cx="1088" cy="73"/>
            </a:xfrm>
            <a:custGeom>
              <a:rect b="b" l="l" r="r" t="t"/>
              <a:pathLst>
                <a:path extrusionOk="0" h="1" w="15">
                  <a:moveTo>
                    <a:pt x="14" y="1"/>
                  </a:moveTo>
                  <a:lnTo>
                    <a:pt x="1" y="1"/>
                  </a:lnTo>
                  <a:lnTo>
                    <a:pt x="1"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9"/>
            <p:cNvSpPr/>
            <p:nvPr/>
          </p:nvSpPr>
          <p:spPr>
            <a:xfrm>
              <a:off x="2950931" y="2372386"/>
              <a:ext cx="1088" cy="1088"/>
            </a:xfrm>
            <a:custGeom>
              <a:rect b="b" l="l" r="r" t="t"/>
              <a:pathLst>
                <a:path extrusionOk="0" h="15" w="15">
                  <a:moveTo>
                    <a:pt x="1" y="1"/>
                  </a:move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9"/>
            <p:cNvSpPr/>
            <p:nvPr/>
          </p:nvSpPr>
          <p:spPr>
            <a:xfrm>
              <a:off x="2950931" y="2372386"/>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9"/>
            <p:cNvSpPr/>
            <p:nvPr/>
          </p:nvSpPr>
          <p:spPr>
            <a:xfrm>
              <a:off x="2950931" y="2372386"/>
              <a:ext cx="2031" cy="1088"/>
            </a:xfrm>
            <a:custGeom>
              <a:rect b="b" l="l" r="r" t="t"/>
              <a:pathLst>
                <a:path extrusionOk="0" h="15" w="28">
                  <a:moveTo>
                    <a:pt x="14" y="1"/>
                  </a:move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9"/>
            <p:cNvSpPr/>
            <p:nvPr/>
          </p:nvSpPr>
          <p:spPr>
            <a:xfrm>
              <a:off x="2950931" y="2372386"/>
              <a:ext cx="2031" cy="1088"/>
            </a:xfrm>
            <a:custGeom>
              <a:rect b="b" l="l" r="r" t="t"/>
              <a:pathLst>
                <a:path extrusionOk="0" h="15" w="28">
                  <a:moveTo>
                    <a:pt x="28"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9"/>
            <p:cNvSpPr/>
            <p:nvPr/>
          </p:nvSpPr>
          <p:spPr>
            <a:xfrm>
              <a:off x="2950931" y="2372386"/>
              <a:ext cx="2031" cy="1088"/>
            </a:xfrm>
            <a:custGeom>
              <a:rect b="b" l="l" r="r" t="t"/>
              <a:pathLst>
                <a:path extrusionOk="0" h="15" w="28">
                  <a:moveTo>
                    <a:pt x="28"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9"/>
            <p:cNvSpPr/>
            <p:nvPr/>
          </p:nvSpPr>
          <p:spPr>
            <a:xfrm>
              <a:off x="2950931" y="2372386"/>
              <a:ext cx="2031" cy="1088"/>
            </a:xfrm>
            <a:custGeom>
              <a:rect b="b" l="l" r="r" t="t"/>
              <a:pathLst>
                <a:path extrusionOk="0" h="15" w="28">
                  <a:moveTo>
                    <a:pt x="28"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9"/>
            <p:cNvSpPr/>
            <p:nvPr/>
          </p:nvSpPr>
          <p:spPr>
            <a:xfrm>
              <a:off x="2950931" y="2372386"/>
              <a:ext cx="2031" cy="1088"/>
            </a:xfrm>
            <a:custGeom>
              <a:rect b="b" l="l" r="r" t="t"/>
              <a:pathLst>
                <a:path extrusionOk="0" h="15" w="28">
                  <a:moveTo>
                    <a:pt x="28"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9"/>
            <p:cNvSpPr/>
            <p:nvPr/>
          </p:nvSpPr>
          <p:spPr>
            <a:xfrm>
              <a:off x="2950931" y="2372386"/>
              <a:ext cx="2031" cy="2031"/>
            </a:xfrm>
            <a:custGeom>
              <a:rect b="b" l="l" r="r" t="t"/>
              <a:pathLst>
                <a:path extrusionOk="0" h="28" w="28">
                  <a:moveTo>
                    <a:pt x="28" y="1"/>
                  </a:moveTo>
                  <a:lnTo>
                    <a:pt x="1" y="14"/>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9"/>
            <p:cNvSpPr/>
            <p:nvPr/>
          </p:nvSpPr>
          <p:spPr>
            <a:xfrm>
              <a:off x="2950931" y="2372386"/>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9"/>
            <p:cNvSpPr/>
            <p:nvPr/>
          </p:nvSpPr>
          <p:spPr>
            <a:xfrm>
              <a:off x="2950931" y="2372386"/>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9"/>
            <p:cNvSpPr/>
            <p:nvPr/>
          </p:nvSpPr>
          <p:spPr>
            <a:xfrm>
              <a:off x="2950931" y="2372386"/>
              <a:ext cx="3047" cy="2031"/>
            </a:xfrm>
            <a:custGeom>
              <a:rect b="b" l="l" r="r" t="t"/>
              <a:pathLst>
                <a:path extrusionOk="0" h="28" w="42">
                  <a:moveTo>
                    <a:pt x="28" y="1"/>
                  </a:move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9"/>
            <p:cNvSpPr/>
            <p:nvPr/>
          </p:nvSpPr>
          <p:spPr>
            <a:xfrm>
              <a:off x="2950931" y="2372386"/>
              <a:ext cx="3047" cy="2031"/>
            </a:xfrm>
            <a:custGeom>
              <a:rect b="b" l="l" r="r" t="t"/>
              <a:pathLst>
                <a:path extrusionOk="0" h="28" w="42">
                  <a:moveTo>
                    <a:pt x="41" y="1"/>
                  </a:move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9"/>
            <p:cNvSpPr/>
            <p:nvPr/>
          </p:nvSpPr>
          <p:spPr>
            <a:xfrm>
              <a:off x="2950931" y="2372386"/>
              <a:ext cx="3047" cy="2031"/>
            </a:xfrm>
            <a:custGeom>
              <a:rect b="b" l="l" r="r" t="t"/>
              <a:pathLst>
                <a:path extrusionOk="0" h="28" w="42">
                  <a:moveTo>
                    <a:pt x="41" y="1"/>
                  </a:move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9"/>
            <p:cNvSpPr/>
            <p:nvPr/>
          </p:nvSpPr>
          <p:spPr>
            <a:xfrm>
              <a:off x="2950931" y="2372386"/>
              <a:ext cx="3047" cy="2031"/>
            </a:xfrm>
            <a:custGeom>
              <a:rect b="b" l="l" r="r" t="t"/>
              <a:pathLst>
                <a:path extrusionOk="0" h="28" w="42">
                  <a:moveTo>
                    <a:pt x="41" y="1"/>
                  </a:moveTo>
                  <a:lnTo>
                    <a:pt x="1" y="28"/>
                  </a:ln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9"/>
            <p:cNvSpPr/>
            <p:nvPr/>
          </p:nvSpPr>
          <p:spPr>
            <a:xfrm>
              <a:off x="2950931" y="2372386"/>
              <a:ext cx="3047" cy="2031"/>
            </a:xfrm>
            <a:custGeom>
              <a:rect b="b" l="l" r="r" t="t"/>
              <a:pathLst>
                <a:path extrusionOk="0" h="28" w="42">
                  <a:moveTo>
                    <a:pt x="41" y="1"/>
                  </a:moveTo>
                  <a:lnTo>
                    <a:pt x="1" y="28"/>
                  </a:lnTo>
                  <a:lnTo>
                    <a:pt x="14"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9"/>
            <p:cNvSpPr/>
            <p:nvPr/>
          </p:nvSpPr>
          <p:spPr>
            <a:xfrm>
              <a:off x="2951947" y="2372386"/>
              <a:ext cx="2031" cy="2031"/>
            </a:xfrm>
            <a:custGeom>
              <a:rect b="b" l="l" r="r" t="t"/>
              <a:pathLst>
                <a:path extrusionOk="0" h="28" w="28">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9"/>
            <p:cNvSpPr/>
            <p:nvPr/>
          </p:nvSpPr>
          <p:spPr>
            <a:xfrm>
              <a:off x="2951947" y="2372386"/>
              <a:ext cx="2031" cy="2031"/>
            </a:xfrm>
            <a:custGeom>
              <a:rect b="b" l="l" r="r" t="t"/>
              <a:pathLst>
                <a:path extrusionOk="0" h="28" w="28">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9"/>
            <p:cNvSpPr/>
            <p:nvPr/>
          </p:nvSpPr>
          <p:spPr>
            <a:xfrm>
              <a:off x="2951947" y="2372386"/>
              <a:ext cx="2031" cy="2031"/>
            </a:xfrm>
            <a:custGeom>
              <a:rect b="b" l="l" r="r" t="t"/>
              <a:pathLst>
                <a:path extrusionOk="0" h="28" w="28">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9"/>
            <p:cNvSpPr/>
            <p:nvPr/>
          </p:nvSpPr>
          <p:spPr>
            <a:xfrm>
              <a:off x="2951947" y="2372386"/>
              <a:ext cx="2975" cy="2031"/>
            </a:xfrm>
            <a:custGeom>
              <a:rect b="b" l="l" r="r" t="t"/>
              <a:pathLst>
                <a:path extrusionOk="0" h="28" w="41">
                  <a:moveTo>
                    <a:pt x="27" y="1"/>
                  </a:moveTo>
                  <a:lnTo>
                    <a:pt x="0"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9"/>
            <p:cNvSpPr/>
            <p:nvPr/>
          </p:nvSpPr>
          <p:spPr>
            <a:xfrm>
              <a:off x="2951947" y="2372386"/>
              <a:ext cx="2975" cy="2031"/>
            </a:xfrm>
            <a:custGeom>
              <a:rect b="b" l="l" r="r" t="t"/>
              <a:pathLst>
                <a:path extrusionOk="0" h="28" w="41">
                  <a:moveTo>
                    <a:pt x="41" y="1"/>
                  </a:moveTo>
                  <a:lnTo>
                    <a:pt x="0" y="28"/>
                  </a:lnTo>
                  <a:lnTo>
                    <a:pt x="0"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9"/>
            <p:cNvSpPr/>
            <p:nvPr/>
          </p:nvSpPr>
          <p:spPr>
            <a:xfrm>
              <a:off x="2951947" y="2372386"/>
              <a:ext cx="2975" cy="2031"/>
            </a:xfrm>
            <a:custGeom>
              <a:rect b="b" l="l" r="r" t="t"/>
              <a:pathLst>
                <a:path extrusionOk="0" h="28" w="41">
                  <a:moveTo>
                    <a:pt x="41" y="1"/>
                  </a:moveTo>
                  <a:lnTo>
                    <a:pt x="0" y="28"/>
                  </a:lnTo>
                  <a:lnTo>
                    <a:pt x="0"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9"/>
            <p:cNvSpPr/>
            <p:nvPr/>
          </p:nvSpPr>
          <p:spPr>
            <a:xfrm>
              <a:off x="2951947" y="2372386"/>
              <a:ext cx="2975" cy="2031"/>
            </a:xfrm>
            <a:custGeom>
              <a:rect b="b" l="l" r="r" t="t"/>
              <a:pathLst>
                <a:path extrusionOk="0" h="28" w="41">
                  <a:moveTo>
                    <a:pt x="41" y="1"/>
                  </a:moveTo>
                  <a:lnTo>
                    <a:pt x="0" y="28"/>
                  </a:lnTo>
                  <a:lnTo>
                    <a:pt x="0"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9"/>
            <p:cNvSpPr/>
            <p:nvPr/>
          </p:nvSpPr>
          <p:spPr>
            <a:xfrm>
              <a:off x="2951947" y="2372386"/>
              <a:ext cx="2975" cy="2031"/>
            </a:xfrm>
            <a:custGeom>
              <a:rect b="b" l="l" r="r" t="t"/>
              <a:pathLst>
                <a:path extrusionOk="0" h="28" w="41">
                  <a:moveTo>
                    <a:pt x="41" y="1"/>
                  </a:moveTo>
                  <a:lnTo>
                    <a:pt x="0" y="28"/>
                  </a:lnTo>
                  <a:lnTo>
                    <a:pt x="14"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9"/>
            <p:cNvSpPr/>
            <p:nvPr/>
          </p:nvSpPr>
          <p:spPr>
            <a:xfrm>
              <a:off x="2952890" y="2372386"/>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9"/>
            <p:cNvSpPr/>
            <p:nvPr/>
          </p:nvSpPr>
          <p:spPr>
            <a:xfrm>
              <a:off x="2952890" y="2372386"/>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9"/>
            <p:cNvSpPr/>
            <p:nvPr/>
          </p:nvSpPr>
          <p:spPr>
            <a:xfrm>
              <a:off x="2952890" y="2372386"/>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9"/>
            <p:cNvSpPr/>
            <p:nvPr/>
          </p:nvSpPr>
          <p:spPr>
            <a:xfrm>
              <a:off x="2952890" y="2372386"/>
              <a:ext cx="2975" cy="2031"/>
            </a:xfrm>
            <a:custGeom>
              <a:rect b="b" l="l" r="r" t="t"/>
              <a:pathLst>
                <a:path extrusionOk="0" h="28" w="41">
                  <a:moveTo>
                    <a:pt x="28" y="1"/>
                  </a:move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9"/>
            <p:cNvSpPr/>
            <p:nvPr/>
          </p:nvSpPr>
          <p:spPr>
            <a:xfrm>
              <a:off x="2952890" y="2372386"/>
              <a:ext cx="2975" cy="2031"/>
            </a:xfrm>
            <a:custGeom>
              <a:rect b="b" l="l" r="r" t="t"/>
              <a:pathLst>
                <a:path extrusionOk="0" h="28" w="41">
                  <a:moveTo>
                    <a:pt x="41" y="1"/>
                  </a:move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9"/>
            <p:cNvSpPr/>
            <p:nvPr/>
          </p:nvSpPr>
          <p:spPr>
            <a:xfrm>
              <a:off x="2952890" y="2372386"/>
              <a:ext cx="2975" cy="2031"/>
            </a:xfrm>
            <a:custGeom>
              <a:rect b="b" l="l" r="r" t="t"/>
              <a:pathLst>
                <a:path extrusionOk="0" h="28" w="41">
                  <a:moveTo>
                    <a:pt x="41" y="1"/>
                  </a:moveTo>
                  <a:lnTo>
                    <a:pt x="1" y="28"/>
                  </a:lnTo>
                  <a:lnTo>
                    <a:pt x="1" y="28"/>
                  </a:lnTo>
                  <a:lnTo>
                    <a:pt x="41" y="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9"/>
            <p:cNvSpPr/>
            <p:nvPr/>
          </p:nvSpPr>
          <p:spPr>
            <a:xfrm>
              <a:off x="2952890" y="2372386"/>
              <a:ext cx="2975" cy="2031"/>
            </a:xfrm>
            <a:custGeom>
              <a:rect b="b" l="l" r="r" t="t"/>
              <a:pathLst>
                <a:path extrusionOk="0" h="28" w="41">
                  <a:moveTo>
                    <a:pt x="41" y="1"/>
                  </a:move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9"/>
            <p:cNvSpPr/>
            <p:nvPr/>
          </p:nvSpPr>
          <p:spPr>
            <a:xfrm>
              <a:off x="2952890" y="2372386"/>
              <a:ext cx="2975" cy="2031"/>
            </a:xfrm>
            <a:custGeom>
              <a:rect b="b" l="l" r="r" t="t"/>
              <a:pathLst>
                <a:path extrusionOk="0" h="28" w="41">
                  <a:moveTo>
                    <a:pt x="41" y="1"/>
                  </a:moveTo>
                  <a:lnTo>
                    <a:pt x="1" y="28"/>
                  </a:lnTo>
                  <a:lnTo>
                    <a:pt x="14"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9"/>
            <p:cNvSpPr/>
            <p:nvPr/>
          </p:nvSpPr>
          <p:spPr>
            <a:xfrm>
              <a:off x="2953906" y="2372386"/>
              <a:ext cx="1959" cy="2031"/>
            </a:xfrm>
            <a:custGeom>
              <a:rect b="b" l="l" r="r" t="t"/>
              <a:pathLst>
                <a:path extrusionOk="0" h="28" w="27">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9"/>
            <p:cNvSpPr/>
            <p:nvPr/>
          </p:nvSpPr>
          <p:spPr>
            <a:xfrm>
              <a:off x="2953906" y="2372386"/>
              <a:ext cx="1959" cy="2031"/>
            </a:xfrm>
            <a:custGeom>
              <a:rect b="b" l="l" r="r" t="t"/>
              <a:pathLst>
                <a:path extrusionOk="0" h="28" w="27">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9"/>
            <p:cNvSpPr/>
            <p:nvPr/>
          </p:nvSpPr>
          <p:spPr>
            <a:xfrm>
              <a:off x="2953906" y="2372386"/>
              <a:ext cx="1959" cy="2031"/>
            </a:xfrm>
            <a:custGeom>
              <a:rect b="b" l="l" r="r" t="t"/>
              <a:pathLst>
                <a:path extrusionOk="0" h="28" w="27">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9"/>
            <p:cNvSpPr/>
            <p:nvPr/>
          </p:nvSpPr>
          <p:spPr>
            <a:xfrm>
              <a:off x="2953906" y="2372386"/>
              <a:ext cx="1959" cy="2031"/>
            </a:xfrm>
            <a:custGeom>
              <a:rect b="b" l="l" r="r" t="t"/>
              <a:pathLst>
                <a:path extrusionOk="0" h="28" w="27">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9"/>
            <p:cNvSpPr/>
            <p:nvPr/>
          </p:nvSpPr>
          <p:spPr>
            <a:xfrm>
              <a:off x="2953906" y="2372386"/>
              <a:ext cx="1959" cy="2031"/>
            </a:xfrm>
            <a:custGeom>
              <a:rect b="b" l="l" r="r" t="t"/>
              <a:pathLst>
                <a:path extrusionOk="0" h="28" w="27">
                  <a:moveTo>
                    <a:pt x="27" y="1"/>
                  </a:moveTo>
                  <a:lnTo>
                    <a:pt x="0" y="28"/>
                  </a:lnTo>
                  <a:lnTo>
                    <a:pt x="27" y="14"/>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9"/>
            <p:cNvSpPr/>
            <p:nvPr/>
          </p:nvSpPr>
          <p:spPr>
            <a:xfrm>
              <a:off x="2953906" y="2373401"/>
              <a:ext cx="1959" cy="1016"/>
            </a:xfrm>
            <a:custGeom>
              <a:rect b="b" l="l" r="r" t="t"/>
              <a:pathLst>
                <a:path extrusionOk="0" h="14" w="27">
                  <a:moveTo>
                    <a:pt x="27" y="0"/>
                  </a:moveTo>
                  <a:lnTo>
                    <a:pt x="0" y="14"/>
                  </a:lnTo>
                  <a:lnTo>
                    <a:pt x="0" y="14"/>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9"/>
            <p:cNvSpPr/>
            <p:nvPr/>
          </p:nvSpPr>
          <p:spPr>
            <a:xfrm>
              <a:off x="2953906" y="2373401"/>
              <a:ext cx="1959" cy="1016"/>
            </a:xfrm>
            <a:custGeom>
              <a:rect b="b" l="l" r="r" t="t"/>
              <a:pathLst>
                <a:path extrusionOk="0" h="14" w="27">
                  <a:moveTo>
                    <a:pt x="27" y="0"/>
                  </a:moveTo>
                  <a:lnTo>
                    <a:pt x="0" y="14"/>
                  </a:lnTo>
                  <a:lnTo>
                    <a:pt x="0" y="14"/>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9"/>
            <p:cNvSpPr/>
            <p:nvPr/>
          </p:nvSpPr>
          <p:spPr>
            <a:xfrm>
              <a:off x="2953906" y="2373401"/>
              <a:ext cx="1959" cy="1016"/>
            </a:xfrm>
            <a:custGeom>
              <a:rect b="b" l="l" r="r" t="t"/>
              <a:pathLst>
                <a:path extrusionOk="0" h="14" w="27">
                  <a:moveTo>
                    <a:pt x="27" y="0"/>
                  </a:moveTo>
                  <a:lnTo>
                    <a:pt x="0" y="14"/>
                  </a:lnTo>
                  <a:lnTo>
                    <a:pt x="14" y="14"/>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9"/>
            <p:cNvSpPr/>
            <p:nvPr/>
          </p:nvSpPr>
          <p:spPr>
            <a:xfrm>
              <a:off x="2954849" y="2373401"/>
              <a:ext cx="1016" cy="1016"/>
            </a:xfrm>
            <a:custGeom>
              <a:rect b="b" l="l" r="r" t="t"/>
              <a:pathLst>
                <a:path extrusionOk="0" h="14" w="14">
                  <a:moveTo>
                    <a:pt x="14" y="0"/>
                  </a:moveTo>
                  <a:lnTo>
                    <a:pt x="1" y="14"/>
                  </a:lnTo>
                  <a:lnTo>
                    <a:pt x="1"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9"/>
            <p:cNvSpPr/>
            <p:nvPr/>
          </p:nvSpPr>
          <p:spPr>
            <a:xfrm>
              <a:off x="2954849" y="2373401"/>
              <a:ext cx="1016" cy="1016"/>
            </a:xfrm>
            <a:custGeom>
              <a:rect b="b" l="l" r="r" t="t"/>
              <a:pathLst>
                <a:path extrusionOk="0" h="14" w="14">
                  <a:moveTo>
                    <a:pt x="14" y="0"/>
                  </a:moveTo>
                  <a:lnTo>
                    <a:pt x="1" y="14"/>
                  </a:lnTo>
                  <a:lnTo>
                    <a:pt x="1"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9"/>
            <p:cNvSpPr/>
            <p:nvPr/>
          </p:nvSpPr>
          <p:spPr>
            <a:xfrm>
              <a:off x="2954849" y="2373401"/>
              <a:ext cx="1016" cy="1016"/>
            </a:xfrm>
            <a:custGeom>
              <a:rect b="b" l="l" r="r" t="t"/>
              <a:pathLst>
                <a:path extrusionOk="0" h="14" w="14">
                  <a:moveTo>
                    <a:pt x="14" y="0"/>
                  </a:moveTo>
                  <a:lnTo>
                    <a:pt x="1" y="14"/>
                  </a:lnTo>
                  <a:lnTo>
                    <a:pt x="1"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9"/>
            <p:cNvSpPr/>
            <p:nvPr/>
          </p:nvSpPr>
          <p:spPr>
            <a:xfrm>
              <a:off x="2954849" y="2373401"/>
              <a:ext cx="1016" cy="1016"/>
            </a:xfrm>
            <a:custGeom>
              <a:rect b="b" l="l" r="r" t="t"/>
              <a:pathLst>
                <a:path extrusionOk="0" h="14" w="14">
                  <a:moveTo>
                    <a:pt x="14" y="0"/>
                  </a:moveTo>
                  <a:lnTo>
                    <a:pt x="1" y="14"/>
                  </a:lnTo>
                  <a:lnTo>
                    <a:pt x="14"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9"/>
            <p:cNvSpPr/>
            <p:nvPr/>
          </p:nvSpPr>
          <p:spPr>
            <a:xfrm>
              <a:off x="2954849" y="2374344"/>
              <a:ext cx="1016" cy="73"/>
            </a:xfrm>
            <a:custGeom>
              <a:rect b="b" l="l" r="r" t="t"/>
              <a:pathLst>
                <a:path extrusionOk="0" h="1" w="14">
                  <a:moveTo>
                    <a:pt x="1" y="1"/>
                  </a:moveTo>
                  <a:lnTo>
                    <a:pt x="14"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9"/>
            <p:cNvSpPr/>
            <p:nvPr/>
          </p:nvSpPr>
          <p:spPr>
            <a:xfrm>
              <a:off x="2926627" y="3812435"/>
              <a:ext cx="67254" cy="57460"/>
            </a:xfrm>
            <a:custGeom>
              <a:rect b="b" l="l" r="r" t="t"/>
              <a:pathLst>
                <a:path extrusionOk="0" h="792" w="927">
                  <a:moveTo>
                    <a:pt x="779" y="0"/>
                  </a:moveTo>
                  <a:lnTo>
                    <a:pt x="27" y="188"/>
                  </a:lnTo>
                  <a:cubicBezTo>
                    <a:pt x="27" y="188"/>
                    <a:pt x="14" y="201"/>
                    <a:pt x="14" y="215"/>
                  </a:cubicBezTo>
                  <a:cubicBezTo>
                    <a:pt x="27" y="201"/>
                    <a:pt x="41" y="201"/>
                    <a:pt x="41" y="201"/>
                  </a:cubicBezTo>
                  <a:lnTo>
                    <a:pt x="792" y="13"/>
                  </a:lnTo>
                  <a:cubicBezTo>
                    <a:pt x="805" y="13"/>
                    <a:pt x="819" y="13"/>
                    <a:pt x="819" y="27"/>
                  </a:cubicBezTo>
                  <a:cubicBezTo>
                    <a:pt x="832" y="40"/>
                    <a:pt x="832" y="54"/>
                    <a:pt x="832" y="67"/>
                  </a:cubicBezTo>
                  <a:lnTo>
                    <a:pt x="913" y="724"/>
                  </a:lnTo>
                  <a:cubicBezTo>
                    <a:pt x="926" y="738"/>
                    <a:pt x="913" y="751"/>
                    <a:pt x="913" y="764"/>
                  </a:cubicBezTo>
                  <a:cubicBezTo>
                    <a:pt x="926" y="764"/>
                    <a:pt x="926" y="738"/>
                    <a:pt x="926" y="724"/>
                  </a:cubicBezTo>
                  <a:lnTo>
                    <a:pt x="846" y="67"/>
                  </a:lnTo>
                  <a:cubicBezTo>
                    <a:pt x="846" y="40"/>
                    <a:pt x="832" y="27"/>
                    <a:pt x="832" y="13"/>
                  </a:cubicBezTo>
                  <a:cubicBezTo>
                    <a:pt x="819" y="0"/>
                    <a:pt x="792" y="0"/>
                    <a:pt x="779" y="0"/>
                  </a:cubicBezTo>
                  <a:close/>
                  <a:moveTo>
                    <a:pt x="14" y="215"/>
                  </a:moveTo>
                  <a:cubicBezTo>
                    <a:pt x="1" y="228"/>
                    <a:pt x="1" y="241"/>
                    <a:pt x="1" y="255"/>
                  </a:cubicBezTo>
                  <a:lnTo>
                    <a:pt x="68" y="738"/>
                  </a:lnTo>
                  <a:cubicBezTo>
                    <a:pt x="68" y="751"/>
                    <a:pt x="68" y="764"/>
                    <a:pt x="81" y="778"/>
                  </a:cubicBezTo>
                  <a:cubicBezTo>
                    <a:pt x="81" y="791"/>
                    <a:pt x="95" y="791"/>
                    <a:pt x="108" y="791"/>
                  </a:cubicBezTo>
                  <a:lnTo>
                    <a:pt x="886" y="791"/>
                  </a:lnTo>
                  <a:cubicBezTo>
                    <a:pt x="899" y="791"/>
                    <a:pt x="913" y="791"/>
                    <a:pt x="913" y="764"/>
                  </a:cubicBezTo>
                  <a:lnTo>
                    <a:pt x="913" y="764"/>
                  </a:lnTo>
                  <a:cubicBezTo>
                    <a:pt x="899" y="778"/>
                    <a:pt x="886" y="778"/>
                    <a:pt x="886" y="778"/>
                  </a:cubicBezTo>
                  <a:lnTo>
                    <a:pt x="108" y="778"/>
                  </a:lnTo>
                  <a:cubicBezTo>
                    <a:pt x="95" y="778"/>
                    <a:pt x="95" y="778"/>
                    <a:pt x="81" y="764"/>
                  </a:cubicBezTo>
                  <a:cubicBezTo>
                    <a:pt x="81" y="764"/>
                    <a:pt x="81" y="751"/>
                    <a:pt x="81" y="738"/>
                  </a:cubicBezTo>
                  <a:lnTo>
                    <a:pt x="14" y="255"/>
                  </a:lnTo>
                  <a:cubicBezTo>
                    <a:pt x="14" y="241"/>
                    <a:pt x="14" y="228"/>
                    <a:pt x="14" y="21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9"/>
            <p:cNvSpPr/>
            <p:nvPr/>
          </p:nvSpPr>
          <p:spPr>
            <a:xfrm>
              <a:off x="2951947" y="3822156"/>
              <a:ext cx="1016" cy="1959"/>
            </a:xfrm>
            <a:custGeom>
              <a:rect b="b" l="l" r="r" t="t"/>
              <a:pathLst>
                <a:path extrusionOk="0" h="27" w="14">
                  <a:moveTo>
                    <a:pt x="0" y="0"/>
                  </a:moveTo>
                  <a:lnTo>
                    <a:pt x="0"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9"/>
            <p:cNvSpPr/>
            <p:nvPr/>
          </p:nvSpPr>
          <p:spPr>
            <a:xfrm>
              <a:off x="2951947" y="3822156"/>
              <a:ext cx="1016" cy="1959"/>
            </a:xfrm>
            <a:custGeom>
              <a:rect b="b" l="l" r="r" t="t"/>
              <a:pathLst>
                <a:path extrusionOk="0" h="27" w="14">
                  <a:moveTo>
                    <a:pt x="14" y="0"/>
                  </a:moveTo>
                  <a:lnTo>
                    <a:pt x="0" y="27"/>
                  </a:lnTo>
                  <a:lnTo>
                    <a:pt x="0"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9"/>
            <p:cNvSpPr/>
            <p:nvPr/>
          </p:nvSpPr>
          <p:spPr>
            <a:xfrm>
              <a:off x="2951947" y="3822156"/>
              <a:ext cx="1016" cy="1959"/>
            </a:xfrm>
            <a:custGeom>
              <a:rect b="b" l="l" r="r" t="t"/>
              <a:pathLst>
                <a:path extrusionOk="0" h="27" w="14">
                  <a:moveTo>
                    <a:pt x="14" y="0"/>
                  </a:moveTo>
                  <a:lnTo>
                    <a:pt x="0" y="27"/>
                  </a:lnTo>
                  <a:lnTo>
                    <a:pt x="0"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9"/>
            <p:cNvSpPr/>
            <p:nvPr/>
          </p:nvSpPr>
          <p:spPr>
            <a:xfrm>
              <a:off x="2951947" y="3822156"/>
              <a:ext cx="1016" cy="1959"/>
            </a:xfrm>
            <a:custGeom>
              <a:rect b="b" l="l" r="r" t="t"/>
              <a:pathLst>
                <a:path extrusionOk="0" h="27" w="14">
                  <a:moveTo>
                    <a:pt x="14" y="0"/>
                  </a:moveTo>
                  <a:lnTo>
                    <a:pt x="0" y="27"/>
                  </a:lnTo>
                  <a:lnTo>
                    <a:pt x="0"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9"/>
            <p:cNvSpPr/>
            <p:nvPr/>
          </p:nvSpPr>
          <p:spPr>
            <a:xfrm>
              <a:off x="2951947" y="3822156"/>
              <a:ext cx="2031" cy="1959"/>
            </a:xfrm>
            <a:custGeom>
              <a:rect b="b" l="l" r="r" t="t"/>
              <a:pathLst>
                <a:path extrusionOk="0" h="27" w="28">
                  <a:moveTo>
                    <a:pt x="14"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9"/>
            <p:cNvSpPr/>
            <p:nvPr/>
          </p:nvSpPr>
          <p:spPr>
            <a:xfrm>
              <a:off x="2951947" y="3822156"/>
              <a:ext cx="2031" cy="1959"/>
            </a:xfrm>
            <a:custGeom>
              <a:rect b="b" l="l" r="r" t="t"/>
              <a:pathLst>
                <a:path extrusionOk="0" h="27" w="28">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9"/>
            <p:cNvSpPr/>
            <p:nvPr/>
          </p:nvSpPr>
          <p:spPr>
            <a:xfrm>
              <a:off x="2951947" y="3822156"/>
              <a:ext cx="2031" cy="1959"/>
            </a:xfrm>
            <a:custGeom>
              <a:rect b="b" l="l" r="r" t="t"/>
              <a:pathLst>
                <a:path extrusionOk="0" h="27" w="28">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9"/>
            <p:cNvSpPr/>
            <p:nvPr/>
          </p:nvSpPr>
          <p:spPr>
            <a:xfrm>
              <a:off x="2951947" y="3822156"/>
              <a:ext cx="2031" cy="2975"/>
            </a:xfrm>
            <a:custGeom>
              <a:rect b="b" l="l" r="r" t="t"/>
              <a:pathLst>
                <a:path extrusionOk="0" h="41" w="28">
                  <a:moveTo>
                    <a:pt x="27" y="0"/>
                  </a:moveTo>
                  <a:lnTo>
                    <a:pt x="0" y="27"/>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9"/>
            <p:cNvSpPr/>
            <p:nvPr/>
          </p:nvSpPr>
          <p:spPr>
            <a:xfrm>
              <a:off x="2951947" y="3822156"/>
              <a:ext cx="2031" cy="2975"/>
            </a:xfrm>
            <a:custGeom>
              <a:rect b="b" l="l" r="r" t="t"/>
              <a:pathLst>
                <a:path extrusionOk="0" h="41" w="28">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9"/>
            <p:cNvSpPr/>
            <p:nvPr/>
          </p:nvSpPr>
          <p:spPr>
            <a:xfrm>
              <a:off x="2951947" y="3822156"/>
              <a:ext cx="2031" cy="2975"/>
            </a:xfrm>
            <a:custGeom>
              <a:rect b="b" l="l" r="r" t="t"/>
              <a:pathLst>
                <a:path extrusionOk="0" h="41" w="28">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9"/>
            <p:cNvSpPr/>
            <p:nvPr/>
          </p:nvSpPr>
          <p:spPr>
            <a:xfrm>
              <a:off x="2951947" y="3822156"/>
              <a:ext cx="2031" cy="2975"/>
            </a:xfrm>
            <a:custGeom>
              <a:rect b="b" l="l" r="r" t="t"/>
              <a:pathLst>
                <a:path extrusionOk="0" h="41" w="28">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9"/>
            <p:cNvSpPr/>
            <p:nvPr/>
          </p:nvSpPr>
          <p:spPr>
            <a:xfrm>
              <a:off x="2951947" y="3822156"/>
              <a:ext cx="2031" cy="2975"/>
            </a:xfrm>
            <a:custGeom>
              <a:rect b="b" l="l" r="r" t="t"/>
              <a:pathLst>
                <a:path extrusionOk="0" h="41" w="28">
                  <a:moveTo>
                    <a:pt x="27" y="0"/>
                  </a:moveTo>
                  <a:lnTo>
                    <a:pt x="0" y="40"/>
                  </a:lnTo>
                  <a:lnTo>
                    <a:pt x="0"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9"/>
            <p:cNvSpPr/>
            <p:nvPr/>
          </p:nvSpPr>
          <p:spPr>
            <a:xfrm>
              <a:off x="2951947" y="3822156"/>
              <a:ext cx="2031" cy="2975"/>
            </a:xfrm>
            <a:custGeom>
              <a:rect b="b" l="l" r="r" t="t"/>
              <a:pathLst>
                <a:path extrusionOk="0" h="41" w="28">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9"/>
            <p:cNvSpPr/>
            <p:nvPr/>
          </p:nvSpPr>
          <p:spPr>
            <a:xfrm>
              <a:off x="2951947" y="3822156"/>
              <a:ext cx="2975" cy="2975"/>
            </a:xfrm>
            <a:custGeom>
              <a:rect b="b" l="l" r="r" t="t"/>
              <a:pathLst>
                <a:path extrusionOk="0" h="41" w="41">
                  <a:moveTo>
                    <a:pt x="27" y="0"/>
                  </a:moveTo>
                  <a:lnTo>
                    <a:pt x="0" y="40"/>
                  </a:lnTo>
                  <a:lnTo>
                    <a:pt x="0"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9"/>
            <p:cNvSpPr/>
            <p:nvPr/>
          </p:nvSpPr>
          <p:spPr>
            <a:xfrm>
              <a:off x="2951947" y="3822156"/>
              <a:ext cx="2975" cy="2975"/>
            </a:xfrm>
            <a:custGeom>
              <a:rect b="b" l="l" r="r" t="t"/>
              <a:pathLst>
                <a:path extrusionOk="0" h="41" w="41">
                  <a:moveTo>
                    <a:pt x="41" y="0"/>
                  </a:moveTo>
                  <a:lnTo>
                    <a:pt x="0" y="40"/>
                  </a:lnTo>
                  <a:lnTo>
                    <a:pt x="0"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9"/>
            <p:cNvSpPr/>
            <p:nvPr/>
          </p:nvSpPr>
          <p:spPr>
            <a:xfrm>
              <a:off x="2951947" y="3822156"/>
              <a:ext cx="2975" cy="2975"/>
            </a:xfrm>
            <a:custGeom>
              <a:rect b="b" l="l" r="r" t="t"/>
              <a:pathLst>
                <a:path extrusionOk="0" h="41" w="41">
                  <a:moveTo>
                    <a:pt x="41" y="0"/>
                  </a:moveTo>
                  <a:lnTo>
                    <a:pt x="0" y="40"/>
                  </a:lnTo>
                  <a:lnTo>
                    <a:pt x="14"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9"/>
            <p:cNvSpPr/>
            <p:nvPr/>
          </p:nvSpPr>
          <p:spPr>
            <a:xfrm>
              <a:off x="2952890" y="3822156"/>
              <a:ext cx="2031" cy="2975"/>
            </a:xfrm>
            <a:custGeom>
              <a:rect b="b" l="l" r="r" t="t"/>
              <a:pathLst>
                <a:path extrusionOk="0" h="41" w="28">
                  <a:moveTo>
                    <a:pt x="28" y="0"/>
                  </a:moveTo>
                  <a:lnTo>
                    <a:pt x="1" y="40"/>
                  </a:lnTo>
                  <a:lnTo>
                    <a:pt x="1" y="40"/>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9"/>
            <p:cNvSpPr/>
            <p:nvPr/>
          </p:nvSpPr>
          <p:spPr>
            <a:xfrm>
              <a:off x="2952890" y="3822156"/>
              <a:ext cx="2031" cy="2975"/>
            </a:xfrm>
            <a:custGeom>
              <a:rect b="b" l="l" r="r" t="t"/>
              <a:pathLst>
                <a:path extrusionOk="0" h="41" w="28">
                  <a:moveTo>
                    <a:pt x="28" y="0"/>
                  </a:moveTo>
                  <a:lnTo>
                    <a:pt x="1" y="40"/>
                  </a:lnTo>
                  <a:lnTo>
                    <a:pt x="1" y="40"/>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9"/>
            <p:cNvSpPr/>
            <p:nvPr/>
          </p:nvSpPr>
          <p:spPr>
            <a:xfrm>
              <a:off x="2952890" y="3822156"/>
              <a:ext cx="2031" cy="2975"/>
            </a:xfrm>
            <a:custGeom>
              <a:rect b="b" l="l" r="r" t="t"/>
              <a:pathLst>
                <a:path extrusionOk="0" h="41" w="28">
                  <a:moveTo>
                    <a:pt x="28" y="0"/>
                  </a:moveTo>
                  <a:lnTo>
                    <a:pt x="1" y="40"/>
                  </a:lnTo>
                  <a:lnTo>
                    <a:pt x="1" y="40"/>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9"/>
            <p:cNvSpPr/>
            <p:nvPr/>
          </p:nvSpPr>
          <p:spPr>
            <a:xfrm>
              <a:off x="2952890" y="3822156"/>
              <a:ext cx="2031" cy="2975"/>
            </a:xfrm>
            <a:custGeom>
              <a:rect b="b" l="l" r="r" t="t"/>
              <a:pathLst>
                <a:path extrusionOk="0" h="41" w="28">
                  <a:moveTo>
                    <a:pt x="28" y="0"/>
                  </a:moveTo>
                  <a:lnTo>
                    <a:pt x="1" y="40"/>
                  </a:lnTo>
                  <a:lnTo>
                    <a:pt x="1" y="40"/>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9"/>
            <p:cNvSpPr/>
            <p:nvPr/>
          </p:nvSpPr>
          <p:spPr>
            <a:xfrm>
              <a:off x="2952890" y="3822156"/>
              <a:ext cx="2031" cy="2975"/>
            </a:xfrm>
            <a:custGeom>
              <a:rect b="b" l="l" r="r" t="t"/>
              <a:pathLst>
                <a:path extrusionOk="0" h="41" w="28">
                  <a:moveTo>
                    <a:pt x="28" y="0"/>
                  </a:moveTo>
                  <a:lnTo>
                    <a:pt x="1" y="40"/>
                  </a:lnTo>
                  <a:lnTo>
                    <a:pt x="1" y="40"/>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9"/>
            <p:cNvSpPr/>
            <p:nvPr/>
          </p:nvSpPr>
          <p:spPr>
            <a:xfrm>
              <a:off x="2952890" y="3822156"/>
              <a:ext cx="2975" cy="2975"/>
            </a:xfrm>
            <a:custGeom>
              <a:rect b="b" l="l" r="r" t="t"/>
              <a:pathLst>
                <a:path extrusionOk="0" h="41" w="41">
                  <a:moveTo>
                    <a:pt x="28" y="0"/>
                  </a:moveTo>
                  <a:lnTo>
                    <a:pt x="1" y="40"/>
                  </a:lnTo>
                  <a:lnTo>
                    <a:pt x="1"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9"/>
            <p:cNvSpPr/>
            <p:nvPr/>
          </p:nvSpPr>
          <p:spPr>
            <a:xfrm>
              <a:off x="2952890" y="3822156"/>
              <a:ext cx="2975" cy="2975"/>
            </a:xfrm>
            <a:custGeom>
              <a:rect b="b" l="l" r="r" t="t"/>
              <a:pathLst>
                <a:path extrusionOk="0" h="41" w="41">
                  <a:moveTo>
                    <a:pt x="41" y="0"/>
                  </a:moveTo>
                  <a:lnTo>
                    <a:pt x="1" y="40"/>
                  </a:lnTo>
                  <a:lnTo>
                    <a:pt x="1"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9"/>
            <p:cNvSpPr/>
            <p:nvPr/>
          </p:nvSpPr>
          <p:spPr>
            <a:xfrm>
              <a:off x="2952890" y="3822156"/>
              <a:ext cx="2975" cy="2975"/>
            </a:xfrm>
            <a:custGeom>
              <a:rect b="b" l="l" r="r" t="t"/>
              <a:pathLst>
                <a:path extrusionOk="0" h="41" w="41">
                  <a:moveTo>
                    <a:pt x="41" y="0"/>
                  </a:moveTo>
                  <a:lnTo>
                    <a:pt x="1" y="40"/>
                  </a:lnTo>
                  <a:lnTo>
                    <a:pt x="1"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9"/>
            <p:cNvSpPr/>
            <p:nvPr/>
          </p:nvSpPr>
          <p:spPr>
            <a:xfrm>
              <a:off x="2952890" y="3822156"/>
              <a:ext cx="2975" cy="2975"/>
            </a:xfrm>
            <a:custGeom>
              <a:rect b="b" l="l" r="r" t="t"/>
              <a:pathLst>
                <a:path extrusionOk="0" h="41" w="41">
                  <a:moveTo>
                    <a:pt x="41" y="0"/>
                  </a:moveTo>
                  <a:lnTo>
                    <a:pt x="1" y="40"/>
                  </a:lnTo>
                  <a:lnTo>
                    <a:pt x="14"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9"/>
            <p:cNvSpPr/>
            <p:nvPr/>
          </p:nvSpPr>
          <p:spPr>
            <a:xfrm>
              <a:off x="2953906" y="3822156"/>
              <a:ext cx="1959" cy="2975"/>
            </a:xfrm>
            <a:custGeom>
              <a:rect b="b" l="l" r="r" t="t"/>
              <a:pathLst>
                <a:path extrusionOk="0" h="41" w="27">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9"/>
            <p:cNvSpPr/>
            <p:nvPr/>
          </p:nvSpPr>
          <p:spPr>
            <a:xfrm>
              <a:off x="2953906" y="3822156"/>
              <a:ext cx="1959" cy="2975"/>
            </a:xfrm>
            <a:custGeom>
              <a:rect b="b" l="l" r="r" t="t"/>
              <a:pathLst>
                <a:path extrusionOk="0" h="41" w="27">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9"/>
            <p:cNvSpPr/>
            <p:nvPr/>
          </p:nvSpPr>
          <p:spPr>
            <a:xfrm>
              <a:off x="2953906" y="3822156"/>
              <a:ext cx="1959" cy="2975"/>
            </a:xfrm>
            <a:custGeom>
              <a:rect b="b" l="l" r="r" t="t"/>
              <a:pathLst>
                <a:path extrusionOk="0" h="41" w="27">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9"/>
            <p:cNvSpPr/>
            <p:nvPr/>
          </p:nvSpPr>
          <p:spPr>
            <a:xfrm>
              <a:off x="2953906" y="3822156"/>
              <a:ext cx="1959" cy="2975"/>
            </a:xfrm>
            <a:custGeom>
              <a:rect b="b" l="l" r="r" t="t"/>
              <a:pathLst>
                <a:path extrusionOk="0" h="41" w="27">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9"/>
            <p:cNvSpPr/>
            <p:nvPr/>
          </p:nvSpPr>
          <p:spPr>
            <a:xfrm>
              <a:off x="2953906" y="3822156"/>
              <a:ext cx="1959" cy="2975"/>
            </a:xfrm>
            <a:custGeom>
              <a:rect b="b" l="l" r="r" t="t"/>
              <a:pathLst>
                <a:path extrusionOk="0" h="41" w="27">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9"/>
            <p:cNvSpPr/>
            <p:nvPr/>
          </p:nvSpPr>
          <p:spPr>
            <a:xfrm>
              <a:off x="2953906" y="3822156"/>
              <a:ext cx="2975" cy="2975"/>
            </a:xfrm>
            <a:custGeom>
              <a:rect b="b" l="l" r="r" t="t"/>
              <a:pathLst>
                <a:path extrusionOk="0" h="41" w="41">
                  <a:moveTo>
                    <a:pt x="27" y="0"/>
                  </a:moveTo>
                  <a:lnTo>
                    <a:pt x="0" y="40"/>
                  </a:lnTo>
                  <a:lnTo>
                    <a:pt x="0" y="40"/>
                  </a:lnTo>
                  <a:lnTo>
                    <a:pt x="4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9"/>
            <p:cNvSpPr/>
            <p:nvPr/>
          </p:nvSpPr>
          <p:spPr>
            <a:xfrm>
              <a:off x="2953906" y="3822156"/>
              <a:ext cx="2975" cy="2975"/>
            </a:xfrm>
            <a:custGeom>
              <a:rect b="b" l="l" r="r" t="t"/>
              <a:pathLst>
                <a:path extrusionOk="0" h="41" w="41">
                  <a:moveTo>
                    <a:pt x="40" y="0"/>
                  </a:moveTo>
                  <a:lnTo>
                    <a:pt x="0" y="40"/>
                  </a:lnTo>
                  <a:lnTo>
                    <a:pt x="0" y="40"/>
                  </a:lnTo>
                  <a:lnTo>
                    <a:pt x="4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9"/>
            <p:cNvSpPr/>
            <p:nvPr/>
          </p:nvSpPr>
          <p:spPr>
            <a:xfrm>
              <a:off x="2953906" y="3822156"/>
              <a:ext cx="2975" cy="2975"/>
            </a:xfrm>
            <a:custGeom>
              <a:rect b="b" l="l" r="r" t="t"/>
              <a:pathLst>
                <a:path extrusionOk="0" h="41" w="41">
                  <a:moveTo>
                    <a:pt x="40" y="0"/>
                  </a:moveTo>
                  <a:lnTo>
                    <a:pt x="0" y="40"/>
                  </a:lnTo>
                  <a:lnTo>
                    <a:pt x="0" y="40"/>
                  </a:lnTo>
                  <a:lnTo>
                    <a:pt x="4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9"/>
            <p:cNvSpPr/>
            <p:nvPr/>
          </p:nvSpPr>
          <p:spPr>
            <a:xfrm>
              <a:off x="2953906" y="3822156"/>
              <a:ext cx="2975" cy="2975"/>
            </a:xfrm>
            <a:custGeom>
              <a:rect b="b" l="l" r="r" t="t"/>
              <a:pathLst>
                <a:path extrusionOk="0" h="41" w="41">
                  <a:moveTo>
                    <a:pt x="40" y="0"/>
                  </a:moveTo>
                  <a:lnTo>
                    <a:pt x="0" y="40"/>
                  </a:lnTo>
                  <a:lnTo>
                    <a:pt x="14" y="40"/>
                  </a:lnTo>
                  <a:lnTo>
                    <a:pt x="40" y="14"/>
                  </a:lnTo>
                  <a:lnTo>
                    <a:pt x="4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9"/>
            <p:cNvSpPr/>
            <p:nvPr/>
          </p:nvSpPr>
          <p:spPr>
            <a:xfrm>
              <a:off x="2954849" y="3823099"/>
              <a:ext cx="2031" cy="2031"/>
            </a:xfrm>
            <a:custGeom>
              <a:rect b="b" l="l" r="r" t="t"/>
              <a:pathLst>
                <a:path extrusionOk="0" h="28" w="28">
                  <a:moveTo>
                    <a:pt x="27" y="1"/>
                  </a:moveTo>
                  <a:lnTo>
                    <a:pt x="1" y="27"/>
                  </a:lnTo>
                  <a:lnTo>
                    <a:pt x="1" y="27"/>
                  </a:lnTo>
                  <a:lnTo>
                    <a:pt x="27" y="14"/>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9"/>
            <p:cNvSpPr/>
            <p:nvPr/>
          </p:nvSpPr>
          <p:spPr>
            <a:xfrm>
              <a:off x="2954849" y="3824043"/>
              <a:ext cx="2031" cy="1088"/>
            </a:xfrm>
            <a:custGeom>
              <a:rect b="b" l="l" r="r" t="t"/>
              <a:pathLst>
                <a:path extrusionOk="0" h="15" w="28">
                  <a:moveTo>
                    <a:pt x="27" y="1"/>
                  </a:moveTo>
                  <a:lnTo>
                    <a:pt x="1" y="14"/>
                  </a:lnTo>
                  <a:lnTo>
                    <a:pt x="1" y="14"/>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9"/>
            <p:cNvSpPr/>
            <p:nvPr/>
          </p:nvSpPr>
          <p:spPr>
            <a:xfrm>
              <a:off x="2954849" y="3824043"/>
              <a:ext cx="2031" cy="1088"/>
            </a:xfrm>
            <a:custGeom>
              <a:rect b="b" l="l" r="r" t="t"/>
              <a:pathLst>
                <a:path extrusionOk="0" h="15" w="28">
                  <a:moveTo>
                    <a:pt x="27" y="1"/>
                  </a:moveTo>
                  <a:lnTo>
                    <a:pt x="1" y="14"/>
                  </a:lnTo>
                  <a:lnTo>
                    <a:pt x="14" y="14"/>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9"/>
            <p:cNvSpPr/>
            <p:nvPr/>
          </p:nvSpPr>
          <p:spPr>
            <a:xfrm>
              <a:off x="2955792" y="3824043"/>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9"/>
            <p:cNvSpPr/>
            <p:nvPr/>
          </p:nvSpPr>
          <p:spPr>
            <a:xfrm>
              <a:off x="2955792" y="3824043"/>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9"/>
            <p:cNvSpPr/>
            <p:nvPr/>
          </p:nvSpPr>
          <p:spPr>
            <a:xfrm>
              <a:off x="2955792" y="3824043"/>
              <a:ext cx="1088" cy="1088"/>
            </a:xfrm>
            <a:custGeom>
              <a:rect b="b" l="l" r="r" t="t"/>
              <a:pathLst>
                <a:path extrusionOk="0" h="15" w="15">
                  <a:moveTo>
                    <a:pt x="14" y="1"/>
                  </a:moveTo>
                  <a:lnTo>
                    <a:pt x="1" y="14"/>
                  </a:lnTo>
                  <a:lnTo>
                    <a:pt x="14"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9"/>
            <p:cNvSpPr/>
            <p:nvPr/>
          </p:nvSpPr>
          <p:spPr>
            <a:xfrm>
              <a:off x="2972333" y="2065934"/>
              <a:ext cx="8851" cy="18573"/>
            </a:xfrm>
            <a:custGeom>
              <a:rect b="b" l="l" r="r" t="t"/>
              <a:pathLst>
                <a:path extrusionOk="0" h="256" w="122">
                  <a:moveTo>
                    <a:pt x="95" y="14"/>
                  </a:moveTo>
                  <a:cubicBezTo>
                    <a:pt x="108" y="14"/>
                    <a:pt x="108" y="27"/>
                    <a:pt x="108" y="54"/>
                  </a:cubicBezTo>
                  <a:lnTo>
                    <a:pt x="108" y="201"/>
                  </a:lnTo>
                  <a:cubicBezTo>
                    <a:pt x="108" y="228"/>
                    <a:pt x="108" y="242"/>
                    <a:pt x="95" y="242"/>
                  </a:cubicBezTo>
                  <a:lnTo>
                    <a:pt x="28" y="215"/>
                  </a:lnTo>
                  <a:cubicBezTo>
                    <a:pt x="14" y="215"/>
                    <a:pt x="14" y="201"/>
                    <a:pt x="14" y="188"/>
                  </a:cubicBezTo>
                  <a:lnTo>
                    <a:pt x="14" y="67"/>
                  </a:lnTo>
                  <a:cubicBezTo>
                    <a:pt x="14" y="54"/>
                    <a:pt x="28" y="41"/>
                    <a:pt x="28" y="41"/>
                  </a:cubicBezTo>
                  <a:lnTo>
                    <a:pt x="95" y="14"/>
                  </a:lnTo>
                  <a:close/>
                  <a:moveTo>
                    <a:pt x="95" y="0"/>
                  </a:moveTo>
                  <a:lnTo>
                    <a:pt x="14" y="27"/>
                  </a:lnTo>
                  <a:cubicBezTo>
                    <a:pt x="1" y="27"/>
                    <a:pt x="1" y="54"/>
                    <a:pt x="1" y="67"/>
                  </a:cubicBezTo>
                  <a:lnTo>
                    <a:pt x="1" y="188"/>
                  </a:lnTo>
                  <a:cubicBezTo>
                    <a:pt x="1" y="201"/>
                    <a:pt x="1" y="228"/>
                    <a:pt x="14" y="228"/>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9"/>
            <p:cNvSpPr/>
            <p:nvPr/>
          </p:nvSpPr>
          <p:spPr>
            <a:xfrm>
              <a:off x="2972333" y="2094156"/>
              <a:ext cx="8851" cy="18573"/>
            </a:xfrm>
            <a:custGeom>
              <a:rect b="b" l="l" r="r" t="t"/>
              <a:pathLst>
                <a:path extrusionOk="0" h="256" w="122">
                  <a:moveTo>
                    <a:pt x="95" y="14"/>
                  </a:moveTo>
                  <a:cubicBezTo>
                    <a:pt x="108" y="14"/>
                    <a:pt x="108" y="27"/>
                    <a:pt x="108" y="54"/>
                  </a:cubicBezTo>
                  <a:lnTo>
                    <a:pt x="108" y="201"/>
                  </a:lnTo>
                  <a:cubicBezTo>
                    <a:pt x="108" y="228"/>
                    <a:pt x="108" y="242"/>
                    <a:pt x="95" y="242"/>
                  </a:cubicBezTo>
                  <a:lnTo>
                    <a:pt x="28" y="215"/>
                  </a:lnTo>
                  <a:cubicBezTo>
                    <a:pt x="14" y="215"/>
                    <a:pt x="14" y="201"/>
                    <a:pt x="14" y="188"/>
                  </a:cubicBezTo>
                  <a:lnTo>
                    <a:pt x="14" y="67"/>
                  </a:lnTo>
                  <a:cubicBezTo>
                    <a:pt x="14" y="54"/>
                    <a:pt x="28" y="40"/>
                    <a:pt x="28" y="40"/>
                  </a:cubicBezTo>
                  <a:lnTo>
                    <a:pt x="95" y="14"/>
                  </a:lnTo>
                  <a:close/>
                  <a:moveTo>
                    <a:pt x="95" y="0"/>
                  </a:moveTo>
                  <a:lnTo>
                    <a:pt x="14" y="27"/>
                  </a:lnTo>
                  <a:cubicBezTo>
                    <a:pt x="1" y="27"/>
                    <a:pt x="1" y="54"/>
                    <a:pt x="1" y="67"/>
                  </a:cubicBezTo>
                  <a:lnTo>
                    <a:pt x="1" y="188"/>
                  </a:lnTo>
                  <a:cubicBezTo>
                    <a:pt x="1" y="201"/>
                    <a:pt x="1" y="228"/>
                    <a:pt x="14" y="228"/>
                  </a:cubicBezTo>
                  <a:lnTo>
                    <a:pt x="81" y="255"/>
                  </a:lnTo>
                  <a:lnTo>
                    <a:pt x="95" y="255"/>
                  </a:lnTo>
                  <a:cubicBezTo>
                    <a:pt x="108" y="255"/>
                    <a:pt x="122" y="228"/>
                    <a:pt x="122" y="201"/>
                  </a:cubicBezTo>
                  <a:lnTo>
                    <a:pt x="122" y="54"/>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9"/>
            <p:cNvSpPr/>
            <p:nvPr/>
          </p:nvSpPr>
          <p:spPr>
            <a:xfrm>
              <a:off x="3224373" y="1868379"/>
              <a:ext cx="11753" cy="21475"/>
            </a:xfrm>
            <a:custGeom>
              <a:rect b="b" l="l" r="r" t="t"/>
              <a:pathLst>
                <a:path extrusionOk="0" h="296" w="162">
                  <a:moveTo>
                    <a:pt x="41" y="14"/>
                  </a:moveTo>
                  <a:lnTo>
                    <a:pt x="121" y="41"/>
                  </a:lnTo>
                  <a:cubicBezTo>
                    <a:pt x="135" y="41"/>
                    <a:pt x="135" y="55"/>
                    <a:pt x="135" y="81"/>
                  </a:cubicBezTo>
                  <a:lnTo>
                    <a:pt x="135" y="215"/>
                  </a:lnTo>
                  <a:cubicBezTo>
                    <a:pt x="135" y="229"/>
                    <a:pt x="135" y="242"/>
                    <a:pt x="121" y="242"/>
                  </a:cubicBezTo>
                  <a:lnTo>
                    <a:pt x="54" y="269"/>
                  </a:lnTo>
                  <a:lnTo>
                    <a:pt x="41" y="269"/>
                  </a:lnTo>
                  <a:cubicBezTo>
                    <a:pt x="27" y="269"/>
                    <a:pt x="27" y="256"/>
                    <a:pt x="27" y="242"/>
                  </a:cubicBezTo>
                  <a:lnTo>
                    <a:pt x="27" y="55"/>
                  </a:lnTo>
                  <a:cubicBezTo>
                    <a:pt x="27" y="28"/>
                    <a:pt x="27" y="14"/>
                    <a:pt x="41" y="14"/>
                  </a:cubicBezTo>
                  <a:close/>
                  <a:moveTo>
                    <a:pt x="41" y="1"/>
                  </a:moveTo>
                  <a:cubicBezTo>
                    <a:pt x="27" y="1"/>
                    <a:pt x="0" y="14"/>
                    <a:pt x="0" y="55"/>
                  </a:cubicBezTo>
                  <a:lnTo>
                    <a:pt x="0" y="229"/>
                  </a:lnTo>
                  <a:cubicBezTo>
                    <a:pt x="0" y="269"/>
                    <a:pt x="27" y="296"/>
                    <a:pt x="41" y="296"/>
                  </a:cubicBezTo>
                  <a:lnTo>
                    <a:pt x="41" y="283"/>
                  </a:lnTo>
                  <a:lnTo>
                    <a:pt x="54" y="283"/>
                  </a:lnTo>
                  <a:lnTo>
                    <a:pt x="135" y="269"/>
                  </a:lnTo>
                  <a:cubicBezTo>
                    <a:pt x="148" y="256"/>
                    <a:pt x="161" y="229"/>
                    <a:pt x="161" y="202"/>
                  </a:cubicBezTo>
                  <a:lnTo>
                    <a:pt x="161" y="81"/>
                  </a:lnTo>
                  <a:cubicBezTo>
                    <a:pt x="161" y="55"/>
                    <a:pt x="148" y="28"/>
                    <a:pt x="135" y="28"/>
                  </a:cubicBezTo>
                  <a:lnTo>
                    <a:pt x="5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9"/>
            <p:cNvSpPr/>
            <p:nvPr/>
          </p:nvSpPr>
          <p:spPr>
            <a:xfrm>
              <a:off x="3224373" y="1900519"/>
              <a:ext cx="11753" cy="21475"/>
            </a:xfrm>
            <a:custGeom>
              <a:rect b="b" l="l" r="r" t="t"/>
              <a:pathLst>
                <a:path extrusionOk="0" h="296" w="162">
                  <a:moveTo>
                    <a:pt x="41" y="14"/>
                  </a:moveTo>
                  <a:lnTo>
                    <a:pt x="121" y="41"/>
                  </a:lnTo>
                  <a:cubicBezTo>
                    <a:pt x="135" y="41"/>
                    <a:pt x="135" y="68"/>
                    <a:pt x="135" y="81"/>
                  </a:cubicBezTo>
                  <a:lnTo>
                    <a:pt x="135" y="215"/>
                  </a:lnTo>
                  <a:cubicBezTo>
                    <a:pt x="135" y="228"/>
                    <a:pt x="135" y="242"/>
                    <a:pt x="121" y="255"/>
                  </a:cubicBezTo>
                  <a:lnTo>
                    <a:pt x="54" y="269"/>
                  </a:lnTo>
                  <a:lnTo>
                    <a:pt x="41" y="269"/>
                  </a:lnTo>
                  <a:cubicBezTo>
                    <a:pt x="27" y="269"/>
                    <a:pt x="27" y="255"/>
                    <a:pt x="27" y="242"/>
                  </a:cubicBezTo>
                  <a:lnTo>
                    <a:pt x="27" y="54"/>
                  </a:lnTo>
                  <a:cubicBezTo>
                    <a:pt x="27" y="41"/>
                    <a:pt x="27" y="14"/>
                    <a:pt x="41" y="14"/>
                  </a:cubicBezTo>
                  <a:close/>
                  <a:moveTo>
                    <a:pt x="41" y="0"/>
                  </a:moveTo>
                  <a:cubicBezTo>
                    <a:pt x="27" y="0"/>
                    <a:pt x="0" y="27"/>
                    <a:pt x="0" y="54"/>
                  </a:cubicBezTo>
                  <a:lnTo>
                    <a:pt x="0" y="242"/>
                  </a:lnTo>
                  <a:cubicBezTo>
                    <a:pt x="0" y="269"/>
                    <a:pt x="27" y="295"/>
                    <a:pt x="41" y="295"/>
                  </a:cubicBezTo>
                  <a:lnTo>
                    <a:pt x="41" y="282"/>
                  </a:lnTo>
                  <a:lnTo>
                    <a:pt x="54" y="282"/>
                  </a:lnTo>
                  <a:lnTo>
                    <a:pt x="135" y="269"/>
                  </a:lnTo>
                  <a:cubicBezTo>
                    <a:pt x="148" y="255"/>
                    <a:pt x="161" y="228"/>
                    <a:pt x="161" y="215"/>
                  </a:cubicBezTo>
                  <a:lnTo>
                    <a:pt x="161" y="81"/>
                  </a:lnTo>
                  <a:cubicBezTo>
                    <a:pt x="161" y="54"/>
                    <a:pt x="148" y="27"/>
                    <a:pt x="135" y="27"/>
                  </a:cubicBez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9"/>
            <p:cNvSpPr/>
            <p:nvPr/>
          </p:nvSpPr>
          <p:spPr>
            <a:xfrm>
              <a:off x="2972333" y="1867436"/>
              <a:ext cx="10810" cy="22418"/>
            </a:xfrm>
            <a:custGeom>
              <a:rect b="b" l="l" r="r" t="t"/>
              <a:pathLst>
                <a:path extrusionOk="0" h="309" w="149">
                  <a:moveTo>
                    <a:pt x="108" y="27"/>
                  </a:moveTo>
                  <a:cubicBezTo>
                    <a:pt x="122" y="27"/>
                    <a:pt x="135" y="41"/>
                    <a:pt x="135" y="68"/>
                  </a:cubicBezTo>
                  <a:lnTo>
                    <a:pt x="135" y="242"/>
                  </a:lnTo>
                  <a:cubicBezTo>
                    <a:pt x="135" y="269"/>
                    <a:pt x="122" y="282"/>
                    <a:pt x="108" y="282"/>
                  </a:cubicBezTo>
                  <a:lnTo>
                    <a:pt x="28" y="255"/>
                  </a:lnTo>
                  <a:cubicBezTo>
                    <a:pt x="14" y="255"/>
                    <a:pt x="14" y="242"/>
                    <a:pt x="14" y="215"/>
                  </a:cubicBezTo>
                  <a:lnTo>
                    <a:pt x="14" y="94"/>
                  </a:lnTo>
                  <a:cubicBezTo>
                    <a:pt x="14" y="68"/>
                    <a:pt x="28" y="54"/>
                    <a:pt x="28" y="54"/>
                  </a:cubicBezTo>
                  <a:lnTo>
                    <a:pt x="108" y="27"/>
                  </a:lnTo>
                  <a:close/>
                  <a:moveTo>
                    <a:pt x="108" y="0"/>
                  </a:moveTo>
                  <a:lnTo>
                    <a:pt x="28" y="27"/>
                  </a:lnTo>
                  <a:cubicBezTo>
                    <a:pt x="1" y="41"/>
                    <a:pt x="1" y="68"/>
                    <a:pt x="1" y="94"/>
                  </a:cubicBezTo>
                  <a:lnTo>
                    <a:pt x="1" y="215"/>
                  </a:lnTo>
                  <a:cubicBezTo>
                    <a:pt x="1" y="242"/>
                    <a:pt x="1" y="269"/>
                    <a:pt x="28" y="269"/>
                  </a:cubicBezTo>
                  <a:lnTo>
                    <a:pt x="95" y="309"/>
                  </a:lnTo>
                  <a:lnTo>
                    <a:pt x="108" y="309"/>
                  </a:lnTo>
                  <a:lnTo>
                    <a:pt x="108" y="296"/>
                  </a:lnTo>
                  <a:cubicBezTo>
                    <a:pt x="135" y="296"/>
                    <a:pt x="149" y="282"/>
                    <a:pt x="149" y="242"/>
                  </a:cubicBezTo>
                  <a:lnTo>
                    <a:pt x="149" y="68"/>
                  </a:lnTo>
                  <a:cubicBezTo>
                    <a:pt x="149" y="27"/>
                    <a:pt x="135" y="0"/>
                    <a:pt x="10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9"/>
            <p:cNvSpPr/>
            <p:nvPr/>
          </p:nvSpPr>
          <p:spPr>
            <a:xfrm>
              <a:off x="2972333" y="1900519"/>
              <a:ext cx="10810" cy="21475"/>
            </a:xfrm>
            <a:custGeom>
              <a:rect b="b" l="l" r="r" t="t"/>
              <a:pathLst>
                <a:path extrusionOk="0" h="296" w="149">
                  <a:moveTo>
                    <a:pt x="108" y="14"/>
                  </a:moveTo>
                  <a:cubicBezTo>
                    <a:pt x="122" y="14"/>
                    <a:pt x="135" y="41"/>
                    <a:pt x="135" y="54"/>
                  </a:cubicBezTo>
                  <a:lnTo>
                    <a:pt x="135" y="242"/>
                  </a:lnTo>
                  <a:cubicBezTo>
                    <a:pt x="135" y="255"/>
                    <a:pt x="122" y="269"/>
                    <a:pt x="108" y="269"/>
                  </a:cubicBezTo>
                  <a:lnTo>
                    <a:pt x="28" y="255"/>
                  </a:lnTo>
                  <a:cubicBezTo>
                    <a:pt x="14" y="242"/>
                    <a:pt x="14" y="228"/>
                    <a:pt x="14" y="215"/>
                  </a:cubicBezTo>
                  <a:lnTo>
                    <a:pt x="14" y="81"/>
                  </a:lnTo>
                  <a:cubicBezTo>
                    <a:pt x="14" y="68"/>
                    <a:pt x="28" y="41"/>
                    <a:pt x="28" y="41"/>
                  </a:cubicBezTo>
                  <a:lnTo>
                    <a:pt x="108" y="14"/>
                  </a:lnTo>
                  <a:close/>
                  <a:moveTo>
                    <a:pt x="108" y="0"/>
                  </a:moveTo>
                  <a:lnTo>
                    <a:pt x="28" y="27"/>
                  </a:lnTo>
                  <a:cubicBezTo>
                    <a:pt x="1" y="27"/>
                    <a:pt x="1" y="54"/>
                    <a:pt x="1" y="81"/>
                  </a:cubicBezTo>
                  <a:lnTo>
                    <a:pt x="1" y="215"/>
                  </a:lnTo>
                  <a:cubicBezTo>
                    <a:pt x="1" y="228"/>
                    <a:pt x="1" y="255"/>
                    <a:pt x="28" y="269"/>
                  </a:cubicBezTo>
                  <a:lnTo>
                    <a:pt x="95" y="295"/>
                  </a:lnTo>
                  <a:lnTo>
                    <a:pt x="108" y="295"/>
                  </a:lnTo>
                  <a:cubicBezTo>
                    <a:pt x="135" y="295"/>
                    <a:pt x="149" y="269"/>
                    <a:pt x="149" y="242"/>
                  </a:cubicBezTo>
                  <a:lnTo>
                    <a:pt x="149" y="54"/>
                  </a:lnTo>
                  <a:cubicBezTo>
                    <a:pt x="149" y="27"/>
                    <a:pt x="135" y="0"/>
                    <a:pt x="10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9"/>
            <p:cNvSpPr/>
            <p:nvPr/>
          </p:nvSpPr>
          <p:spPr>
            <a:xfrm>
              <a:off x="3224373" y="1939406"/>
              <a:ext cx="11753" cy="21475"/>
            </a:xfrm>
            <a:custGeom>
              <a:rect b="b" l="l" r="r" t="t"/>
              <a:pathLst>
                <a:path extrusionOk="0" h="296" w="162">
                  <a:moveTo>
                    <a:pt x="41" y="28"/>
                  </a:moveTo>
                  <a:lnTo>
                    <a:pt x="121" y="55"/>
                  </a:lnTo>
                  <a:cubicBezTo>
                    <a:pt x="135" y="55"/>
                    <a:pt x="135" y="68"/>
                    <a:pt x="135" y="81"/>
                  </a:cubicBezTo>
                  <a:lnTo>
                    <a:pt x="135" y="215"/>
                  </a:lnTo>
                  <a:cubicBezTo>
                    <a:pt x="135" y="242"/>
                    <a:pt x="135" y="256"/>
                    <a:pt x="121" y="256"/>
                  </a:cubicBezTo>
                  <a:lnTo>
                    <a:pt x="54" y="283"/>
                  </a:lnTo>
                  <a:lnTo>
                    <a:pt x="41" y="283"/>
                  </a:lnTo>
                  <a:cubicBezTo>
                    <a:pt x="27" y="283"/>
                    <a:pt x="27" y="269"/>
                    <a:pt x="27" y="242"/>
                  </a:cubicBezTo>
                  <a:lnTo>
                    <a:pt x="27" y="68"/>
                  </a:lnTo>
                  <a:cubicBezTo>
                    <a:pt x="27" y="41"/>
                    <a:pt x="27" y="28"/>
                    <a:pt x="41" y="28"/>
                  </a:cubicBezTo>
                  <a:close/>
                  <a:moveTo>
                    <a:pt x="41" y="1"/>
                  </a:moveTo>
                  <a:cubicBezTo>
                    <a:pt x="27" y="1"/>
                    <a:pt x="0" y="28"/>
                    <a:pt x="0" y="55"/>
                  </a:cubicBezTo>
                  <a:lnTo>
                    <a:pt x="0" y="242"/>
                  </a:lnTo>
                  <a:cubicBezTo>
                    <a:pt x="0" y="269"/>
                    <a:pt x="27" y="296"/>
                    <a:pt x="41" y="296"/>
                  </a:cubicBezTo>
                  <a:lnTo>
                    <a:pt x="54" y="296"/>
                  </a:lnTo>
                  <a:lnTo>
                    <a:pt x="135" y="269"/>
                  </a:lnTo>
                  <a:cubicBezTo>
                    <a:pt x="148" y="269"/>
                    <a:pt x="161" y="242"/>
                    <a:pt x="161" y="215"/>
                  </a:cubicBezTo>
                  <a:lnTo>
                    <a:pt x="161" y="81"/>
                  </a:lnTo>
                  <a:cubicBezTo>
                    <a:pt x="161" y="68"/>
                    <a:pt x="148" y="41"/>
                    <a:pt x="135" y="28"/>
                  </a:cubicBezTo>
                  <a:lnTo>
                    <a:pt x="5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9"/>
            <p:cNvSpPr/>
            <p:nvPr/>
          </p:nvSpPr>
          <p:spPr>
            <a:xfrm>
              <a:off x="2972333" y="1939406"/>
              <a:ext cx="10810" cy="21475"/>
            </a:xfrm>
            <a:custGeom>
              <a:rect b="b" l="l" r="r" t="t"/>
              <a:pathLst>
                <a:path extrusionOk="0" h="296" w="149">
                  <a:moveTo>
                    <a:pt x="108" y="28"/>
                  </a:moveTo>
                  <a:cubicBezTo>
                    <a:pt x="122" y="28"/>
                    <a:pt x="135" y="41"/>
                    <a:pt x="135" y="68"/>
                  </a:cubicBezTo>
                  <a:lnTo>
                    <a:pt x="135" y="242"/>
                  </a:lnTo>
                  <a:cubicBezTo>
                    <a:pt x="135" y="269"/>
                    <a:pt x="122" y="283"/>
                    <a:pt x="108" y="283"/>
                  </a:cubicBezTo>
                  <a:lnTo>
                    <a:pt x="28" y="256"/>
                  </a:lnTo>
                  <a:cubicBezTo>
                    <a:pt x="14" y="256"/>
                    <a:pt x="14" y="242"/>
                    <a:pt x="14" y="215"/>
                  </a:cubicBezTo>
                  <a:lnTo>
                    <a:pt x="14" y="81"/>
                  </a:lnTo>
                  <a:cubicBezTo>
                    <a:pt x="14" y="68"/>
                    <a:pt x="28" y="55"/>
                    <a:pt x="28" y="55"/>
                  </a:cubicBezTo>
                  <a:lnTo>
                    <a:pt x="108" y="28"/>
                  </a:lnTo>
                  <a:close/>
                  <a:moveTo>
                    <a:pt x="108" y="1"/>
                  </a:moveTo>
                  <a:lnTo>
                    <a:pt x="28" y="28"/>
                  </a:lnTo>
                  <a:cubicBezTo>
                    <a:pt x="1" y="41"/>
                    <a:pt x="1" y="68"/>
                    <a:pt x="1" y="81"/>
                  </a:cubicBezTo>
                  <a:lnTo>
                    <a:pt x="1" y="215"/>
                  </a:lnTo>
                  <a:cubicBezTo>
                    <a:pt x="1" y="242"/>
                    <a:pt x="1" y="269"/>
                    <a:pt x="28" y="269"/>
                  </a:cubicBezTo>
                  <a:lnTo>
                    <a:pt x="95" y="296"/>
                  </a:lnTo>
                  <a:lnTo>
                    <a:pt x="108" y="296"/>
                  </a:lnTo>
                  <a:cubicBezTo>
                    <a:pt x="135" y="296"/>
                    <a:pt x="149" y="283"/>
                    <a:pt x="149" y="242"/>
                  </a:cubicBezTo>
                  <a:lnTo>
                    <a:pt x="149" y="68"/>
                  </a:lnTo>
                  <a:cubicBezTo>
                    <a:pt x="149" y="28"/>
                    <a:pt x="135" y="1"/>
                    <a:pt x="10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9"/>
            <p:cNvSpPr/>
            <p:nvPr/>
          </p:nvSpPr>
          <p:spPr>
            <a:xfrm>
              <a:off x="2972333" y="2122378"/>
              <a:ext cx="8851" cy="18500"/>
            </a:xfrm>
            <a:custGeom>
              <a:rect b="b" l="l" r="r" t="t"/>
              <a:pathLst>
                <a:path extrusionOk="0" h="255" w="122">
                  <a:moveTo>
                    <a:pt x="95" y="14"/>
                  </a:moveTo>
                  <a:cubicBezTo>
                    <a:pt x="108" y="14"/>
                    <a:pt x="108" y="27"/>
                    <a:pt x="108" y="40"/>
                  </a:cubicBezTo>
                  <a:lnTo>
                    <a:pt x="108" y="201"/>
                  </a:lnTo>
                  <a:cubicBezTo>
                    <a:pt x="108" y="215"/>
                    <a:pt x="108" y="228"/>
                    <a:pt x="95" y="228"/>
                  </a:cubicBezTo>
                  <a:lnTo>
                    <a:pt x="28" y="215"/>
                  </a:lnTo>
                  <a:cubicBezTo>
                    <a:pt x="14" y="215"/>
                    <a:pt x="14" y="188"/>
                    <a:pt x="14" y="174"/>
                  </a:cubicBezTo>
                  <a:lnTo>
                    <a:pt x="14" y="67"/>
                  </a:lnTo>
                  <a:cubicBezTo>
                    <a:pt x="14" y="54"/>
                    <a:pt x="28" y="27"/>
                    <a:pt x="28" y="27"/>
                  </a:cubicBezTo>
                  <a:lnTo>
                    <a:pt x="95" y="14"/>
                  </a:lnTo>
                  <a:close/>
                  <a:moveTo>
                    <a:pt x="95" y="0"/>
                  </a:moveTo>
                  <a:lnTo>
                    <a:pt x="14" y="14"/>
                  </a:lnTo>
                  <a:cubicBezTo>
                    <a:pt x="1" y="27"/>
                    <a:pt x="1" y="54"/>
                    <a:pt x="1" y="67"/>
                  </a:cubicBezTo>
                  <a:lnTo>
                    <a:pt x="1" y="174"/>
                  </a:lnTo>
                  <a:cubicBezTo>
                    <a:pt x="1" y="201"/>
                    <a:pt x="1" y="228"/>
                    <a:pt x="14" y="228"/>
                  </a:cubicBezTo>
                  <a:lnTo>
                    <a:pt x="81" y="255"/>
                  </a:lnTo>
                  <a:lnTo>
                    <a:pt x="95" y="255"/>
                  </a:lnTo>
                  <a:cubicBezTo>
                    <a:pt x="108" y="255"/>
                    <a:pt x="122" y="228"/>
                    <a:pt x="122" y="201"/>
                  </a:cubicBezTo>
                  <a:lnTo>
                    <a:pt x="122" y="40"/>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9"/>
            <p:cNvSpPr/>
            <p:nvPr/>
          </p:nvSpPr>
          <p:spPr>
            <a:xfrm>
              <a:off x="2972333" y="2150600"/>
              <a:ext cx="8851" cy="18500"/>
            </a:xfrm>
            <a:custGeom>
              <a:rect b="b" l="l" r="r" t="t"/>
              <a:pathLst>
                <a:path extrusionOk="0" h="255" w="122">
                  <a:moveTo>
                    <a:pt x="95" y="0"/>
                  </a:moveTo>
                  <a:lnTo>
                    <a:pt x="14" y="13"/>
                  </a:lnTo>
                  <a:cubicBezTo>
                    <a:pt x="1" y="27"/>
                    <a:pt x="1" y="40"/>
                    <a:pt x="1" y="67"/>
                  </a:cubicBezTo>
                  <a:lnTo>
                    <a:pt x="1" y="174"/>
                  </a:lnTo>
                  <a:cubicBezTo>
                    <a:pt x="1" y="188"/>
                    <a:pt x="1" y="215"/>
                    <a:pt x="14" y="228"/>
                  </a:cubicBezTo>
                  <a:lnTo>
                    <a:pt x="81" y="241"/>
                  </a:lnTo>
                  <a:lnTo>
                    <a:pt x="95" y="241"/>
                  </a:lnTo>
                  <a:lnTo>
                    <a:pt x="95" y="255"/>
                  </a:lnTo>
                  <a:cubicBezTo>
                    <a:pt x="108" y="255"/>
                    <a:pt x="122" y="228"/>
                    <a:pt x="122" y="201"/>
                  </a:cubicBezTo>
                  <a:lnTo>
                    <a:pt x="122" y="40"/>
                  </a:lnTo>
                  <a:cubicBezTo>
                    <a:pt x="122" y="13"/>
                    <a:pt x="108" y="0"/>
                    <a:pt x="95" y="0"/>
                  </a:cubicBezTo>
                  <a:lnTo>
                    <a:pt x="95" y="0"/>
                  </a:lnTo>
                  <a:cubicBezTo>
                    <a:pt x="108" y="0"/>
                    <a:pt x="108" y="13"/>
                    <a:pt x="108" y="40"/>
                  </a:cubicBezTo>
                  <a:lnTo>
                    <a:pt x="108" y="201"/>
                  </a:lnTo>
                  <a:cubicBezTo>
                    <a:pt x="108" y="215"/>
                    <a:pt x="108" y="228"/>
                    <a:pt x="95" y="228"/>
                  </a:cubicBezTo>
                  <a:lnTo>
                    <a:pt x="28" y="201"/>
                  </a:lnTo>
                  <a:cubicBezTo>
                    <a:pt x="14" y="201"/>
                    <a:pt x="14" y="188"/>
                    <a:pt x="14" y="174"/>
                  </a:cubicBezTo>
                  <a:lnTo>
                    <a:pt x="14" y="54"/>
                  </a:lnTo>
                  <a:cubicBezTo>
                    <a:pt x="14" y="40"/>
                    <a:pt x="28" y="27"/>
                    <a:pt x="28" y="27"/>
                  </a:cubicBezTo>
                  <a:lnTo>
                    <a:pt x="9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9"/>
            <p:cNvSpPr/>
            <p:nvPr/>
          </p:nvSpPr>
          <p:spPr>
            <a:xfrm>
              <a:off x="2972333" y="2177806"/>
              <a:ext cx="8851" cy="18573"/>
            </a:xfrm>
            <a:custGeom>
              <a:rect b="b" l="l" r="r" t="t"/>
              <a:pathLst>
                <a:path extrusionOk="0" h="256" w="122">
                  <a:moveTo>
                    <a:pt x="95" y="14"/>
                  </a:moveTo>
                  <a:cubicBezTo>
                    <a:pt x="108" y="14"/>
                    <a:pt x="108" y="27"/>
                    <a:pt x="108" y="54"/>
                  </a:cubicBezTo>
                  <a:lnTo>
                    <a:pt x="108" y="202"/>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27"/>
                  </a:lnTo>
                  <a:cubicBezTo>
                    <a:pt x="1" y="27"/>
                    <a:pt x="1" y="54"/>
                    <a:pt x="1" y="68"/>
                  </a:cubicBezTo>
                  <a:lnTo>
                    <a:pt x="1" y="188"/>
                  </a:lnTo>
                  <a:cubicBezTo>
                    <a:pt x="1" y="202"/>
                    <a:pt x="1" y="229"/>
                    <a:pt x="14" y="229"/>
                  </a:cubicBezTo>
                  <a:lnTo>
                    <a:pt x="81" y="255"/>
                  </a:lnTo>
                  <a:lnTo>
                    <a:pt x="95" y="255"/>
                  </a:lnTo>
                  <a:cubicBezTo>
                    <a:pt x="108" y="255"/>
                    <a:pt x="122" y="229"/>
                    <a:pt x="122" y="202"/>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9"/>
            <p:cNvSpPr/>
            <p:nvPr/>
          </p:nvSpPr>
          <p:spPr>
            <a:xfrm>
              <a:off x="2972333" y="2206028"/>
              <a:ext cx="8851" cy="18573"/>
            </a:xfrm>
            <a:custGeom>
              <a:rect b="b" l="l" r="r" t="t"/>
              <a:pathLst>
                <a:path extrusionOk="0" h="256" w="122">
                  <a:moveTo>
                    <a:pt x="95" y="14"/>
                  </a:moveTo>
                  <a:cubicBezTo>
                    <a:pt x="108" y="14"/>
                    <a:pt x="108" y="27"/>
                    <a:pt x="108" y="41"/>
                  </a:cubicBezTo>
                  <a:lnTo>
                    <a:pt x="108" y="202"/>
                  </a:lnTo>
                  <a:cubicBezTo>
                    <a:pt x="108" y="228"/>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27"/>
                  </a:lnTo>
                  <a:cubicBezTo>
                    <a:pt x="1" y="27"/>
                    <a:pt x="1" y="54"/>
                    <a:pt x="1" y="68"/>
                  </a:cubicBezTo>
                  <a:lnTo>
                    <a:pt x="1" y="188"/>
                  </a:lnTo>
                  <a:cubicBezTo>
                    <a:pt x="1" y="202"/>
                    <a:pt x="1" y="228"/>
                    <a:pt x="14" y="228"/>
                  </a:cubicBezTo>
                  <a:lnTo>
                    <a:pt x="81" y="255"/>
                  </a:lnTo>
                  <a:lnTo>
                    <a:pt x="95" y="255"/>
                  </a:lnTo>
                  <a:cubicBezTo>
                    <a:pt x="108" y="255"/>
                    <a:pt x="122" y="228"/>
                    <a:pt x="122" y="202"/>
                  </a:cubicBezTo>
                  <a:lnTo>
                    <a:pt x="122" y="54"/>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9"/>
            <p:cNvSpPr/>
            <p:nvPr/>
          </p:nvSpPr>
          <p:spPr>
            <a:xfrm>
              <a:off x="2972333" y="2234250"/>
              <a:ext cx="8851" cy="18573"/>
            </a:xfrm>
            <a:custGeom>
              <a:rect b="b" l="l" r="r" t="t"/>
              <a:pathLst>
                <a:path extrusionOk="0" h="256" w="122">
                  <a:moveTo>
                    <a:pt x="95" y="14"/>
                  </a:moveTo>
                  <a:cubicBezTo>
                    <a:pt x="108" y="14"/>
                    <a:pt x="108" y="27"/>
                    <a:pt x="108" y="41"/>
                  </a:cubicBezTo>
                  <a:lnTo>
                    <a:pt x="108" y="202"/>
                  </a:lnTo>
                  <a:cubicBezTo>
                    <a:pt x="108" y="215"/>
                    <a:pt x="108" y="228"/>
                    <a:pt x="95" y="228"/>
                  </a:cubicBezTo>
                  <a:lnTo>
                    <a:pt x="28" y="215"/>
                  </a:lnTo>
                  <a:cubicBezTo>
                    <a:pt x="14" y="215"/>
                    <a:pt x="14" y="188"/>
                    <a:pt x="14" y="175"/>
                  </a:cubicBezTo>
                  <a:lnTo>
                    <a:pt x="14" y="67"/>
                  </a:lnTo>
                  <a:cubicBezTo>
                    <a:pt x="14" y="54"/>
                    <a:pt x="28" y="27"/>
                    <a:pt x="28" y="27"/>
                  </a:cubicBezTo>
                  <a:lnTo>
                    <a:pt x="95" y="14"/>
                  </a:lnTo>
                  <a:close/>
                  <a:moveTo>
                    <a:pt x="95" y="0"/>
                  </a:moveTo>
                  <a:lnTo>
                    <a:pt x="14" y="27"/>
                  </a:lnTo>
                  <a:cubicBezTo>
                    <a:pt x="1" y="27"/>
                    <a:pt x="1" y="54"/>
                    <a:pt x="1" y="67"/>
                  </a:cubicBezTo>
                  <a:lnTo>
                    <a:pt x="1" y="188"/>
                  </a:lnTo>
                  <a:cubicBezTo>
                    <a:pt x="1" y="202"/>
                    <a:pt x="1" y="228"/>
                    <a:pt x="14" y="228"/>
                  </a:cubicBezTo>
                  <a:lnTo>
                    <a:pt x="81" y="255"/>
                  </a:lnTo>
                  <a:lnTo>
                    <a:pt x="95" y="255"/>
                  </a:lnTo>
                  <a:cubicBezTo>
                    <a:pt x="108" y="255"/>
                    <a:pt x="122" y="228"/>
                    <a:pt x="122" y="202"/>
                  </a:cubicBezTo>
                  <a:lnTo>
                    <a:pt x="122" y="54"/>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9"/>
            <p:cNvSpPr/>
            <p:nvPr/>
          </p:nvSpPr>
          <p:spPr>
            <a:xfrm>
              <a:off x="2972333" y="2262472"/>
              <a:ext cx="8851" cy="18573"/>
            </a:xfrm>
            <a:custGeom>
              <a:rect b="b" l="l" r="r" t="t"/>
              <a:pathLst>
                <a:path extrusionOk="0" h="256" w="122">
                  <a:moveTo>
                    <a:pt x="95" y="14"/>
                  </a:moveTo>
                  <a:cubicBezTo>
                    <a:pt x="108" y="14"/>
                    <a:pt x="108" y="27"/>
                    <a:pt x="108" y="41"/>
                  </a:cubicBezTo>
                  <a:lnTo>
                    <a:pt x="108" y="202"/>
                  </a:lnTo>
                  <a:cubicBezTo>
                    <a:pt x="108" y="215"/>
                    <a:pt x="108" y="228"/>
                    <a:pt x="95" y="228"/>
                  </a:cubicBezTo>
                  <a:lnTo>
                    <a:pt x="28" y="215"/>
                  </a:lnTo>
                  <a:cubicBezTo>
                    <a:pt x="14" y="202"/>
                    <a:pt x="14" y="188"/>
                    <a:pt x="14" y="175"/>
                  </a:cubicBezTo>
                  <a:lnTo>
                    <a:pt x="14" y="67"/>
                  </a:lnTo>
                  <a:cubicBezTo>
                    <a:pt x="14" y="41"/>
                    <a:pt x="28" y="27"/>
                    <a:pt x="28" y="27"/>
                  </a:cubicBezTo>
                  <a:lnTo>
                    <a:pt x="95" y="14"/>
                  </a:lnTo>
                  <a:close/>
                  <a:moveTo>
                    <a:pt x="95" y="0"/>
                  </a:moveTo>
                  <a:lnTo>
                    <a:pt x="14" y="14"/>
                  </a:lnTo>
                  <a:cubicBezTo>
                    <a:pt x="1" y="27"/>
                    <a:pt x="1" y="41"/>
                    <a:pt x="1" y="67"/>
                  </a:cubicBezTo>
                  <a:lnTo>
                    <a:pt x="1" y="175"/>
                  </a:lnTo>
                  <a:cubicBezTo>
                    <a:pt x="1" y="202"/>
                    <a:pt x="1" y="215"/>
                    <a:pt x="14" y="228"/>
                  </a:cubicBezTo>
                  <a:lnTo>
                    <a:pt x="81" y="242"/>
                  </a:lnTo>
                  <a:lnTo>
                    <a:pt x="95" y="242"/>
                  </a:lnTo>
                  <a:lnTo>
                    <a:pt x="95" y="255"/>
                  </a:lnTo>
                  <a:cubicBezTo>
                    <a:pt x="108" y="255"/>
                    <a:pt x="122" y="228"/>
                    <a:pt x="122" y="202"/>
                  </a:cubicBezTo>
                  <a:lnTo>
                    <a:pt x="122" y="41"/>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9"/>
            <p:cNvSpPr/>
            <p:nvPr/>
          </p:nvSpPr>
          <p:spPr>
            <a:xfrm>
              <a:off x="2972333" y="2289678"/>
              <a:ext cx="8851" cy="18573"/>
            </a:xfrm>
            <a:custGeom>
              <a:rect b="b" l="l" r="r" t="t"/>
              <a:pathLst>
                <a:path extrusionOk="0" h="256" w="122">
                  <a:moveTo>
                    <a:pt x="95" y="14"/>
                  </a:moveTo>
                  <a:cubicBezTo>
                    <a:pt x="108" y="14"/>
                    <a:pt x="108" y="28"/>
                    <a:pt x="108" y="54"/>
                  </a:cubicBezTo>
                  <a:lnTo>
                    <a:pt x="108" y="202"/>
                  </a:lnTo>
                  <a:cubicBezTo>
                    <a:pt x="108" y="229"/>
                    <a:pt x="108" y="242"/>
                    <a:pt x="95" y="242"/>
                  </a:cubicBezTo>
                  <a:lnTo>
                    <a:pt x="28" y="215"/>
                  </a:lnTo>
                  <a:cubicBezTo>
                    <a:pt x="14" y="215"/>
                    <a:pt x="14" y="202"/>
                    <a:pt x="14" y="189"/>
                  </a:cubicBezTo>
                  <a:lnTo>
                    <a:pt x="14" y="68"/>
                  </a:lnTo>
                  <a:cubicBezTo>
                    <a:pt x="14" y="54"/>
                    <a:pt x="28" y="41"/>
                    <a:pt x="28" y="41"/>
                  </a:cubicBezTo>
                  <a:lnTo>
                    <a:pt x="95" y="14"/>
                  </a:lnTo>
                  <a:close/>
                  <a:moveTo>
                    <a:pt x="95" y="1"/>
                  </a:moveTo>
                  <a:lnTo>
                    <a:pt x="14" y="28"/>
                  </a:lnTo>
                  <a:cubicBezTo>
                    <a:pt x="1" y="28"/>
                    <a:pt x="1" y="54"/>
                    <a:pt x="1" y="81"/>
                  </a:cubicBezTo>
                  <a:lnTo>
                    <a:pt x="1" y="189"/>
                  </a:lnTo>
                  <a:cubicBezTo>
                    <a:pt x="1" y="202"/>
                    <a:pt x="1" y="229"/>
                    <a:pt x="14" y="229"/>
                  </a:cubicBezTo>
                  <a:lnTo>
                    <a:pt x="81" y="256"/>
                  </a:lnTo>
                  <a:lnTo>
                    <a:pt x="95" y="256"/>
                  </a:lnTo>
                  <a:cubicBezTo>
                    <a:pt x="108" y="256"/>
                    <a:pt x="122" y="242"/>
                    <a:pt x="122" y="215"/>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9"/>
            <p:cNvSpPr/>
            <p:nvPr/>
          </p:nvSpPr>
          <p:spPr>
            <a:xfrm>
              <a:off x="2972333" y="3515632"/>
              <a:ext cx="8851" cy="18573"/>
            </a:xfrm>
            <a:custGeom>
              <a:rect b="b" l="l" r="r" t="t"/>
              <a:pathLst>
                <a:path extrusionOk="0" h="256" w="122">
                  <a:moveTo>
                    <a:pt x="95" y="28"/>
                  </a:moveTo>
                  <a:cubicBezTo>
                    <a:pt x="108" y="28"/>
                    <a:pt x="108" y="41"/>
                    <a:pt x="108" y="54"/>
                  </a:cubicBezTo>
                  <a:lnTo>
                    <a:pt x="108" y="215"/>
                  </a:lnTo>
                  <a:cubicBezTo>
                    <a:pt x="108" y="229"/>
                    <a:pt x="108" y="242"/>
                    <a:pt x="95" y="242"/>
                  </a:cubicBezTo>
                  <a:lnTo>
                    <a:pt x="28" y="229"/>
                  </a:lnTo>
                  <a:cubicBezTo>
                    <a:pt x="14" y="215"/>
                    <a:pt x="14" y="202"/>
                    <a:pt x="14" y="188"/>
                  </a:cubicBezTo>
                  <a:lnTo>
                    <a:pt x="14" y="81"/>
                  </a:lnTo>
                  <a:cubicBezTo>
                    <a:pt x="14" y="54"/>
                    <a:pt x="28" y="41"/>
                    <a:pt x="28" y="41"/>
                  </a:cubicBezTo>
                  <a:lnTo>
                    <a:pt x="95" y="28"/>
                  </a:lnTo>
                  <a:close/>
                  <a:moveTo>
                    <a:pt x="95" y="1"/>
                  </a:moveTo>
                  <a:lnTo>
                    <a:pt x="14" y="28"/>
                  </a:lnTo>
                  <a:cubicBezTo>
                    <a:pt x="1" y="28"/>
                    <a:pt x="1" y="54"/>
                    <a:pt x="1" y="81"/>
                  </a:cubicBezTo>
                  <a:lnTo>
                    <a:pt x="1" y="188"/>
                  </a:lnTo>
                  <a:cubicBezTo>
                    <a:pt x="1" y="215"/>
                    <a:pt x="1" y="229"/>
                    <a:pt x="14" y="242"/>
                  </a:cubicBezTo>
                  <a:lnTo>
                    <a:pt x="81" y="256"/>
                  </a:lnTo>
                  <a:lnTo>
                    <a:pt x="95" y="256"/>
                  </a:lnTo>
                  <a:cubicBezTo>
                    <a:pt x="108" y="256"/>
                    <a:pt x="122" y="242"/>
                    <a:pt x="122" y="215"/>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9"/>
            <p:cNvSpPr/>
            <p:nvPr/>
          </p:nvSpPr>
          <p:spPr>
            <a:xfrm>
              <a:off x="2972333" y="3543854"/>
              <a:ext cx="8851" cy="18573"/>
            </a:xfrm>
            <a:custGeom>
              <a:rect b="b" l="l" r="r" t="t"/>
              <a:pathLst>
                <a:path extrusionOk="0" h="256" w="122">
                  <a:moveTo>
                    <a:pt x="95" y="14"/>
                  </a:moveTo>
                  <a:cubicBezTo>
                    <a:pt x="108" y="14"/>
                    <a:pt x="108" y="41"/>
                    <a:pt x="108" y="54"/>
                  </a:cubicBezTo>
                  <a:lnTo>
                    <a:pt x="108" y="215"/>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27"/>
                  </a:lnTo>
                  <a:cubicBezTo>
                    <a:pt x="1" y="27"/>
                    <a:pt x="1" y="54"/>
                    <a:pt x="1" y="68"/>
                  </a:cubicBezTo>
                  <a:lnTo>
                    <a:pt x="1" y="188"/>
                  </a:lnTo>
                  <a:cubicBezTo>
                    <a:pt x="1" y="202"/>
                    <a:pt x="1" y="229"/>
                    <a:pt x="14" y="242"/>
                  </a:cubicBezTo>
                  <a:lnTo>
                    <a:pt x="81" y="255"/>
                  </a:lnTo>
                  <a:lnTo>
                    <a:pt x="95" y="255"/>
                  </a:lnTo>
                  <a:cubicBezTo>
                    <a:pt x="108" y="255"/>
                    <a:pt x="122" y="242"/>
                    <a:pt x="122" y="202"/>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9"/>
            <p:cNvSpPr/>
            <p:nvPr/>
          </p:nvSpPr>
          <p:spPr>
            <a:xfrm>
              <a:off x="2972333" y="3572076"/>
              <a:ext cx="8851" cy="18573"/>
            </a:xfrm>
            <a:custGeom>
              <a:rect b="b" l="l" r="r" t="t"/>
              <a:pathLst>
                <a:path extrusionOk="0" h="256" w="122">
                  <a:moveTo>
                    <a:pt x="95" y="14"/>
                  </a:moveTo>
                  <a:cubicBezTo>
                    <a:pt x="108" y="14"/>
                    <a:pt x="108" y="27"/>
                    <a:pt x="108" y="54"/>
                  </a:cubicBezTo>
                  <a:lnTo>
                    <a:pt x="108" y="202"/>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14"/>
                  </a:lnTo>
                  <a:cubicBezTo>
                    <a:pt x="1" y="27"/>
                    <a:pt x="1" y="54"/>
                    <a:pt x="1" y="68"/>
                  </a:cubicBezTo>
                  <a:lnTo>
                    <a:pt x="1" y="188"/>
                  </a:lnTo>
                  <a:cubicBezTo>
                    <a:pt x="1" y="202"/>
                    <a:pt x="1" y="229"/>
                    <a:pt x="14" y="229"/>
                  </a:cubicBezTo>
                  <a:lnTo>
                    <a:pt x="81" y="255"/>
                  </a:lnTo>
                  <a:lnTo>
                    <a:pt x="95" y="255"/>
                  </a:lnTo>
                  <a:cubicBezTo>
                    <a:pt x="108" y="255"/>
                    <a:pt x="122" y="229"/>
                    <a:pt x="122" y="202"/>
                  </a:cubicBezTo>
                  <a:lnTo>
                    <a:pt x="122" y="54"/>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9"/>
            <p:cNvSpPr/>
            <p:nvPr/>
          </p:nvSpPr>
          <p:spPr>
            <a:xfrm>
              <a:off x="2972333" y="3600298"/>
              <a:ext cx="8851" cy="18573"/>
            </a:xfrm>
            <a:custGeom>
              <a:rect b="b" l="l" r="r" t="t"/>
              <a:pathLst>
                <a:path extrusionOk="0" h="256" w="122">
                  <a:moveTo>
                    <a:pt x="95" y="14"/>
                  </a:moveTo>
                  <a:cubicBezTo>
                    <a:pt x="108" y="14"/>
                    <a:pt x="108" y="27"/>
                    <a:pt x="108" y="41"/>
                  </a:cubicBezTo>
                  <a:lnTo>
                    <a:pt x="108" y="202"/>
                  </a:lnTo>
                  <a:cubicBezTo>
                    <a:pt x="108" y="228"/>
                    <a:pt x="108" y="242"/>
                    <a:pt x="95" y="242"/>
                  </a:cubicBezTo>
                  <a:lnTo>
                    <a:pt x="28" y="215"/>
                  </a:lnTo>
                  <a:cubicBezTo>
                    <a:pt x="14" y="215"/>
                    <a:pt x="14" y="202"/>
                    <a:pt x="14" y="188"/>
                  </a:cubicBezTo>
                  <a:lnTo>
                    <a:pt x="14" y="68"/>
                  </a:lnTo>
                  <a:cubicBezTo>
                    <a:pt x="14" y="54"/>
                    <a:pt x="28" y="41"/>
                    <a:pt x="28" y="41"/>
                  </a:cubicBezTo>
                  <a:lnTo>
                    <a:pt x="95" y="14"/>
                  </a:lnTo>
                  <a:close/>
                  <a:moveTo>
                    <a:pt x="95" y="0"/>
                  </a:moveTo>
                  <a:lnTo>
                    <a:pt x="14" y="14"/>
                  </a:lnTo>
                  <a:cubicBezTo>
                    <a:pt x="1" y="27"/>
                    <a:pt x="1" y="54"/>
                    <a:pt x="1" y="68"/>
                  </a:cubicBezTo>
                  <a:lnTo>
                    <a:pt x="1" y="188"/>
                  </a:lnTo>
                  <a:cubicBezTo>
                    <a:pt x="1" y="202"/>
                    <a:pt x="1" y="228"/>
                    <a:pt x="14" y="228"/>
                  </a:cubicBezTo>
                  <a:lnTo>
                    <a:pt x="81" y="255"/>
                  </a:lnTo>
                  <a:lnTo>
                    <a:pt x="95" y="255"/>
                  </a:lnTo>
                  <a:cubicBezTo>
                    <a:pt x="108" y="255"/>
                    <a:pt x="122" y="228"/>
                    <a:pt x="122" y="202"/>
                  </a:cubicBezTo>
                  <a:lnTo>
                    <a:pt x="122" y="41"/>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9"/>
            <p:cNvSpPr/>
            <p:nvPr/>
          </p:nvSpPr>
          <p:spPr>
            <a:xfrm>
              <a:off x="2972333" y="3628520"/>
              <a:ext cx="8851" cy="18573"/>
            </a:xfrm>
            <a:custGeom>
              <a:rect b="b" l="l" r="r" t="t"/>
              <a:pathLst>
                <a:path extrusionOk="0" h="256" w="122">
                  <a:moveTo>
                    <a:pt x="95" y="14"/>
                  </a:moveTo>
                  <a:cubicBezTo>
                    <a:pt x="108" y="14"/>
                    <a:pt x="108" y="27"/>
                    <a:pt x="108" y="41"/>
                  </a:cubicBezTo>
                  <a:lnTo>
                    <a:pt x="108" y="202"/>
                  </a:lnTo>
                  <a:cubicBezTo>
                    <a:pt x="108" y="215"/>
                    <a:pt x="108" y="228"/>
                    <a:pt x="95" y="228"/>
                  </a:cubicBezTo>
                  <a:lnTo>
                    <a:pt x="28" y="215"/>
                  </a:lnTo>
                  <a:cubicBezTo>
                    <a:pt x="14" y="215"/>
                    <a:pt x="14" y="188"/>
                    <a:pt x="14" y="175"/>
                  </a:cubicBezTo>
                  <a:lnTo>
                    <a:pt x="14" y="67"/>
                  </a:lnTo>
                  <a:cubicBezTo>
                    <a:pt x="14" y="54"/>
                    <a:pt x="28" y="27"/>
                    <a:pt x="28" y="27"/>
                  </a:cubicBezTo>
                  <a:lnTo>
                    <a:pt x="95" y="14"/>
                  </a:lnTo>
                  <a:close/>
                  <a:moveTo>
                    <a:pt x="95" y="0"/>
                  </a:moveTo>
                  <a:lnTo>
                    <a:pt x="14" y="14"/>
                  </a:lnTo>
                  <a:cubicBezTo>
                    <a:pt x="1" y="27"/>
                    <a:pt x="1" y="41"/>
                    <a:pt x="1" y="67"/>
                  </a:cubicBezTo>
                  <a:lnTo>
                    <a:pt x="1" y="175"/>
                  </a:lnTo>
                  <a:cubicBezTo>
                    <a:pt x="1" y="202"/>
                    <a:pt x="1" y="228"/>
                    <a:pt x="14" y="228"/>
                  </a:cubicBezTo>
                  <a:lnTo>
                    <a:pt x="81" y="255"/>
                  </a:lnTo>
                  <a:lnTo>
                    <a:pt x="95" y="255"/>
                  </a:lnTo>
                  <a:cubicBezTo>
                    <a:pt x="108" y="255"/>
                    <a:pt x="122" y="228"/>
                    <a:pt x="122" y="202"/>
                  </a:cubicBezTo>
                  <a:lnTo>
                    <a:pt x="122" y="41"/>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9"/>
            <p:cNvSpPr/>
            <p:nvPr/>
          </p:nvSpPr>
          <p:spPr>
            <a:xfrm>
              <a:off x="2972333" y="3655726"/>
              <a:ext cx="8851" cy="18573"/>
            </a:xfrm>
            <a:custGeom>
              <a:rect b="b" l="l" r="r" t="t"/>
              <a:pathLst>
                <a:path extrusionOk="0" h="256" w="122">
                  <a:moveTo>
                    <a:pt x="95" y="14"/>
                  </a:moveTo>
                  <a:lnTo>
                    <a:pt x="95" y="28"/>
                  </a:lnTo>
                  <a:cubicBezTo>
                    <a:pt x="108" y="28"/>
                    <a:pt x="108" y="41"/>
                    <a:pt x="108" y="55"/>
                  </a:cubicBezTo>
                  <a:lnTo>
                    <a:pt x="108" y="215"/>
                  </a:lnTo>
                  <a:cubicBezTo>
                    <a:pt x="108" y="229"/>
                    <a:pt x="108" y="242"/>
                    <a:pt x="95" y="242"/>
                  </a:cubicBezTo>
                  <a:lnTo>
                    <a:pt x="28" y="229"/>
                  </a:lnTo>
                  <a:cubicBezTo>
                    <a:pt x="14" y="215"/>
                    <a:pt x="14" y="202"/>
                    <a:pt x="14" y="189"/>
                  </a:cubicBezTo>
                  <a:lnTo>
                    <a:pt x="14" y="81"/>
                  </a:lnTo>
                  <a:cubicBezTo>
                    <a:pt x="14" y="55"/>
                    <a:pt x="28" y="41"/>
                    <a:pt x="28" y="41"/>
                  </a:cubicBezTo>
                  <a:lnTo>
                    <a:pt x="95" y="14"/>
                  </a:lnTo>
                  <a:close/>
                  <a:moveTo>
                    <a:pt x="95" y="1"/>
                  </a:moveTo>
                  <a:lnTo>
                    <a:pt x="14" y="28"/>
                  </a:lnTo>
                  <a:cubicBezTo>
                    <a:pt x="1" y="28"/>
                    <a:pt x="1" y="55"/>
                    <a:pt x="1" y="81"/>
                  </a:cubicBezTo>
                  <a:lnTo>
                    <a:pt x="1" y="189"/>
                  </a:lnTo>
                  <a:cubicBezTo>
                    <a:pt x="1" y="215"/>
                    <a:pt x="1" y="229"/>
                    <a:pt x="14" y="242"/>
                  </a:cubicBezTo>
                  <a:lnTo>
                    <a:pt x="81" y="256"/>
                  </a:lnTo>
                  <a:lnTo>
                    <a:pt x="95" y="256"/>
                  </a:lnTo>
                  <a:cubicBezTo>
                    <a:pt x="108" y="256"/>
                    <a:pt x="122" y="242"/>
                    <a:pt x="122" y="215"/>
                  </a:cubicBezTo>
                  <a:lnTo>
                    <a:pt x="122" y="55"/>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9"/>
            <p:cNvSpPr/>
            <p:nvPr/>
          </p:nvSpPr>
          <p:spPr>
            <a:xfrm>
              <a:off x="2972333" y="3683948"/>
              <a:ext cx="8851" cy="18573"/>
            </a:xfrm>
            <a:custGeom>
              <a:rect b="b" l="l" r="r" t="t"/>
              <a:pathLst>
                <a:path extrusionOk="0" h="256" w="122">
                  <a:moveTo>
                    <a:pt x="95" y="14"/>
                  </a:moveTo>
                  <a:cubicBezTo>
                    <a:pt x="108" y="14"/>
                    <a:pt x="108" y="28"/>
                    <a:pt x="108" y="54"/>
                  </a:cubicBezTo>
                  <a:lnTo>
                    <a:pt x="108" y="202"/>
                  </a:lnTo>
                  <a:cubicBezTo>
                    <a:pt x="108" y="229"/>
                    <a:pt x="108" y="242"/>
                    <a:pt x="95" y="242"/>
                  </a:cubicBezTo>
                  <a:lnTo>
                    <a:pt x="28" y="215"/>
                  </a:lnTo>
                  <a:cubicBezTo>
                    <a:pt x="14" y="215"/>
                    <a:pt x="14" y="202"/>
                    <a:pt x="14" y="189"/>
                  </a:cubicBezTo>
                  <a:lnTo>
                    <a:pt x="14" y="68"/>
                  </a:lnTo>
                  <a:cubicBezTo>
                    <a:pt x="14" y="54"/>
                    <a:pt x="28" y="41"/>
                    <a:pt x="28" y="41"/>
                  </a:cubicBezTo>
                  <a:lnTo>
                    <a:pt x="95" y="14"/>
                  </a:lnTo>
                  <a:close/>
                  <a:moveTo>
                    <a:pt x="95" y="1"/>
                  </a:moveTo>
                  <a:lnTo>
                    <a:pt x="14" y="28"/>
                  </a:lnTo>
                  <a:cubicBezTo>
                    <a:pt x="1" y="28"/>
                    <a:pt x="1" y="54"/>
                    <a:pt x="1" y="68"/>
                  </a:cubicBezTo>
                  <a:lnTo>
                    <a:pt x="1" y="189"/>
                  </a:lnTo>
                  <a:cubicBezTo>
                    <a:pt x="1" y="202"/>
                    <a:pt x="1" y="229"/>
                    <a:pt x="14" y="229"/>
                  </a:cubicBezTo>
                  <a:lnTo>
                    <a:pt x="81" y="256"/>
                  </a:lnTo>
                  <a:lnTo>
                    <a:pt x="95" y="256"/>
                  </a:lnTo>
                  <a:cubicBezTo>
                    <a:pt x="108" y="256"/>
                    <a:pt x="122" y="229"/>
                    <a:pt x="122" y="202"/>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9"/>
            <p:cNvSpPr/>
            <p:nvPr/>
          </p:nvSpPr>
          <p:spPr>
            <a:xfrm>
              <a:off x="2972333" y="3712170"/>
              <a:ext cx="8851" cy="18573"/>
            </a:xfrm>
            <a:custGeom>
              <a:rect b="b" l="l" r="r" t="t"/>
              <a:pathLst>
                <a:path extrusionOk="0" h="256" w="122">
                  <a:moveTo>
                    <a:pt x="95" y="14"/>
                  </a:moveTo>
                  <a:cubicBezTo>
                    <a:pt x="108" y="14"/>
                    <a:pt x="108" y="28"/>
                    <a:pt x="108" y="41"/>
                  </a:cubicBezTo>
                  <a:lnTo>
                    <a:pt x="108" y="202"/>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14"/>
                  </a:lnTo>
                  <a:cubicBezTo>
                    <a:pt x="1" y="28"/>
                    <a:pt x="1" y="54"/>
                    <a:pt x="1" y="68"/>
                  </a:cubicBezTo>
                  <a:lnTo>
                    <a:pt x="1" y="188"/>
                  </a:lnTo>
                  <a:cubicBezTo>
                    <a:pt x="1" y="202"/>
                    <a:pt x="1" y="229"/>
                    <a:pt x="14" y="229"/>
                  </a:cubicBezTo>
                  <a:lnTo>
                    <a:pt x="81" y="256"/>
                  </a:lnTo>
                  <a:lnTo>
                    <a:pt x="95" y="256"/>
                  </a:lnTo>
                  <a:cubicBezTo>
                    <a:pt x="108" y="256"/>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9"/>
            <p:cNvSpPr/>
            <p:nvPr/>
          </p:nvSpPr>
          <p:spPr>
            <a:xfrm>
              <a:off x="2972333" y="3740392"/>
              <a:ext cx="8851" cy="18573"/>
            </a:xfrm>
            <a:custGeom>
              <a:rect b="b" l="l" r="r" t="t"/>
              <a:pathLst>
                <a:path extrusionOk="0" h="256" w="122">
                  <a:moveTo>
                    <a:pt x="95" y="14"/>
                  </a:moveTo>
                  <a:cubicBezTo>
                    <a:pt x="108" y="14"/>
                    <a:pt x="108" y="27"/>
                    <a:pt x="108" y="41"/>
                  </a:cubicBezTo>
                  <a:lnTo>
                    <a:pt x="108" y="202"/>
                  </a:lnTo>
                  <a:cubicBezTo>
                    <a:pt x="108" y="215"/>
                    <a:pt x="108" y="229"/>
                    <a:pt x="95" y="229"/>
                  </a:cubicBezTo>
                  <a:lnTo>
                    <a:pt x="28" y="215"/>
                  </a:lnTo>
                  <a:cubicBezTo>
                    <a:pt x="14" y="215"/>
                    <a:pt x="14" y="188"/>
                    <a:pt x="14" y="175"/>
                  </a:cubicBezTo>
                  <a:lnTo>
                    <a:pt x="14" y="68"/>
                  </a:lnTo>
                  <a:cubicBezTo>
                    <a:pt x="14" y="54"/>
                    <a:pt x="28" y="27"/>
                    <a:pt x="28" y="27"/>
                  </a:cubicBezTo>
                  <a:lnTo>
                    <a:pt x="95" y="14"/>
                  </a:lnTo>
                  <a:close/>
                  <a:moveTo>
                    <a:pt x="95" y="1"/>
                  </a:moveTo>
                  <a:lnTo>
                    <a:pt x="14" y="14"/>
                  </a:lnTo>
                  <a:cubicBezTo>
                    <a:pt x="1" y="27"/>
                    <a:pt x="1" y="54"/>
                    <a:pt x="1" y="68"/>
                  </a:cubicBezTo>
                  <a:lnTo>
                    <a:pt x="1" y="175"/>
                  </a:lnTo>
                  <a:cubicBezTo>
                    <a:pt x="1" y="202"/>
                    <a:pt x="1" y="229"/>
                    <a:pt x="14" y="229"/>
                  </a:cubicBezTo>
                  <a:lnTo>
                    <a:pt x="81" y="255"/>
                  </a:lnTo>
                  <a:lnTo>
                    <a:pt x="95" y="255"/>
                  </a:lnTo>
                  <a:cubicBezTo>
                    <a:pt x="108" y="255"/>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9"/>
            <p:cNvSpPr/>
            <p:nvPr/>
          </p:nvSpPr>
          <p:spPr>
            <a:xfrm>
              <a:off x="2972333" y="2457995"/>
              <a:ext cx="8851" cy="18573"/>
            </a:xfrm>
            <a:custGeom>
              <a:rect b="b" l="l" r="r" t="t"/>
              <a:pathLst>
                <a:path extrusionOk="0" h="256" w="122">
                  <a:moveTo>
                    <a:pt x="95" y="14"/>
                  </a:moveTo>
                  <a:cubicBezTo>
                    <a:pt x="108" y="14"/>
                    <a:pt x="108" y="28"/>
                    <a:pt x="108" y="55"/>
                  </a:cubicBezTo>
                  <a:lnTo>
                    <a:pt x="108" y="216"/>
                  </a:lnTo>
                  <a:cubicBezTo>
                    <a:pt x="108" y="229"/>
                    <a:pt x="108" y="242"/>
                    <a:pt x="95" y="242"/>
                  </a:cubicBezTo>
                  <a:lnTo>
                    <a:pt x="81" y="242"/>
                  </a:lnTo>
                  <a:lnTo>
                    <a:pt x="28" y="216"/>
                  </a:lnTo>
                  <a:cubicBezTo>
                    <a:pt x="14" y="216"/>
                    <a:pt x="14" y="202"/>
                    <a:pt x="14" y="189"/>
                  </a:cubicBezTo>
                  <a:lnTo>
                    <a:pt x="14" y="68"/>
                  </a:lnTo>
                  <a:cubicBezTo>
                    <a:pt x="14" y="55"/>
                    <a:pt x="28" y="41"/>
                    <a:pt x="28" y="41"/>
                  </a:cubicBezTo>
                  <a:lnTo>
                    <a:pt x="95" y="14"/>
                  </a:lnTo>
                  <a:close/>
                  <a:moveTo>
                    <a:pt x="95" y="1"/>
                  </a:moveTo>
                  <a:lnTo>
                    <a:pt x="14" y="28"/>
                  </a:lnTo>
                  <a:cubicBezTo>
                    <a:pt x="1" y="28"/>
                    <a:pt x="1" y="55"/>
                    <a:pt x="1" y="81"/>
                  </a:cubicBezTo>
                  <a:lnTo>
                    <a:pt x="1" y="189"/>
                  </a:lnTo>
                  <a:cubicBezTo>
                    <a:pt x="1" y="202"/>
                    <a:pt x="1" y="229"/>
                    <a:pt x="14" y="242"/>
                  </a:cubicBezTo>
                  <a:lnTo>
                    <a:pt x="81" y="256"/>
                  </a:lnTo>
                  <a:lnTo>
                    <a:pt x="95" y="256"/>
                  </a:lnTo>
                  <a:cubicBezTo>
                    <a:pt x="108" y="256"/>
                    <a:pt x="122" y="242"/>
                    <a:pt x="122" y="216"/>
                  </a:cubicBezTo>
                  <a:lnTo>
                    <a:pt x="122" y="55"/>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9"/>
            <p:cNvSpPr/>
            <p:nvPr/>
          </p:nvSpPr>
          <p:spPr>
            <a:xfrm>
              <a:off x="2972333" y="2486217"/>
              <a:ext cx="8851" cy="18573"/>
            </a:xfrm>
            <a:custGeom>
              <a:rect b="b" l="l" r="r" t="t"/>
              <a:pathLst>
                <a:path extrusionOk="0" h="256" w="122">
                  <a:moveTo>
                    <a:pt x="95" y="14"/>
                  </a:moveTo>
                  <a:cubicBezTo>
                    <a:pt x="108" y="14"/>
                    <a:pt x="108" y="28"/>
                    <a:pt x="108" y="55"/>
                  </a:cubicBezTo>
                  <a:lnTo>
                    <a:pt x="108" y="202"/>
                  </a:lnTo>
                  <a:cubicBezTo>
                    <a:pt x="108" y="229"/>
                    <a:pt x="108" y="242"/>
                    <a:pt x="95" y="242"/>
                  </a:cubicBezTo>
                  <a:lnTo>
                    <a:pt x="28" y="215"/>
                  </a:lnTo>
                  <a:cubicBezTo>
                    <a:pt x="14" y="215"/>
                    <a:pt x="14" y="202"/>
                    <a:pt x="14" y="189"/>
                  </a:cubicBezTo>
                  <a:lnTo>
                    <a:pt x="14" y="68"/>
                  </a:lnTo>
                  <a:cubicBezTo>
                    <a:pt x="14" y="55"/>
                    <a:pt x="28" y="41"/>
                    <a:pt x="28" y="41"/>
                  </a:cubicBezTo>
                  <a:lnTo>
                    <a:pt x="95" y="14"/>
                  </a:lnTo>
                  <a:close/>
                  <a:moveTo>
                    <a:pt x="95" y="1"/>
                  </a:moveTo>
                  <a:lnTo>
                    <a:pt x="14" y="14"/>
                  </a:lnTo>
                  <a:cubicBezTo>
                    <a:pt x="1" y="28"/>
                    <a:pt x="1" y="55"/>
                    <a:pt x="1" y="68"/>
                  </a:cubicBezTo>
                  <a:lnTo>
                    <a:pt x="1" y="189"/>
                  </a:lnTo>
                  <a:cubicBezTo>
                    <a:pt x="1" y="202"/>
                    <a:pt x="1" y="229"/>
                    <a:pt x="14" y="229"/>
                  </a:cubicBezTo>
                  <a:lnTo>
                    <a:pt x="81" y="256"/>
                  </a:lnTo>
                  <a:lnTo>
                    <a:pt x="95" y="256"/>
                  </a:lnTo>
                  <a:cubicBezTo>
                    <a:pt x="108" y="256"/>
                    <a:pt x="122" y="229"/>
                    <a:pt x="122" y="202"/>
                  </a:cubicBezTo>
                  <a:lnTo>
                    <a:pt x="122" y="55"/>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9"/>
            <p:cNvSpPr/>
            <p:nvPr/>
          </p:nvSpPr>
          <p:spPr>
            <a:xfrm>
              <a:off x="2972333" y="2514439"/>
              <a:ext cx="9867" cy="18573"/>
            </a:xfrm>
            <a:custGeom>
              <a:rect b="b" l="l" r="r" t="t"/>
              <a:pathLst>
                <a:path extrusionOk="0" h="256" w="136">
                  <a:moveTo>
                    <a:pt x="95" y="14"/>
                  </a:moveTo>
                  <a:cubicBezTo>
                    <a:pt x="108" y="14"/>
                    <a:pt x="108" y="28"/>
                    <a:pt x="108" y="41"/>
                  </a:cubicBezTo>
                  <a:lnTo>
                    <a:pt x="108" y="202"/>
                  </a:lnTo>
                  <a:cubicBezTo>
                    <a:pt x="108" y="229"/>
                    <a:pt x="108" y="242"/>
                    <a:pt x="95" y="242"/>
                  </a:cubicBezTo>
                  <a:lnTo>
                    <a:pt x="81" y="242"/>
                  </a:lnTo>
                  <a:lnTo>
                    <a:pt x="28" y="215"/>
                  </a:lnTo>
                  <a:cubicBezTo>
                    <a:pt x="14" y="215"/>
                    <a:pt x="14" y="202"/>
                    <a:pt x="14" y="175"/>
                  </a:cubicBezTo>
                  <a:lnTo>
                    <a:pt x="14" y="68"/>
                  </a:lnTo>
                  <a:cubicBezTo>
                    <a:pt x="14" y="54"/>
                    <a:pt x="28" y="28"/>
                    <a:pt x="28" y="28"/>
                  </a:cubicBezTo>
                  <a:lnTo>
                    <a:pt x="95" y="14"/>
                  </a:lnTo>
                  <a:close/>
                  <a:moveTo>
                    <a:pt x="95" y="1"/>
                  </a:moveTo>
                  <a:lnTo>
                    <a:pt x="28" y="14"/>
                  </a:lnTo>
                  <a:cubicBezTo>
                    <a:pt x="1" y="28"/>
                    <a:pt x="1" y="54"/>
                    <a:pt x="1" y="68"/>
                  </a:cubicBezTo>
                  <a:lnTo>
                    <a:pt x="1" y="175"/>
                  </a:lnTo>
                  <a:cubicBezTo>
                    <a:pt x="1" y="202"/>
                    <a:pt x="1" y="229"/>
                    <a:pt x="28" y="229"/>
                  </a:cubicBezTo>
                  <a:lnTo>
                    <a:pt x="81" y="256"/>
                  </a:lnTo>
                  <a:lnTo>
                    <a:pt x="95" y="256"/>
                  </a:lnTo>
                  <a:cubicBezTo>
                    <a:pt x="108" y="256"/>
                    <a:pt x="135" y="229"/>
                    <a:pt x="135" y="202"/>
                  </a:cubicBezTo>
                  <a:lnTo>
                    <a:pt x="135" y="41"/>
                  </a:lnTo>
                  <a:cubicBezTo>
                    <a:pt x="135"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9"/>
            <p:cNvSpPr/>
            <p:nvPr/>
          </p:nvSpPr>
          <p:spPr>
            <a:xfrm>
              <a:off x="2972333" y="2541718"/>
              <a:ext cx="8851" cy="18573"/>
            </a:xfrm>
            <a:custGeom>
              <a:rect b="b" l="l" r="r" t="t"/>
              <a:pathLst>
                <a:path extrusionOk="0" h="256" w="122">
                  <a:moveTo>
                    <a:pt x="95" y="27"/>
                  </a:moveTo>
                  <a:cubicBezTo>
                    <a:pt x="108" y="27"/>
                    <a:pt x="108" y="41"/>
                    <a:pt x="108" y="54"/>
                  </a:cubicBezTo>
                  <a:lnTo>
                    <a:pt x="108" y="215"/>
                  </a:lnTo>
                  <a:cubicBezTo>
                    <a:pt x="108" y="228"/>
                    <a:pt x="108" y="242"/>
                    <a:pt x="95" y="242"/>
                  </a:cubicBezTo>
                  <a:lnTo>
                    <a:pt x="28" y="228"/>
                  </a:lnTo>
                  <a:cubicBezTo>
                    <a:pt x="14" y="215"/>
                    <a:pt x="14" y="201"/>
                    <a:pt x="14" y="188"/>
                  </a:cubicBezTo>
                  <a:lnTo>
                    <a:pt x="14" y="81"/>
                  </a:lnTo>
                  <a:cubicBezTo>
                    <a:pt x="14" y="67"/>
                    <a:pt x="28" y="41"/>
                    <a:pt x="28" y="41"/>
                  </a:cubicBezTo>
                  <a:lnTo>
                    <a:pt x="95" y="27"/>
                  </a:lnTo>
                  <a:close/>
                  <a:moveTo>
                    <a:pt x="95" y="0"/>
                  </a:moveTo>
                  <a:lnTo>
                    <a:pt x="14" y="27"/>
                  </a:lnTo>
                  <a:cubicBezTo>
                    <a:pt x="1" y="41"/>
                    <a:pt x="1" y="54"/>
                    <a:pt x="1" y="81"/>
                  </a:cubicBezTo>
                  <a:lnTo>
                    <a:pt x="1" y="188"/>
                  </a:lnTo>
                  <a:cubicBezTo>
                    <a:pt x="1" y="215"/>
                    <a:pt x="1" y="242"/>
                    <a:pt x="14" y="242"/>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9"/>
            <p:cNvSpPr/>
            <p:nvPr/>
          </p:nvSpPr>
          <p:spPr>
            <a:xfrm>
              <a:off x="2972333" y="2569940"/>
              <a:ext cx="8851" cy="18573"/>
            </a:xfrm>
            <a:custGeom>
              <a:rect b="b" l="l" r="r" t="t"/>
              <a:pathLst>
                <a:path extrusionOk="0" h="256" w="122">
                  <a:moveTo>
                    <a:pt x="95" y="14"/>
                  </a:moveTo>
                  <a:lnTo>
                    <a:pt x="95" y="27"/>
                  </a:lnTo>
                  <a:cubicBezTo>
                    <a:pt x="108" y="27"/>
                    <a:pt x="108" y="40"/>
                    <a:pt x="108" y="54"/>
                  </a:cubicBezTo>
                  <a:lnTo>
                    <a:pt x="108" y="215"/>
                  </a:lnTo>
                  <a:cubicBezTo>
                    <a:pt x="108" y="228"/>
                    <a:pt x="108" y="242"/>
                    <a:pt x="95" y="242"/>
                  </a:cubicBezTo>
                  <a:lnTo>
                    <a:pt x="28" y="215"/>
                  </a:lnTo>
                  <a:cubicBezTo>
                    <a:pt x="14" y="215"/>
                    <a:pt x="14" y="201"/>
                    <a:pt x="14" y="188"/>
                  </a:cubicBezTo>
                  <a:lnTo>
                    <a:pt x="14" y="67"/>
                  </a:lnTo>
                  <a:cubicBezTo>
                    <a:pt x="14" y="54"/>
                    <a:pt x="28" y="40"/>
                    <a:pt x="28" y="40"/>
                  </a:cubicBezTo>
                  <a:lnTo>
                    <a:pt x="95" y="14"/>
                  </a:lnTo>
                  <a:close/>
                  <a:moveTo>
                    <a:pt x="95" y="0"/>
                  </a:moveTo>
                  <a:lnTo>
                    <a:pt x="14" y="27"/>
                  </a:lnTo>
                  <a:cubicBezTo>
                    <a:pt x="1" y="27"/>
                    <a:pt x="1" y="54"/>
                    <a:pt x="1" y="67"/>
                  </a:cubicBezTo>
                  <a:lnTo>
                    <a:pt x="1" y="188"/>
                  </a:lnTo>
                  <a:cubicBezTo>
                    <a:pt x="1" y="201"/>
                    <a:pt x="1" y="228"/>
                    <a:pt x="14" y="242"/>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9"/>
            <p:cNvSpPr/>
            <p:nvPr/>
          </p:nvSpPr>
          <p:spPr>
            <a:xfrm>
              <a:off x="2972333" y="2598162"/>
              <a:ext cx="8851" cy="18500"/>
            </a:xfrm>
            <a:custGeom>
              <a:rect b="b" l="l" r="r" t="t"/>
              <a:pathLst>
                <a:path extrusionOk="0" h="255" w="122">
                  <a:moveTo>
                    <a:pt x="95" y="14"/>
                  </a:moveTo>
                  <a:cubicBezTo>
                    <a:pt x="108" y="14"/>
                    <a:pt x="108" y="27"/>
                    <a:pt x="108" y="54"/>
                  </a:cubicBezTo>
                  <a:lnTo>
                    <a:pt x="108" y="201"/>
                  </a:lnTo>
                  <a:cubicBezTo>
                    <a:pt x="108" y="228"/>
                    <a:pt x="108" y="242"/>
                    <a:pt x="95" y="242"/>
                  </a:cubicBezTo>
                  <a:lnTo>
                    <a:pt x="28" y="215"/>
                  </a:lnTo>
                  <a:cubicBezTo>
                    <a:pt x="14" y="215"/>
                    <a:pt x="14" y="201"/>
                    <a:pt x="14" y="188"/>
                  </a:cubicBezTo>
                  <a:lnTo>
                    <a:pt x="14" y="67"/>
                  </a:lnTo>
                  <a:cubicBezTo>
                    <a:pt x="14" y="54"/>
                    <a:pt x="28" y="40"/>
                    <a:pt x="28" y="40"/>
                  </a:cubicBezTo>
                  <a:lnTo>
                    <a:pt x="95" y="14"/>
                  </a:lnTo>
                  <a:close/>
                  <a:moveTo>
                    <a:pt x="95" y="0"/>
                  </a:moveTo>
                  <a:lnTo>
                    <a:pt x="14" y="27"/>
                  </a:lnTo>
                  <a:cubicBezTo>
                    <a:pt x="1" y="27"/>
                    <a:pt x="1" y="54"/>
                    <a:pt x="1" y="67"/>
                  </a:cubicBezTo>
                  <a:lnTo>
                    <a:pt x="1" y="188"/>
                  </a:lnTo>
                  <a:cubicBezTo>
                    <a:pt x="1" y="201"/>
                    <a:pt x="1" y="228"/>
                    <a:pt x="14" y="228"/>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9"/>
            <p:cNvSpPr/>
            <p:nvPr/>
          </p:nvSpPr>
          <p:spPr>
            <a:xfrm>
              <a:off x="2972333" y="2626384"/>
              <a:ext cx="8851" cy="18500"/>
            </a:xfrm>
            <a:custGeom>
              <a:rect b="b" l="l" r="r" t="t"/>
              <a:pathLst>
                <a:path extrusionOk="0" h="255" w="122">
                  <a:moveTo>
                    <a:pt x="95" y="13"/>
                  </a:moveTo>
                  <a:cubicBezTo>
                    <a:pt x="108" y="13"/>
                    <a:pt x="108" y="27"/>
                    <a:pt x="108" y="40"/>
                  </a:cubicBezTo>
                  <a:lnTo>
                    <a:pt x="108" y="201"/>
                  </a:lnTo>
                  <a:cubicBezTo>
                    <a:pt x="108" y="228"/>
                    <a:pt x="108" y="241"/>
                    <a:pt x="95" y="241"/>
                  </a:cubicBezTo>
                  <a:lnTo>
                    <a:pt x="28" y="215"/>
                  </a:lnTo>
                  <a:cubicBezTo>
                    <a:pt x="14" y="215"/>
                    <a:pt x="14" y="201"/>
                    <a:pt x="14" y="188"/>
                  </a:cubicBezTo>
                  <a:lnTo>
                    <a:pt x="14" y="67"/>
                  </a:lnTo>
                  <a:cubicBezTo>
                    <a:pt x="14" y="54"/>
                    <a:pt x="28" y="40"/>
                    <a:pt x="28" y="40"/>
                  </a:cubicBezTo>
                  <a:lnTo>
                    <a:pt x="95" y="13"/>
                  </a:lnTo>
                  <a:close/>
                  <a:moveTo>
                    <a:pt x="95" y="0"/>
                  </a:moveTo>
                  <a:lnTo>
                    <a:pt x="14" y="13"/>
                  </a:lnTo>
                  <a:cubicBezTo>
                    <a:pt x="1" y="27"/>
                    <a:pt x="1" y="54"/>
                    <a:pt x="1" y="67"/>
                  </a:cubicBezTo>
                  <a:lnTo>
                    <a:pt x="1" y="188"/>
                  </a:lnTo>
                  <a:cubicBezTo>
                    <a:pt x="1" y="201"/>
                    <a:pt x="1" y="228"/>
                    <a:pt x="14" y="228"/>
                  </a:cubicBezTo>
                  <a:lnTo>
                    <a:pt x="81" y="255"/>
                  </a:lnTo>
                  <a:lnTo>
                    <a:pt x="95" y="255"/>
                  </a:lnTo>
                  <a:cubicBezTo>
                    <a:pt x="108" y="255"/>
                    <a:pt x="122" y="228"/>
                    <a:pt x="122" y="201"/>
                  </a:cubicBezTo>
                  <a:lnTo>
                    <a:pt x="122" y="40"/>
                  </a:lnTo>
                  <a:cubicBezTo>
                    <a:pt x="122" y="13"/>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9"/>
            <p:cNvSpPr/>
            <p:nvPr/>
          </p:nvSpPr>
          <p:spPr>
            <a:xfrm>
              <a:off x="2972333" y="2653590"/>
              <a:ext cx="8851" cy="19516"/>
            </a:xfrm>
            <a:custGeom>
              <a:rect b="b" l="l" r="r" t="t"/>
              <a:pathLst>
                <a:path extrusionOk="0" h="269" w="122">
                  <a:moveTo>
                    <a:pt x="95" y="27"/>
                  </a:moveTo>
                  <a:cubicBezTo>
                    <a:pt x="108" y="27"/>
                    <a:pt x="108" y="41"/>
                    <a:pt x="108" y="54"/>
                  </a:cubicBezTo>
                  <a:lnTo>
                    <a:pt x="108" y="215"/>
                  </a:lnTo>
                  <a:cubicBezTo>
                    <a:pt x="108" y="229"/>
                    <a:pt x="108" y="242"/>
                    <a:pt x="95" y="242"/>
                  </a:cubicBezTo>
                  <a:lnTo>
                    <a:pt x="28" y="229"/>
                  </a:lnTo>
                  <a:cubicBezTo>
                    <a:pt x="14" y="229"/>
                    <a:pt x="14" y="202"/>
                    <a:pt x="14" y="188"/>
                  </a:cubicBezTo>
                  <a:lnTo>
                    <a:pt x="14" y="81"/>
                  </a:lnTo>
                  <a:cubicBezTo>
                    <a:pt x="14" y="68"/>
                    <a:pt x="28" y="41"/>
                    <a:pt x="28" y="41"/>
                  </a:cubicBezTo>
                  <a:lnTo>
                    <a:pt x="95" y="27"/>
                  </a:lnTo>
                  <a:close/>
                  <a:moveTo>
                    <a:pt x="95" y="1"/>
                  </a:moveTo>
                  <a:lnTo>
                    <a:pt x="14" y="27"/>
                  </a:lnTo>
                  <a:cubicBezTo>
                    <a:pt x="1" y="41"/>
                    <a:pt x="1" y="54"/>
                    <a:pt x="1" y="81"/>
                  </a:cubicBezTo>
                  <a:lnTo>
                    <a:pt x="1" y="188"/>
                  </a:lnTo>
                  <a:cubicBezTo>
                    <a:pt x="1" y="215"/>
                    <a:pt x="1" y="242"/>
                    <a:pt x="14" y="242"/>
                  </a:cubicBezTo>
                  <a:lnTo>
                    <a:pt x="81" y="269"/>
                  </a:lnTo>
                  <a:lnTo>
                    <a:pt x="95" y="269"/>
                  </a:lnTo>
                  <a:cubicBezTo>
                    <a:pt x="108" y="269"/>
                    <a:pt x="122" y="242"/>
                    <a:pt x="122" y="215"/>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9"/>
            <p:cNvSpPr/>
            <p:nvPr/>
          </p:nvSpPr>
          <p:spPr>
            <a:xfrm>
              <a:off x="2972333" y="2681812"/>
              <a:ext cx="8851" cy="18573"/>
            </a:xfrm>
            <a:custGeom>
              <a:rect b="b" l="l" r="r" t="t"/>
              <a:pathLst>
                <a:path extrusionOk="0" h="256" w="122">
                  <a:moveTo>
                    <a:pt x="95" y="14"/>
                  </a:moveTo>
                  <a:cubicBezTo>
                    <a:pt x="108" y="14"/>
                    <a:pt x="108" y="41"/>
                    <a:pt x="108" y="54"/>
                  </a:cubicBezTo>
                  <a:lnTo>
                    <a:pt x="108" y="215"/>
                  </a:lnTo>
                  <a:cubicBezTo>
                    <a:pt x="108" y="228"/>
                    <a:pt x="108" y="242"/>
                    <a:pt x="95" y="242"/>
                  </a:cubicBezTo>
                  <a:lnTo>
                    <a:pt x="28" y="215"/>
                  </a:lnTo>
                  <a:cubicBezTo>
                    <a:pt x="14" y="215"/>
                    <a:pt x="14" y="202"/>
                    <a:pt x="14" y="188"/>
                  </a:cubicBezTo>
                  <a:lnTo>
                    <a:pt x="14" y="68"/>
                  </a:lnTo>
                  <a:cubicBezTo>
                    <a:pt x="14" y="54"/>
                    <a:pt x="28" y="41"/>
                    <a:pt x="28" y="41"/>
                  </a:cubicBezTo>
                  <a:lnTo>
                    <a:pt x="95" y="14"/>
                  </a:lnTo>
                  <a:close/>
                  <a:moveTo>
                    <a:pt x="95" y="0"/>
                  </a:moveTo>
                  <a:lnTo>
                    <a:pt x="14" y="27"/>
                  </a:lnTo>
                  <a:cubicBezTo>
                    <a:pt x="1" y="27"/>
                    <a:pt x="1" y="54"/>
                    <a:pt x="1" y="68"/>
                  </a:cubicBezTo>
                  <a:lnTo>
                    <a:pt x="1" y="188"/>
                  </a:lnTo>
                  <a:cubicBezTo>
                    <a:pt x="1" y="202"/>
                    <a:pt x="1" y="228"/>
                    <a:pt x="14" y="242"/>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9"/>
            <p:cNvSpPr/>
            <p:nvPr/>
          </p:nvSpPr>
          <p:spPr>
            <a:xfrm>
              <a:off x="2972333" y="2710034"/>
              <a:ext cx="8851" cy="18573"/>
            </a:xfrm>
            <a:custGeom>
              <a:rect b="b" l="l" r="r" t="t"/>
              <a:pathLst>
                <a:path extrusionOk="0" h="256" w="122">
                  <a:moveTo>
                    <a:pt x="95" y="14"/>
                  </a:moveTo>
                  <a:cubicBezTo>
                    <a:pt x="108" y="14"/>
                    <a:pt x="108" y="27"/>
                    <a:pt x="108" y="41"/>
                  </a:cubicBezTo>
                  <a:lnTo>
                    <a:pt x="108" y="202"/>
                  </a:lnTo>
                  <a:cubicBezTo>
                    <a:pt x="108" y="228"/>
                    <a:pt x="108" y="242"/>
                    <a:pt x="95" y="242"/>
                  </a:cubicBezTo>
                  <a:lnTo>
                    <a:pt x="28" y="215"/>
                  </a:lnTo>
                  <a:cubicBezTo>
                    <a:pt x="14" y="215"/>
                    <a:pt x="14" y="202"/>
                    <a:pt x="14" y="188"/>
                  </a:cubicBezTo>
                  <a:lnTo>
                    <a:pt x="14" y="67"/>
                  </a:lnTo>
                  <a:cubicBezTo>
                    <a:pt x="14" y="54"/>
                    <a:pt x="28" y="41"/>
                    <a:pt x="28" y="41"/>
                  </a:cubicBezTo>
                  <a:lnTo>
                    <a:pt x="95" y="14"/>
                  </a:lnTo>
                  <a:close/>
                  <a:moveTo>
                    <a:pt x="95" y="0"/>
                  </a:moveTo>
                  <a:lnTo>
                    <a:pt x="14" y="14"/>
                  </a:lnTo>
                  <a:cubicBezTo>
                    <a:pt x="1" y="27"/>
                    <a:pt x="1" y="54"/>
                    <a:pt x="1" y="67"/>
                  </a:cubicBezTo>
                  <a:lnTo>
                    <a:pt x="1" y="188"/>
                  </a:lnTo>
                  <a:cubicBezTo>
                    <a:pt x="1" y="202"/>
                    <a:pt x="1" y="228"/>
                    <a:pt x="14" y="228"/>
                  </a:cubicBezTo>
                  <a:lnTo>
                    <a:pt x="81" y="255"/>
                  </a:lnTo>
                  <a:lnTo>
                    <a:pt x="95" y="255"/>
                  </a:lnTo>
                  <a:cubicBezTo>
                    <a:pt x="108" y="255"/>
                    <a:pt x="122" y="228"/>
                    <a:pt x="122" y="202"/>
                  </a:cubicBezTo>
                  <a:lnTo>
                    <a:pt x="122" y="41"/>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9"/>
            <p:cNvSpPr/>
            <p:nvPr/>
          </p:nvSpPr>
          <p:spPr>
            <a:xfrm>
              <a:off x="2972333" y="2737241"/>
              <a:ext cx="8851" cy="19588"/>
            </a:xfrm>
            <a:custGeom>
              <a:rect b="b" l="l" r="r" t="t"/>
              <a:pathLst>
                <a:path extrusionOk="0" h="270" w="122">
                  <a:moveTo>
                    <a:pt x="95" y="28"/>
                  </a:moveTo>
                  <a:cubicBezTo>
                    <a:pt x="108" y="28"/>
                    <a:pt x="108" y="41"/>
                    <a:pt x="108" y="55"/>
                  </a:cubicBezTo>
                  <a:lnTo>
                    <a:pt x="108" y="215"/>
                  </a:lnTo>
                  <a:cubicBezTo>
                    <a:pt x="108" y="229"/>
                    <a:pt x="108" y="242"/>
                    <a:pt x="95" y="242"/>
                  </a:cubicBezTo>
                  <a:lnTo>
                    <a:pt x="28" y="229"/>
                  </a:lnTo>
                  <a:cubicBezTo>
                    <a:pt x="14" y="229"/>
                    <a:pt x="14" y="202"/>
                    <a:pt x="14" y="189"/>
                  </a:cubicBezTo>
                  <a:lnTo>
                    <a:pt x="14" y="81"/>
                  </a:lnTo>
                  <a:cubicBezTo>
                    <a:pt x="14" y="68"/>
                    <a:pt x="28" y="41"/>
                    <a:pt x="28" y="41"/>
                  </a:cubicBezTo>
                  <a:lnTo>
                    <a:pt x="95" y="28"/>
                  </a:lnTo>
                  <a:close/>
                  <a:moveTo>
                    <a:pt x="95" y="1"/>
                  </a:moveTo>
                  <a:lnTo>
                    <a:pt x="14" y="28"/>
                  </a:lnTo>
                  <a:cubicBezTo>
                    <a:pt x="1" y="41"/>
                    <a:pt x="1" y="55"/>
                    <a:pt x="1" y="81"/>
                  </a:cubicBezTo>
                  <a:lnTo>
                    <a:pt x="1" y="189"/>
                  </a:lnTo>
                  <a:cubicBezTo>
                    <a:pt x="1" y="215"/>
                    <a:pt x="1" y="242"/>
                    <a:pt x="14" y="242"/>
                  </a:cubicBezTo>
                  <a:lnTo>
                    <a:pt x="81" y="269"/>
                  </a:lnTo>
                  <a:lnTo>
                    <a:pt x="95" y="269"/>
                  </a:lnTo>
                  <a:cubicBezTo>
                    <a:pt x="108" y="269"/>
                    <a:pt x="122" y="242"/>
                    <a:pt x="122" y="215"/>
                  </a:cubicBezTo>
                  <a:lnTo>
                    <a:pt x="122" y="55"/>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9"/>
            <p:cNvSpPr/>
            <p:nvPr/>
          </p:nvSpPr>
          <p:spPr>
            <a:xfrm>
              <a:off x="2972333" y="2765463"/>
              <a:ext cx="8851" cy="18573"/>
            </a:xfrm>
            <a:custGeom>
              <a:rect b="b" l="l" r="r" t="t"/>
              <a:pathLst>
                <a:path extrusionOk="0" h="256" w="122">
                  <a:moveTo>
                    <a:pt x="95" y="14"/>
                  </a:moveTo>
                  <a:lnTo>
                    <a:pt x="95" y="28"/>
                  </a:lnTo>
                  <a:cubicBezTo>
                    <a:pt x="108" y="28"/>
                    <a:pt x="108" y="41"/>
                    <a:pt x="108" y="54"/>
                  </a:cubicBezTo>
                  <a:lnTo>
                    <a:pt x="108" y="215"/>
                  </a:lnTo>
                  <a:cubicBezTo>
                    <a:pt x="108" y="229"/>
                    <a:pt x="108" y="242"/>
                    <a:pt x="95" y="242"/>
                  </a:cubicBezTo>
                  <a:lnTo>
                    <a:pt x="28" y="229"/>
                  </a:lnTo>
                  <a:cubicBezTo>
                    <a:pt x="14" y="215"/>
                    <a:pt x="14" y="202"/>
                    <a:pt x="14" y="189"/>
                  </a:cubicBezTo>
                  <a:lnTo>
                    <a:pt x="14" y="81"/>
                  </a:lnTo>
                  <a:cubicBezTo>
                    <a:pt x="14" y="54"/>
                    <a:pt x="28" y="41"/>
                    <a:pt x="28" y="41"/>
                  </a:cubicBezTo>
                  <a:lnTo>
                    <a:pt x="95" y="14"/>
                  </a:lnTo>
                  <a:close/>
                  <a:moveTo>
                    <a:pt x="95" y="1"/>
                  </a:moveTo>
                  <a:lnTo>
                    <a:pt x="14" y="28"/>
                  </a:lnTo>
                  <a:cubicBezTo>
                    <a:pt x="1" y="28"/>
                    <a:pt x="1" y="54"/>
                    <a:pt x="1" y="81"/>
                  </a:cubicBezTo>
                  <a:lnTo>
                    <a:pt x="1" y="189"/>
                  </a:lnTo>
                  <a:cubicBezTo>
                    <a:pt x="1" y="215"/>
                    <a:pt x="1" y="229"/>
                    <a:pt x="14" y="242"/>
                  </a:cubicBezTo>
                  <a:lnTo>
                    <a:pt x="81" y="256"/>
                  </a:lnTo>
                  <a:lnTo>
                    <a:pt x="95" y="256"/>
                  </a:lnTo>
                  <a:cubicBezTo>
                    <a:pt x="108" y="256"/>
                    <a:pt x="122" y="242"/>
                    <a:pt x="122" y="215"/>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9"/>
            <p:cNvSpPr/>
            <p:nvPr/>
          </p:nvSpPr>
          <p:spPr>
            <a:xfrm>
              <a:off x="2972333" y="2794700"/>
              <a:ext cx="8851" cy="18500"/>
            </a:xfrm>
            <a:custGeom>
              <a:rect b="b" l="l" r="r" t="t"/>
              <a:pathLst>
                <a:path extrusionOk="0" h="255" w="122">
                  <a:moveTo>
                    <a:pt x="95" y="14"/>
                  </a:moveTo>
                  <a:cubicBezTo>
                    <a:pt x="108" y="14"/>
                    <a:pt x="108" y="40"/>
                    <a:pt x="108" y="54"/>
                  </a:cubicBezTo>
                  <a:lnTo>
                    <a:pt x="108" y="215"/>
                  </a:lnTo>
                  <a:cubicBezTo>
                    <a:pt x="108" y="228"/>
                    <a:pt x="108" y="242"/>
                    <a:pt x="95" y="242"/>
                  </a:cubicBezTo>
                  <a:lnTo>
                    <a:pt x="28" y="215"/>
                  </a:lnTo>
                  <a:cubicBezTo>
                    <a:pt x="14" y="215"/>
                    <a:pt x="14" y="201"/>
                    <a:pt x="14" y="188"/>
                  </a:cubicBezTo>
                  <a:lnTo>
                    <a:pt x="14" y="67"/>
                  </a:lnTo>
                  <a:cubicBezTo>
                    <a:pt x="14" y="54"/>
                    <a:pt x="28" y="40"/>
                    <a:pt x="28" y="40"/>
                  </a:cubicBezTo>
                  <a:lnTo>
                    <a:pt x="95" y="14"/>
                  </a:lnTo>
                  <a:close/>
                  <a:moveTo>
                    <a:pt x="95" y="0"/>
                  </a:moveTo>
                  <a:lnTo>
                    <a:pt x="14" y="27"/>
                  </a:lnTo>
                  <a:cubicBezTo>
                    <a:pt x="1" y="27"/>
                    <a:pt x="1" y="54"/>
                    <a:pt x="1" y="67"/>
                  </a:cubicBezTo>
                  <a:lnTo>
                    <a:pt x="1" y="188"/>
                  </a:lnTo>
                  <a:cubicBezTo>
                    <a:pt x="1" y="201"/>
                    <a:pt x="1" y="228"/>
                    <a:pt x="14" y="242"/>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9"/>
            <p:cNvSpPr/>
            <p:nvPr/>
          </p:nvSpPr>
          <p:spPr>
            <a:xfrm>
              <a:off x="2972333" y="2822922"/>
              <a:ext cx="8851" cy="18500"/>
            </a:xfrm>
            <a:custGeom>
              <a:rect b="b" l="l" r="r" t="t"/>
              <a:pathLst>
                <a:path extrusionOk="0" h="255" w="122">
                  <a:moveTo>
                    <a:pt x="95" y="13"/>
                  </a:moveTo>
                  <a:cubicBezTo>
                    <a:pt x="108" y="13"/>
                    <a:pt x="108" y="27"/>
                    <a:pt x="108" y="54"/>
                  </a:cubicBezTo>
                  <a:lnTo>
                    <a:pt x="108" y="201"/>
                  </a:lnTo>
                  <a:cubicBezTo>
                    <a:pt x="108" y="228"/>
                    <a:pt x="108" y="241"/>
                    <a:pt x="95" y="241"/>
                  </a:cubicBezTo>
                  <a:lnTo>
                    <a:pt x="28" y="215"/>
                  </a:lnTo>
                  <a:cubicBezTo>
                    <a:pt x="14" y="215"/>
                    <a:pt x="14" y="201"/>
                    <a:pt x="14" y="188"/>
                  </a:cubicBezTo>
                  <a:lnTo>
                    <a:pt x="14" y="67"/>
                  </a:lnTo>
                  <a:cubicBezTo>
                    <a:pt x="14" y="54"/>
                    <a:pt x="28" y="40"/>
                    <a:pt x="28" y="40"/>
                  </a:cubicBezTo>
                  <a:lnTo>
                    <a:pt x="95" y="13"/>
                  </a:lnTo>
                  <a:close/>
                  <a:moveTo>
                    <a:pt x="95" y="0"/>
                  </a:moveTo>
                  <a:lnTo>
                    <a:pt x="14" y="27"/>
                  </a:lnTo>
                  <a:cubicBezTo>
                    <a:pt x="1" y="27"/>
                    <a:pt x="1" y="54"/>
                    <a:pt x="1" y="67"/>
                  </a:cubicBezTo>
                  <a:lnTo>
                    <a:pt x="1" y="188"/>
                  </a:lnTo>
                  <a:cubicBezTo>
                    <a:pt x="1" y="201"/>
                    <a:pt x="1" y="228"/>
                    <a:pt x="14" y="228"/>
                  </a:cubicBezTo>
                  <a:lnTo>
                    <a:pt x="81" y="255"/>
                  </a:lnTo>
                  <a:lnTo>
                    <a:pt x="95" y="255"/>
                  </a:lnTo>
                  <a:cubicBezTo>
                    <a:pt x="108" y="255"/>
                    <a:pt x="122" y="228"/>
                    <a:pt x="122" y="201"/>
                  </a:cubicBezTo>
                  <a:lnTo>
                    <a:pt x="122" y="54"/>
                  </a:lnTo>
                  <a:cubicBezTo>
                    <a:pt x="122" y="13"/>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9"/>
            <p:cNvSpPr/>
            <p:nvPr/>
          </p:nvSpPr>
          <p:spPr>
            <a:xfrm>
              <a:off x="2972333" y="2851072"/>
              <a:ext cx="8851" cy="18573"/>
            </a:xfrm>
            <a:custGeom>
              <a:rect b="b" l="l" r="r" t="t"/>
              <a:pathLst>
                <a:path extrusionOk="0" h="256" w="122">
                  <a:moveTo>
                    <a:pt x="95" y="14"/>
                  </a:moveTo>
                  <a:cubicBezTo>
                    <a:pt x="108" y="14"/>
                    <a:pt x="108" y="28"/>
                    <a:pt x="108" y="41"/>
                  </a:cubicBezTo>
                  <a:lnTo>
                    <a:pt x="108" y="202"/>
                  </a:lnTo>
                  <a:cubicBezTo>
                    <a:pt x="108" y="229"/>
                    <a:pt x="108" y="242"/>
                    <a:pt x="95" y="242"/>
                  </a:cubicBezTo>
                  <a:lnTo>
                    <a:pt x="28" y="216"/>
                  </a:lnTo>
                  <a:cubicBezTo>
                    <a:pt x="14" y="216"/>
                    <a:pt x="14" y="202"/>
                    <a:pt x="14" y="189"/>
                  </a:cubicBezTo>
                  <a:lnTo>
                    <a:pt x="14" y="68"/>
                  </a:lnTo>
                  <a:cubicBezTo>
                    <a:pt x="14" y="55"/>
                    <a:pt x="28" y="41"/>
                    <a:pt x="28" y="41"/>
                  </a:cubicBezTo>
                  <a:lnTo>
                    <a:pt x="95" y="14"/>
                  </a:lnTo>
                  <a:close/>
                  <a:moveTo>
                    <a:pt x="95" y="1"/>
                  </a:moveTo>
                  <a:lnTo>
                    <a:pt x="14" y="14"/>
                  </a:lnTo>
                  <a:cubicBezTo>
                    <a:pt x="1" y="28"/>
                    <a:pt x="1" y="55"/>
                    <a:pt x="1" y="68"/>
                  </a:cubicBezTo>
                  <a:lnTo>
                    <a:pt x="1" y="175"/>
                  </a:lnTo>
                  <a:cubicBezTo>
                    <a:pt x="1" y="202"/>
                    <a:pt x="1" y="229"/>
                    <a:pt x="14" y="229"/>
                  </a:cubicBezTo>
                  <a:lnTo>
                    <a:pt x="81" y="256"/>
                  </a:lnTo>
                  <a:lnTo>
                    <a:pt x="95" y="256"/>
                  </a:lnTo>
                  <a:cubicBezTo>
                    <a:pt x="108" y="256"/>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9"/>
            <p:cNvSpPr/>
            <p:nvPr/>
          </p:nvSpPr>
          <p:spPr>
            <a:xfrm>
              <a:off x="2972333" y="3068069"/>
              <a:ext cx="8851" cy="18573"/>
            </a:xfrm>
            <a:custGeom>
              <a:rect b="b" l="l" r="r" t="t"/>
              <a:pathLst>
                <a:path extrusionOk="0" h="256" w="122">
                  <a:moveTo>
                    <a:pt x="95" y="14"/>
                  </a:moveTo>
                  <a:cubicBezTo>
                    <a:pt x="108" y="14"/>
                    <a:pt x="108" y="27"/>
                    <a:pt x="108" y="54"/>
                  </a:cubicBezTo>
                  <a:lnTo>
                    <a:pt x="108" y="202"/>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27"/>
                  </a:lnTo>
                  <a:cubicBezTo>
                    <a:pt x="1" y="27"/>
                    <a:pt x="1" y="54"/>
                    <a:pt x="1" y="68"/>
                  </a:cubicBezTo>
                  <a:lnTo>
                    <a:pt x="1" y="188"/>
                  </a:lnTo>
                  <a:cubicBezTo>
                    <a:pt x="1" y="202"/>
                    <a:pt x="1" y="229"/>
                    <a:pt x="14" y="242"/>
                  </a:cubicBezTo>
                  <a:lnTo>
                    <a:pt x="81" y="255"/>
                  </a:lnTo>
                  <a:lnTo>
                    <a:pt x="95" y="255"/>
                  </a:lnTo>
                  <a:cubicBezTo>
                    <a:pt x="108" y="255"/>
                    <a:pt x="122" y="242"/>
                    <a:pt x="122" y="202"/>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9"/>
            <p:cNvSpPr/>
            <p:nvPr/>
          </p:nvSpPr>
          <p:spPr>
            <a:xfrm>
              <a:off x="2972333" y="3096292"/>
              <a:ext cx="8851" cy="18573"/>
            </a:xfrm>
            <a:custGeom>
              <a:rect b="b" l="l" r="r" t="t"/>
              <a:pathLst>
                <a:path extrusionOk="0" h="256" w="122">
                  <a:moveTo>
                    <a:pt x="95" y="14"/>
                  </a:moveTo>
                  <a:cubicBezTo>
                    <a:pt x="108" y="14"/>
                    <a:pt x="108" y="27"/>
                    <a:pt x="108" y="54"/>
                  </a:cubicBezTo>
                  <a:lnTo>
                    <a:pt x="108" y="202"/>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14"/>
                  </a:lnTo>
                  <a:cubicBezTo>
                    <a:pt x="1" y="27"/>
                    <a:pt x="1" y="54"/>
                    <a:pt x="1" y="68"/>
                  </a:cubicBezTo>
                  <a:lnTo>
                    <a:pt x="1" y="188"/>
                  </a:lnTo>
                  <a:cubicBezTo>
                    <a:pt x="1" y="202"/>
                    <a:pt x="1" y="229"/>
                    <a:pt x="14" y="229"/>
                  </a:cubicBezTo>
                  <a:lnTo>
                    <a:pt x="81" y="255"/>
                  </a:lnTo>
                  <a:lnTo>
                    <a:pt x="95" y="255"/>
                  </a:lnTo>
                  <a:cubicBezTo>
                    <a:pt x="108" y="255"/>
                    <a:pt x="122" y="229"/>
                    <a:pt x="122" y="202"/>
                  </a:cubicBezTo>
                  <a:lnTo>
                    <a:pt x="122" y="54"/>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9"/>
            <p:cNvSpPr/>
            <p:nvPr/>
          </p:nvSpPr>
          <p:spPr>
            <a:xfrm>
              <a:off x="2972333" y="3124514"/>
              <a:ext cx="8851" cy="18573"/>
            </a:xfrm>
            <a:custGeom>
              <a:rect b="b" l="l" r="r" t="t"/>
              <a:pathLst>
                <a:path extrusionOk="0" h="256" w="122">
                  <a:moveTo>
                    <a:pt x="95" y="14"/>
                  </a:moveTo>
                  <a:cubicBezTo>
                    <a:pt x="108" y="14"/>
                    <a:pt x="108" y="27"/>
                    <a:pt x="108" y="41"/>
                  </a:cubicBezTo>
                  <a:lnTo>
                    <a:pt x="108" y="202"/>
                  </a:lnTo>
                  <a:cubicBezTo>
                    <a:pt x="108" y="215"/>
                    <a:pt x="108" y="242"/>
                    <a:pt x="95" y="242"/>
                  </a:cubicBezTo>
                  <a:lnTo>
                    <a:pt x="28" y="215"/>
                  </a:lnTo>
                  <a:cubicBezTo>
                    <a:pt x="14" y="215"/>
                    <a:pt x="14" y="188"/>
                    <a:pt x="14" y="175"/>
                  </a:cubicBezTo>
                  <a:lnTo>
                    <a:pt x="14" y="68"/>
                  </a:lnTo>
                  <a:cubicBezTo>
                    <a:pt x="14" y="54"/>
                    <a:pt x="28" y="27"/>
                    <a:pt x="28" y="27"/>
                  </a:cubicBezTo>
                  <a:lnTo>
                    <a:pt x="95" y="14"/>
                  </a:lnTo>
                  <a:close/>
                  <a:moveTo>
                    <a:pt x="95" y="0"/>
                  </a:moveTo>
                  <a:lnTo>
                    <a:pt x="14" y="14"/>
                  </a:lnTo>
                  <a:cubicBezTo>
                    <a:pt x="1" y="27"/>
                    <a:pt x="1" y="41"/>
                    <a:pt x="1" y="68"/>
                  </a:cubicBezTo>
                  <a:lnTo>
                    <a:pt x="1" y="175"/>
                  </a:lnTo>
                  <a:cubicBezTo>
                    <a:pt x="1" y="202"/>
                    <a:pt x="1" y="228"/>
                    <a:pt x="14" y="228"/>
                  </a:cubicBezTo>
                  <a:lnTo>
                    <a:pt x="81" y="255"/>
                  </a:lnTo>
                  <a:lnTo>
                    <a:pt x="95" y="255"/>
                  </a:lnTo>
                  <a:cubicBezTo>
                    <a:pt x="108" y="255"/>
                    <a:pt x="122" y="228"/>
                    <a:pt x="122" y="202"/>
                  </a:cubicBezTo>
                  <a:lnTo>
                    <a:pt x="122" y="41"/>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9"/>
            <p:cNvSpPr/>
            <p:nvPr/>
          </p:nvSpPr>
          <p:spPr>
            <a:xfrm>
              <a:off x="2972333" y="3151720"/>
              <a:ext cx="8851" cy="18573"/>
            </a:xfrm>
            <a:custGeom>
              <a:rect b="b" l="l" r="r" t="t"/>
              <a:pathLst>
                <a:path extrusionOk="0" h="256" w="122">
                  <a:moveTo>
                    <a:pt x="95" y="28"/>
                  </a:moveTo>
                  <a:cubicBezTo>
                    <a:pt x="108" y="28"/>
                    <a:pt x="108" y="41"/>
                    <a:pt x="108" y="55"/>
                  </a:cubicBezTo>
                  <a:lnTo>
                    <a:pt x="108" y="216"/>
                  </a:lnTo>
                  <a:cubicBezTo>
                    <a:pt x="108" y="229"/>
                    <a:pt x="108" y="242"/>
                    <a:pt x="95" y="242"/>
                  </a:cubicBezTo>
                  <a:lnTo>
                    <a:pt x="28" y="229"/>
                  </a:lnTo>
                  <a:cubicBezTo>
                    <a:pt x="14" y="216"/>
                    <a:pt x="14" y="202"/>
                    <a:pt x="14" y="189"/>
                  </a:cubicBezTo>
                  <a:lnTo>
                    <a:pt x="14" y="81"/>
                  </a:lnTo>
                  <a:cubicBezTo>
                    <a:pt x="14" y="55"/>
                    <a:pt x="28" y="41"/>
                    <a:pt x="28" y="41"/>
                  </a:cubicBezTo>
                  <a:lnTo>
                    <a:pt x="95" y="28"/>
                  </a:lnTo>
                  <a:close/>
                  <a:moveTo>
                    <a:pt x="95" y="1"/>
                  </a:moveTo>
                  <a:lnTo>
                    <a:pt x="14" y="28"/>
                  </a:lnTo>
                  <a:cubicBezTo>
                    <a:pt x="1" y="41"/>
                    <a:pt x="1" y="55"/>
                    <a:pt x="1" y="81"/>
                  </a:cubicBezTo>
                  <a:lnTo>
                    <a:pt x="1" y="189"/>
                  </a:lnTo>
                  <a:cubicBezTo>
                    <a:pt x="1" y="216"/>
                    <a:pt x="1" y="229"/>
                    <a:pt x="14" y="242"/>
                  </a:cubicBezTo>
                  <a:lnTo>
                    <a:pt x="81" y="256"/>
                  </a:lnTo>
                  <a:lnTo>
                    <a:pt x="95" y="256"/>
                  </a:lnTo>
                  <a:cubicBezTo>
                    <a:pt x="108" y="256"/>
                    <a:pt x="122" y="242"/>
                    <a:pt x="122" y="216"/>
                  </a:cubicBezTo>
                  <a:lnTo>
                    <a:pt x="122" y="55"/>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9"/>
            <p:cNvSpPr/>
            <p:nvPr/>
          </p:nvSpPr>
          <p:spPr>
            <a:xfrm>
              <a:off x="2972333" y="3179942"/>
              <a:ext cx="8851" cy="18573"/>
            </a:xfrm>
            <a:custGeom>
              <a:rect b="b" l="l" r="r" t="t"/>
              <a:pathLst>
                <a:path extrusionOk="0" h="256" w="122">
                  <a:moveTo>
                    <a:pt x="95" y="14"/>
                  </a:moveTo>
                  <a:lnTo>
                    <a:pt x="95" y="28"/>
                  </a:lnTo>
                  <a:cubicBezTo>
                    <a:pt x="108" y="28"/>
                    <a:pt x="108" y="41"/>
                    <a:pt x="108" y="55"/>
                  </a:cubicBezTo>
                  <a:lnTo>
                    <a:pt x="108" y="215"/>
                  </a:lnTo>
                  <a:cubicBezTo>
                    <a:pt x="108" y="229"/>
                    <a:pt x="108" y="242"/>
                    <a:pt x="95" y="242"/>
                  </a:cubicBezTo>
                  <a:lnTo>
                    <a:pt x="28" y="229"/>
                  </a:lnTo>
                  <a:cubicBezTo>
                    <a:pt x="14" y="215"/>
                    <a:pt x="14" y="202"/>
                    <a:pt x="14" y="189"/>
                  </a:cubicBezTo>
                  <a:lnTo>
                    <a:pt x="14" y="81"/>
                  </a:lnTo>
                  <a:cubicBezTo>
                    <a:pt x="14" y="55"/>
                    <a:pt x="28" y="41"/>
                    <a:pt x="28" y="41"/>
                  </a:cubicBezTo>
                  <a:lnTo>
                    <a:pt x="95" y="14"/>
                  </a:lnTo>
                  <a:close/>
                  <a:moveTo>
                    <a:pt x="95" y="1"/>
                  </a:moveTo>
                  <a:lnTo>
                    <a:pt x="14" y="28"/>
                  </a:lnTo>
                  <a:cubicBezTo>
                    <a:pt x="1" y="28"/>
                    <a:pt x="1" y="55"/>
                    <a:pt x="1" y="81"/>
                  </a:cubicBezTo>
                  <a:lnTo>
                    <a:pt x="1" y="189"/>
                  </a:lnTo>
                  <a:cubicBezTo>
                    <a:pt x="1" y="215"/>
                    <a:pt x="1" y="229"/>
                    <a:pt x="14" y="242"/>
                  </a:cubicBezTo>
                  <a:lnTo>
                    <a:pt x="81" y="256"/>
                  </a:lnTo>
                  <a:lnTo>
                    <a:pt x="95" y="256"/>
                  </a:lnTo>
                  <a:cubicBezTo>
                    <a:pt x="108" y="256"/>
                    <a:pt x="122" y="242"/>
                    <a:pt x="122" y="215"/>
                  </a:cubicBezTo>
                  <a:lnTo>
                    <a:pt x="122" y="55"/>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9"/>
            <p:cNvSpPr/>
            <p:nvPr/>
          </p:nvSpPr>
          <p:spPr>
            <a:xfrm>
              <a:off x="2972333" y="3208164"/>
              <a:ext cx="8851" cy="18573"/>
            </a:xfrm>
            <a:custGeom>
              <a:rect b="b" l="l" r="r" t="t"/>
              <a:pathLst>
                <a:path extrusionOk="0" h="256" w="122">
                  <a:moveTo>
                    <a:pt x="95" y="14"/>
                  </a:moveTo>
                  <a:cubicBezTo>
                    <a:pt x="108" y="14"/>
                    <a:pt x="108" y="28"/>
                    <a:pt x="108" y="54"/>
                  </a:cubicBezTo>
                  <a:lnTo>
                    <a:pt x="108" y="215"/>
                  </a:lnTo>
                  <a:cubicBezTo>
                    <a:pt x="108" y="229"/>
                    <a:pt x="108" y="242"/>
                    <a:pt x="95" y="242"/>
                  </a:cubicBezTo>
                  <a:lnTo>
                    <a:pt x="28" y="215"/>
                  </a:lnTo>
                  <a:cubicBezTo>
                    <a:pt x="14" y="215"/>
                    <a:pt x="14" y="202"/>
                    <a:pt x="14" y="189"/>
                  </a:cubicBezTo>
                  <a:lnTo>
                    <a:pt x="14" y="68"/>
                  </a:lnTo>
                  <a:cubicBezTo>
                    <a:pt x="14" y="54"/>
                    <a:pt x="28" y="41"/>
                    <a:pt x="28" y="41"/>
                  </a:cubicBezTo>
                  <a:lnTo>
                    <a:pt x="95" y="14"/>
                  </a:lnTo>
                  <a:close/>
                  <a:moveTo>
                    <a:pt x="95" y="1"/>
                  </a:moveTo>
                  <a:lnTo>
                    <a:pt x="14" y="28"/>
                  </a:lnTo>
                  <a:cubicBezTo>
                    <a:pt x="1" y="28"/>
                    <a:pt x="1" y="54"/>
                    <a:pt x="1" y="68"/>
                  </a:cubicBezTo>
                  <a:lnTo>
                    <a:pt x="1" y="189"/>
                  </a:lnTo>
                  <a:cubicBezTo>
                    <a:pt x="1" y="202"/>
                    <a:pt x="1" y="229"/>
                    <a:pt x="14" y="229"/>
                  </a:cubicBezTo>
                  <a:lnTo>
                    <a:pt x="81" y="256"/>
                  </a:lnTo>
                  <a:lnTo>
                    <a:pt x="95" y="256"/>
                  </a:lnTo>
                  <a:cubicBezTo>
                    <a:pt x="108" y="256"/>
                    <a:pt x="122" y="229"/>
                    <a:pt x="122" y="202"/>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9"/>
            <p:cNvSpPr/>
            <p:nvPr/>
          </p:nvSpPr>
          <p:spPr>
            <a:xfrm>
              <a:off x="2972333" y="3236386"/>
              <a:ext cx="8851" cy="18573"/>
            </a:xfrm>
            <a:custGeom>
              <a:rect b="b" l="l" r="r" t="t"/>
              <a:pathLst>
                <a:path extrusionOk="0" h="256" w="122">
                  <a:moveTo>
                    <a:pt x="95" y="14"/>
                  </a:moveTo>
                  <a:cubicBezTo>
                    <a:pt x="108" y="14"/>
                    <a:pt x="108" y="28"/>
                    <a:pt x="108" y="41"/>
                  </a:cubicBezTo>
                  <a:lnTo>
                    <a:pt x="108" y="202"/>
                  </a:lnTo>
                  <a:cubicBezTo>
                    <a:pt x="108" y="229"/>
                    <a:pt x="108" y="242"/>
                    <a:pt x="95" y="242"/>
                  </a:cubicBezTo>
                  <a:lnTo>
                    <a:pt x="28" y="215"/>
                  </a:lnTo>
                  <a:cubicBezTo>
                    <a:pt x="14" y="215"/>
                    <a:pt x="14" y="202"/>
                    <a:pt x="14" y="175"/>
                  </a:cubicBezTo>
                  <a:lnTo>
                    <a:pt x="14" y="68"/>
                  </a:lnTo>
                  <a:cubicBezTo>
                    <a:pt x="14" y="54"/>
                    <a:pt x="28" y="41"/>
                    <a:pt x="28" y="41"/>
                  </a:cubicBezTo>
                  <a:lnTo>
                    <a:pt x="95" y="14"/>
                  </a:lnTo>
                  <a:close/>
                  <a:moveTo>
                    <a:pt x="95" y="1"/>
                  </a:moveTo>
                  <a:lnTo>
                    <a:pt x="14" y="14"/>
                  </a:lnTo>
                  <a:cubicBezTo>
                    <a:pt x="1" y="28"/>
                    <a:pt x="1" y="54"/>
                    <a:pt x="1" y="68"/>
                  </a:cubicBezTo>
                  <a:lnTo>
                    <a:pt x="1" y="175"/>
                  </a:lnTo>
                  <a:cubicBezTo>
                    <a:pt x="1" y="202"/>
                    <a:pt x="1" y="229"/>
                    <a:pt x="14" y="229"/>
                  </a:cubicBezTo>
                  <a:lnTo>
                    <a:pt x="81" y="256"/>
                  </a:lnTo>
                  <a:lnTo>
                    <a:pt x="95" y="256"/>
                  </a:lnTo>
                  <a:cubicBezTo>
                    <a:pt x="108" y="256"/>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9"/>
            <p:cNvSpPr/>
            <p:nvPr/>
          </p:nvSpPr>
          <p:spPr>
            <a:xfrm>
              <a:off x="2972333" y="3263665"/>
              <a:ext cx="8851" cy="19516"/>
            </a:xfrm>
            <a:custGeom>
              <a:rect b="b" l="l" r="r" t="t"/>
              <a:pathLst>
                <a:path extrusionOk="0" h="269" w="122">
                  <a:moveTo>
                    <a:pt x="95" y="27"/>
                  </a:moveTo>
                  <a:cubicBezTo>
                    <a:pt x="108" y="27"/>
                    <a:pt x="108" y="40"/>
                    <a:pt x="108" y="54"/>
                  </a:cubicBezTo>
                  <a:lnTo>
                    <a:pt x="108" y="215"/>
                  </a:lnTo>
                  <a:cubicBezTo>
                    <a:pt x="108" y="228"/>
                    <a:pt x="108" y="242"/>
                    <a:pt x="95" y="242"/>
                  </a:cubicBezTo>
                  <a:lnTo>
                    <a:pt x="28" y="228"/>
                  </a:lnTo>
                  <a:cubicBezTo>
                    <a:pt x="14" y="228"/>
                    <a:pt x="14" y="201"/>
                    <a:pt x="14" y="188"/>
                  </a:cubicBezTo>
                  <a:lnTo>
                    <a:pt x="14" y="81"/>
                  </a:lnTo>
                  <a:cubicBezTo>
                    <a:pt x="14" y="67"/>
                    <a:pt x="28" y="40"/>
                    <a:pt x="28" y="40"/>
                  </a:cubicBezTo>
                  <a:lnTo>
                    <a:pt x="95" y="27"/>
                  </a:lnTo>
                  <a:close/>
                  <a:moveTo>
                    <a:pt x="95" y="0"/>
                  </a:moveTo>
                  <a:lnTo>
                    <a:pt x="14" y="27"/>
                  </a:lnTo>
                  <a:cubicBezTo>
                    <a:pt x="1" y="40"/>
                    <a:pt x="1" y="54"/>
                    <a:pt x="1" y="81"/>
                  </a:cubicBezTo>
                  <a:lnTo>
                    <a:pt x="1" y="188"/>
                  </a:lnTo>
                  <a:cubicBezTo>
                    <a:pt x="1" y="215"/>
                    <a:pt x="1" y="242"/>
                    <a:pt x="14" y="242"/>
                  </a:cubicBezTo>
                  <a:lnTo>
                    <a:pt x="81" y="268"/>
                  </a:lnTo>
                  <a:lnTo>
                    <a:pt x="95" y="268"/>
                  </a:lnTo>
                  <a:cubicBezTo>
                    <a:pt x="108" y="268"/>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9"/>
            <p:cNvSpPr/>
            <p:nvPr/>
          </p:nvSpPr>
          <p:spPr>
            <a:xfrm>
              <a:off x="2972333" y="3291887"/>
              <a:ext cx="8851" cy="18500"/>
            </a:xfrm>
            <a:custGeom>
              <a:rect b="b" l="l" r="r" t="t"/>
              <a:pathLst>
                <a:path extrusionOk="0" h="255" w="122">
                  <a:moveTo>
                    <a:pt x="95" y="14"/>
                  </a:moveTo>
                  <a:lnTo>
                    <a:pt x="95" y="27"/>
                  </a:lnTo>
                  <a:cubicBezTo>
                    <a:pt x="108" y="27"/>
                    <a:pt x="108" y="40"/>
                    <a:pt x="108" y="54"/>
                  </a:cubicBezTo>
                  <a:lnTo>
                    <a:pt x="108" y="215"/>
                  </a:lnTo>
                  <a:cubicBezTo>
                    <a:pt x="108" y="228"/>
                    <a:pt x="108" y="242"/>
                    <a:pt x="95" y="242"/>
                  </a:cubicBezTo>
                  <a:lnTo>
                    <a:pt x="28" y="228"/>
                  </a:lnTo>
                  <a:cubicBezTo>
                    <a:pt x="14" y="215"/>
                    <a:pt x="14" y="201"/>
                    <a:pt x="14" y="188"/>
                  </a:cubicBezTo>
                  <a:lnTo>
                    <a:pt x="14" y="81"/>
                  </a:lnTo>
                  <a:cubicBezTo>
                    <a:pt x="14" y="54"/>
                    <a:pt x="28" y="40"/>
                    <a:pt x="28" y="40"/>
                  </a:cubicBezTo>
                  <a:lnTo>
                    <a:pt x="95" y="14"/>
                  </a:lnTo>
                  <a:close/>
                  <a:moveTo>
                    <a:pt x="95" y="0"/>
                  </a:moveTo>
                  <a:lnTo>
                    <a:pt x="14" y="27"/>
                  </a:lnTo>
                  <a:cubicBezTo>
                    <a:pt x="1" y="40"/>
                    <a:pt x="1" y="54"/>
                    <a:pt x="1" y="81"/>
                  </a:cubicBezTo>
                  <a:lnTo>
                    <a:pt x="1" y="188"/>
                  </a:lnTo>
                  <a:cubicBezTo>
                    <a:pt x="1" y="215"/>
                    <a:pt x="1" y="228"/>
                    <a:pt x="14" y="242"/>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9"/>
            <p:cNvSpPr/>
            <p:nvPr/>
          </p:nvSpPr>
          <p:spPr>
            <a:xfrm>
              <a:off x="2972333" y="3320109"/>
              <a:ext cx="8851" cy="18500"/>
            </a:xfrm>
            <a:custGeom>
              <a:rect b="b" l="l" r="r" t="t"/>
              <a:pathLst>
                <a:path extrusionOk="0" h="255" w="122">
                  <a:moveTo>
                    <a:pt x="95" y="13"/>
                  </a:moveTo>
                  <a:cubicBezTo>
                    <a:pt x="108" y="13"/>
                    <a:pt x="108" y="27"/>
                    <a:pt x="108" y="40"/>
                  </a:cubicBezTo>
                  <a:lnTo>
                    <a:pt x="108" y="201"/>
                  </a:lnTo>
                  <a:cubicBezTo>
                    <a:pt x="108" y="215"/>
                    <a:pt x="108" y="228"/>
                    <a:pt x="95" y="228"/>
                  </a:cubicBezTo>
                  <a:lnTo>
                    <a:pt x="28" y="215"/>
                  </a:lnTo>
                  <a:cubicBezTo>
                    <a:pt x="14" y="215"/>
                    <a:pt x="14" y="188"/>
                    <a:pt x="14" y="174"/>
                  </a:cubicBezTo>
                  <a:lnTo>
                    <a:pt x="14" y="67"/>
                  </a:lnTo>
                  <a:cubicBezTo>
                    <a:pt x="14" y="54"/>
                    <a:pt x="28" y="27"/>
                    <a:pt x="28" y="27"/>
                  </a:cubicBezTo>
                  <a:lnTo>
                    <a:pt x="95" y="13"/>
                  </a:lnTo>
                  <a:close/>
                  <a:moveTo>
                    <a:pt x="95" y="0"/>
                  </a:moveTo>
                  <a:lnTo>
                    <a:pt x="14" y="13"/>
                  </a:lnTo>
                  <a:cubicBezTo>
                    <a:pt x="1" y="27"/>
                    <a:pt x="1" y="40"/>
                    <a:pt x="1" y="67"/>
                  </a:cubicBezTo>
                  <a:lnTo>
                    <a:pt x="1" y="174"/>
                  </a:lnTo>
                  <a:cubicBezTo>
                    <a:pt x="1" y="201"/>
                    <a:pt x="1" y="228"/>
                    <a:pt x="14" y="228"/>
                  </a:cubicBezTo>
                  <a:lnTo>
                    <a:pt x="81" y="255"/>
                  </a:lnTo>
                  <a:lnTo>
                    <a:pt x="95" y="255"/>
                  </a:lnTo>
                  <a:cubicBezTo>
                    <a:pt x="108" y="255"/>
                    <a:pt x="122" y="228"/>
                    <a:pt x="122" y="201"/>
                  </a:cubicBezTo>
                  <a:lnTo>
                    <a:pt x="122" y="40"/>
                  </a:lnTo>
                  <a:cubicBezTo>
                    <a:pt x="122" y="13"/>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9"/>
            <p:cNvSpPr/>
            <p:nvPr/>
          </p:nvSpPr>
          <p:spPr>
            <a:xfrm>
              <a:off x="2972333" y="3347315"/>
              <a:ext cx="8851" cy="18573"/>
            </a:xfrm>
            <a:custGeom>
              <a:rect b="b" l="l" r="r" t="t"/>
              <a:pathLst>
                <a:path extrusionOk="0" h="256" w="122">
                  <a:moveTo>
                    <a:pt x="95" y="27"/>
                  </a:moveTo>
                  <a:cubicBezTo>
                    <a:pt x="108" y="27"/>
                    <a:pt x="108" y="41"/>
                    <a:pt x="108" y="54"/>
                  </a:cubicBezTo>
                  <a:lnTo>
                    <a:pt x="108" y="215"/>
                  </a:lnTo>
                  <a:cubicBezTo>
                    <a:pt x="108" y="229"/>
                    <a:pt x="108" y="242"/>
                    <a:pt x="95" y="242"/>
                  </a:cubicBezTo>
                  <a:lnTo>
                    <a:pt x="28" y="229"/>
                  </a:lnTo>
                  <a:cubicBezTo>
                    <a:pt x="14" y="215"/>
                    <a:pt x="14" y="202"/>
                    <a:pt x="14" y="188"/>
                  </a:cubicBezTo>
                  <a:lnTo>
                    <a:pt x="14" y="81"/>
                  </a:lnTo>
                  <a:cubicBezTo>
                    <a:pt x="14" y="54"/>
                    <a:pt x="28" y="41"/>
                    <a:pt x="28" y="41"/>
                  </a:cubicBezTo>
                  <a:lnTo>
                    <a:pt x="95" y="27"/>
                  </a:lnTo>
                  <a:close/>
                  <a:moveTo>
                    <a:pt x="95" y="1"/>
                  </a:moveTo>
                  <a:lnTo>
                    <a:pt x="14" y="27"/>
                  </a:lnTo>
                  <a:cubicBezTo>
                    <a:pt x="1" y="41"/>
                    <a:pt x="1" y="54"/>
                    <a:pt x="1" y="81"/>
                  </a:cubicBezTo>
                  <a:lnTo>
                    <a:pt x="1" y="188"/>
                  </a:lnTo>
                  <a:cubicBezTo>
                    <a:pt x="1" y="215"/>
                    <a:pt x="1" y="229"/>
                    <a:pt x="14" y="242"/>
                  </a:cubicBezTo>
                  <a:lnTo>
                    <a:pt x="81" y="255"/>
                  </a:lnTo>
                  <a:lnTo>
                    <a:pt x="95" y="255"/>
                  </a:lnTo>
                  <a:cubicBezTo>
                    <a:pt x="108" y="255"/>
                    <a:pt x="122" y="242"/>
                    <a:pt x="122" y="215"/>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9"/>
            <p:cNvSpPr/>
            <p:nvPr/>
          </p:nvSpPr>
          <p:spPr>
            <a:xfrm>
              <a:off x="2972333" y="3375537"/>
              <a:ext cx="8851" cy="18573"/>
            </a:xfrm>
            <a:custGeom>
              <a:rect b="b" l="l" r="r" t="t"/>
              <a:pathLst>
                <a:path extrusionOk="0" h="256" w="122">
                  <a:moveTo>
                    <a:pt x="95" y="14"/>
                  </a:moveTo>
                  <a:lnTo>
                    <a:pt x="95" y="27"/>
                  </a:lnTo>
                  <a:cubicBezTo>
                    <a:pt x="108" y="27"/>
                    <a:pt x="108" y="41"/>
                    <a:pt x="108" y="54"/>
                  </a:cubicBezTo>
                  <a:lnTo>
                    <a:pt x="108" y="215"/>
                  </a:lnTo>
                  <a:cubicBezTo>
                    <a:pt x="108" y="228"/>
                    <a:pt x="108" y="242"/>
                    <a:pt x="95" y="242"/>
                  </a:cubicBezTo>
                  <a:lnTo>
                    <a:pt x="28" y="228"/>
                  </a:lnTo>
                  <a:cubicBezTo>
                    <a:pt x="14" y="215"/>
                    <a:pt x="14" y="202"/>
                    <a:pt x="14" y="188"/>
                  </a:cubicBezTo>
                  <a:lnTo>
                    <a:pt x="14" y="81"/>
                  </a:lnTo>
                  <a:cubicBezTo>
                    <a:pt x="14" y="54"/>
                    <a:pt x="28" y="41"/>
                    <a:pt x="28" y="41"/>
                  </a:cubicBezTo>
                  <a:lnTo>
                    <a:pt x="95" y="14"/>
                  </a:lnTo>
                  <a:close/>
                  <a:moveTo>
                    <a:pt x="95" y="1"/>
                  </a:moveTo>
                  <a:lnTo>
                    <a:pt x="14" y="27"/>
                  </a:lnTo>
                  <a:cubicBezTo>
                    <a:pt x="1" y="27"/>
                    <a:pt x="1" y="54"/>
                    <a:pt x="1" y="81"/>
                  </a:cubicBezTo>
                  <a:lnTo>
                    <a:pt x="1" y="188"/>
                  </a:lnTo>
                  <a:cubicBezTo>
                    <a:pt x="1" y="215"/>
                    <a:pt x="1" y="228"/>
                    <a:pt x="14" y="242"/>
                  </a:cubicBezTo>
                  <a:lnTo>
                    <a:pt x="81" y="255"/>
                  </a:lnTo>
                  <a:lnTo>
                    <a:pt x="95" y="255"/>
                  </a:lnTo>
                  <a:cubicBezTo>
                    <a:pt x="108" y="255"/>
                    <a:pt x="122" y="242"/>
                    <a:pt x="122" y="215"/>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9"/>
            <p:cNvSpPr/>
            <p:nvPr/>
          </p:nvSpPr>
          <p:spPr>
            <a:xfrm>
              <a:off x="2972333" y="3404702"/>
              <a:ext cx="8851" cy="18573"/>
            </a:xfrm>
            <a:custGeom>
              <a:rect b="b" l="l" r="r" t="t"/>
              <a:pathLst>
                <a:path extrusionOk="0" h="256" w="122">
                  <a:moveTo>
                    <a:pt x="95" y="14"/>
                  </a:moveTo>
                  <a:cubicBezTo>
                    <a:pt x="108" y="14"/>
                    <a:pt x="108" y="28"/>
                    <a:pt x="108" y="54"/>
                  </a:cubicBezTo>
                  <a:lnTo>
                    <a:pt x="108" y="202"/>
                  </a:lnTo>
                  <a:cubicBezTo>
                    <a:pt x="108" y="229"/>
                    <a:pt x="108" y="242"/>
                    <a:pt x="95" y="242"/>
                  </a:cubicBezTo>
                  <a:lnTo>
                    <a:pt x="28" y="215"/>
                  </a:lnTo>
                  <a:cubicBezTo>
                    <a:pt x="14" y="215"/>
                    <a:pt x="14" y="202"/>
                    <a:pt x="14" y="189"/>
                  </a:cubicBezTo>
                  <a:lnTo>
                    <a:pt x="14" y="68"/>
                  </a:lnTo>
                  <a:cubicBezTo>
                    <a:pt x="14" y="54"/>
                    <a:pt x="28" y="41"/>
                    <a:pt x="28" y="41"/>
                  </a:cubicBezTo>
                  <a:lnTo>
                    <a:pt x="95" y="14"/>
                  </a:lnTo>
                  <a:close/>
                  <a:moveTo>
                    <a:pt x="95" y="1"/>
                  </a:moveTo>
                  <a:lnTo>
                    <a:pt x="14" y="28"/>
                  </a:lnTo>
                  <a:cubicBezTo>
                    <a:pt x="1" y="28"/>
                    <a:pt x="1" y="54"/>
                    <a:pt x="1" y="68"/>
                  </a:cubicBezTo>
                  <a:lnTo>
                    <a:pt x="1" y="189"/>
                  </a:lnTo>
                  <a:cubicBezTo>
                    <a:pt x="1" y="202"/>
                    <a:pt x="1" y="229"/>
                    <a:pt x="14" y="242"/>
                  </a:cubicBezTo>
                  <a:lnTo>
                    <a:pt x="81" y="256"/>
                  </a:lnTo>
                  <a:lnTo>
                    <a:pt x="95" y="256"/>
                  </a:lnTo>
                  <a:cubicBezTo>
                    <a:pt x="108" y="256"/>
                    <a:pt x="122" y="242"/>
                    <a:pt x="122" y="202"/>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9"/>
            <p:cNvSpPr/>
            <p:nvPr/>
          </p:nvSpPr>
          <p:spPr>
            <a:xfrm>
              <a:off x="2972333" y="3432924"/>
              <a:ext cx="8851" cy="18573"/>
            </a:xfrm>
            <a:custGeom>
              <a:rect b="b" l="l" r="r" t="t"/>
              <a:pathLst>
                <a:path extrusionOk="0" h="256" w="122">
                  <a:moveTo>
                    <a:pt x="95" y="14"/>
                  </a:moveTo>
                  <a:cubicBezTo>
                    <a:pt x="108" y="14"/>
                    <a:pt x="108" y="28"/>
                    <a:pt x="108" y="54"/>
                  </a:cubicBezTo>
                  <a:lnTo>
                    <a:pt x="108" y="202"/>
                  </a:lnTo>
                  <a:cubicBezTo>
                    <a:pt x="108" y="229"/>
                    <a:pt x="108" y="242"/>
                    <a:pt x="95" y="242"/>
                  </a:cubicBezTo>
                  <a:lnTo>
                    <a:pt x="28" y="215"/>
                  </a:lnTo>
                  <a:cubicBezTo>
                    <a:pt x="14" y="215"/>
                    <a:pt x="14" y="202"/>
                    <a:pt x="14" y="189"/>
                  </a:cubicBezTo>
                  <a:lnTo>
                    <a:pt x="14" y="68"/>
                  </a:lnTo>
                  <a:cubicBezTo>
                    <a:pt x="14" y="54"/>
                    <a:pt x="28" y="41"/>
                    <a:pt x="28" y="41"/>
                  </a:cubicBezTo>
                  <a:lnTo>
                    <a:pt x="95" y="14"/>
                  </a:lnTo>
                  <a:close/>
                  <a:moveTo>
                    <a:pt x="95" y="1"/>
                  </a:moveTo>
                  <a:lnTo>
                    <a:pt x="14" y="14"/>
                  </a:lnTo>
                  <a:cubicBezTo>
                    <a:pt x="1" y="28"/>
                    <a:pt x="1" y="54"/>
                    <a:pt x="1" y="68"/>
                  </a:cubicBezTo>
                  <a:lnTo>
                    <a:pt x="1" y="189"/>
                  </a:lnTo>
                  <a:cubicBezTo>
                    <a:pt x="1" y="202"/>
                    <a:pt x="1" y="229"/>
                    <a:pt x="14" y="229"/>
                  </a:cubicBezTo>
                  <a:lnTo>
                    <a:pt x="81" y="256"/>
                  </a:lnTo>
                  <a:lnTo>
                    <a:pt x="95" y="256"/>
                  </a:lnTo>
                  <a:cubicBezTo>
                    <a:pt x="108" y="256"/>
                    <a:pt x="122" y="229"/>
                    <a:pt x="122" y="202"/>
                  </a:cubicBezTo>
                  <a:lnTo>
                    <a:pt x="122" y="54"/>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9"/>
            <p:cNvSpPr/>
            <p:nvPr/>
          </p:nvSpPr>
          <p:spPr>
            <a:xfrm>
              <a:off x="2972333" y="3461146"/>
              <a:ext cx="8851" cy="18573"/>
            </a:xfrm>
            <a:custGeom>
              <a:rect b="b" l="l" r="r" t="t"/>
              <a:pathLst>
                <a:path extrusionOk="0" h="256" w="122">
                  <a:moveTo>
                    <a:pt x="95" y="14"/>
                  </a:moveTo>
                  <a:cubicBezTo>
                    <a:pt x="108" y="14"/>
                    <a:pt x="108" y="28"/>
                    <a:pt x="108" y="41"/>
                  </a:cubicBezTo>
                  <a:lnTo>
                    <a:pt x="108" y="202"/>
                  </a:lnTo>
                  <a:cubicBezTo>
                    <a:pt x="108" y="215"/>
                    <a:pt x="108" y="242"/>
                    <a:pt x="95" y="242"/>
                  </a:cubicBezTo>
                  <a:lnTo>
                    <a:pt x="28" y="215"/>
                  </a:lnTo>
                  <a:cubicBezTo>
                    <a:pt x="14" y="215"/>
                    <a:pt x="14" y="188"/>
                    <a:pt x="14" y="175"/>
                  </a:cubicBezTo>
                  <a:lnTo>
                    <a:pt x="14" y="68"/>
                  </a:lnTo>
                  <a:cubicBezTo>
                    <a:pt x="14" y="54"/>
                    <a:pt x="28" y="28"/>
                    <a:pt x="28" y="28"/>
                  </a:cubicBezTo>
                  <a:lnTo>
                    <a:pt x="95" y="14"/>
                  </a:lnTo>
                  <a:close/>
                  <a:moveTo>
                    <a:pt x="95" y="1"/>
                  </a:moveTo>
                  <a:lnTo>
                    <a:pt x="14" y="14"/>
                  </a:lnTo>
                  <a:cubicBezTo>
                    <a:pt x="1" y="28"/>
                    <a:pt x="1" y="54"/>
                    <a:pt x="1" y="68"/>
                  </a:cubicBezTo>
                  <a:lnTo>
                    <a:pt x="1" y="175"/>
                  </a:lnTo>
                  <a:cubicBezTo>
                    <a:pt x="1" y="202"/>
                    <a:pt x="1" y="229"/>
                    <a:pt x="14" y="229"/>
                  </a:cubicBezTo>
                  <a:lnTo>
                    <a:pt x="81" y="255"/>
                  </a:lnTo>
                  <a:lnTo>
                    <a:pt x="95" y="255"/>
                  </a:lnTo>
                  <a:cubicBezTo>
                    <a:pt x="108" y="255"/>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9"/>
            <p:cNvSpPr/>
            <p:nvPr/>
          </p:nvSpPr>
          <p:spPr>
            <a:xfrm>
              <a:off x="2972333" y="2933779"/>
              <a:ext cx="8851" cy="18573"/>
            </a:xfrm>
            <a:custGeom>
              <a:rect b="b" l="l" r="r" t="t"/>
              <a:pathLst>
                <a:path extrusionOk="0" h="256" w="122">
                  <a:moveTo>
                    <a:pt x="95" y="14"/>
                  </a:moveTo>
                  <a:cubicBezTo>
                    <a:pt x="108" y="14"/>
                    <a:pt x="108" y="28"/>
                    <a:pt x="108" y="55"/>
                  </a:cubicBezTo>
                  <a:lnTo>
                    <a:pt x="108" y="202"/>
                  </a:lnTo>
                  <a:cubicBezTo>
                    <a:pt x="108" y="229"/>
                    <a:pt x="108" y="242"/>
                    <a:pt x="95" y="242"/>
                  </a:cubicBezTo>
                  <a:lnTo>
                    <a:pt x="28" y="215"/>
                  </a:lnTo>
                  <a:cubicBezTo>
                    <a:pt x="14" y="215"/>
                    <a:pt x="14" y="202"/>
                    <a:pt x="14" y="189"/>
                  </a:cubicBezTo>
                  <a:lnTo>
                    <a:pt x="14" y="68"/>
                  </a:lnTo>
                  <a:cubicBezTo>
                    <a:pt x="14" y="55"/>
                    <a:pt x="28" y="41"/>
                    <a:pt x="28" y="41"/>
                  </a:cubicBezTo>
                  <a:lnTo>
                    <a:pt x="95" y="14"/>
                  </a:lnTo>
                  <a:close/>
                  <a:moveTo>
                    <a:pt x="95" y="1"/>
                  </a:moveTo>
                  <a:lnTo>
                    <a:pt x="14" y="28"/>
                  </a:lnTo>
                  <a:cubicBezTo>
                    <a:pt x="1" y="28"/>
                    <a:pt x="1" y="55"/>
                    <a:pt x="1" y="68"/>
                  </a:cubicBezTo>
                  <a:lnTo>
                    <a:pt x="1" y="189"/>
                  </a:lnTo>
                  <a:cubicBezTo>
                    <a:pt x="1" y="202"/>
                    <a:pt x="1" y="229"/>
                    <a:pt x="14" y="229"/>
                  </a:cubicBezTo>
                  <a:lnTo>
                    <a:pt x="81" y="256"/>
                  </a:lnTo>
                  <a:lnTo>
                    <a:pt x="95" y="256"/>
                  </a:lnTo>
                  <a:cubicBezTo>
                    <a:pt x="108" y="256"/>
                    <a:pt x="122" y="229"/>
                    <a:pt x="122" y="202"/>
                  </a:cubicBezTo>
                  <a:lnTo>
                    <a:pt x="122" y="55"/>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9"/>
            <p:cNvSpPr/>
            <p:nvPr/>
          </p:nvSpPr>
          <p:spPr>
            <a:xfrm>
              <a:off x="2972333" y="2962001"/>
              <a:ext cx="8851" cy="18573"/>
            </a:xfrm>
            <a:custGeom>
              <a:rect b="b" l="l" r="r" t="t"/>
              <a:pathLst>
                <a:path extrusionOk="0" h="256" w="122">
                  <a:moveTo>
                    <a:pt x="95" y="14"/>
                  </a:moveTo>
                  <a:cubicBezTo>
                    <a:pt x="108" y="14"/>
                    <a:pt x="108" y="28"/>
                    <a:pt x="108" y="41"/>
                  </a:cubicBezTo>
                  <a:lnTo>
                    <a:pt x="108" y="202"/>
                  </a:lnTo>
                  <a:cubicBezTo>
                    <a:pt x="108" y="215"/>
                    <a:pt x="108" y="229"/>
                    <a:pt x="95" y="229"/>
                  </a:cubicBezTo>
                  <a:lnTo>
                    <a:pt x="28" y="215"/>
                  </a:lnTo>
                  <a:cubicBezTo>
                    <a:pt x="14" y="215"/>
                    <a:pt x="14" y="189"/>
                    <a:pt x="14" y="175"/>
                  </a:cubicBezTo>
                  <a:lnTo>
                    <a:pt x="14" y="68"/>
                  </a:lnTo>
                  <a:cubicBezTo>
                    <a:pt x="14" y="54"/>
                    <a:pt x="28" y="28"/>
                    <a:pt x="28" y="28"/>
                  </a:cubicBezTo>
                  <a:lnTo>
                    <a:pt x="95" y="14"/>
                  </a:lnTo>
                  <a:close/>
                  <a:moveTo>
                    <a:pt x="95" y="1"/>
                  </a:moveTo>
                  <a:lnTo>
                    <a:pt x="14" y="14"/>
                  </a:lnTo>
                  <a:cubicBezTo>
                    <a:pt x="1" y="28"/>
                    <a:pt x="1" y="41"/>
                    <a:pt x="1" y="68"/>
                  </a:cubicBezTo>
                  <a:lnTo>
                    <a:pt x="1" y="175"/>
                  </a:lnTo>
                  <a:cubicBezTo>
                    <a:pt x="1" y="202"/>
                    <a:pt x="1" y="229"/>
                    <a:pt x="14" y="229"/>
                  </a:cubicBezTo>
                  <a:lnTo>
                    <a:pt x="81" y="256"/>
                  </a:lnTo>
                  <a:lnTo>
                    <a:pt x="95" y="256"/>
                  </a:lnTo>
                  <a:cubicBezTo>
                    <a:pt x="108" y="256"/>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9"/>
            <p:cNvSpPr/>
            <p:nvPr/>
          </p:nvSpPr>
          <p:spPr>
            <a:xfrm>
              <a:off x="2972333" y="2990223"/>
              <a:ext cx="8851" cy="18573"/>
            </a:xfrm>
            <a:custGeom>
              <a:rect b="b" l="l" r="r" t="t"/>
              <a:pathLst>
                <a:path extrusionOk="0" h="256" w="122">
                  <a:moveTo>
                    <a:pt x="95" y="14"/>
                  </a:moveTo>
                  <a:cubicBezTo>
                    <a:pt x="108" y="14"/>
                    <a:pt x="108" y="28"/>
                    <a:pt x="108" y="41"/>
                  </a:cubicBezTo>
                  <a:lnTo>
                    <a:pt x="108" y="202"/>
                  </a:lnTo>
                  <a:cubicBezTo>
                    <a:pt x="108" y="215"/>
                    <a:pt x="108" y="229"/>
                    <a:pt x="95" y="229"/>
                  </a:cubicBezTo>
                  <a:lnTo>
                    <a:pt x="28" y="215"/>
                  </a:lnTo>
                  <a:cubicBezTo>
                    <a:pt x="14" y="215"/>
                    <a:pt x="14" y="189"/>
                    <a:pt x="14" y="175"/>
                  </a:cubicBezTo>
                  <a:lnTo>
                    <a:pt x="14" y="68"/>
                  </a:lnTo>
                  <a:cubicBezTo>
                    <a:pt x="14" y="54"/>
                    <a:pt x="28" y="28"/>
                    <a:pt x="28" y="28"/>
                  </a:cubicBezTo>
                  <a:lnTo>
                    <a:pt x="95" y="14"/>
                  </a:lnTo>
                  <a:close/>
                  <a:moveTo>
                    <a:pt x="95" y="1"/>
                  </a:moveTo>
                  <a:lnTo>
                    <a:pt x="14" y="14"/>
                  </a:lnTo>
                  <a:cubicBezTo>
                    <a:pt x="1" y="28"/>
                    <a:pt x="1" y="54"/>
                    <a:pt x="1" y="68"/>
                  </a:cubicBezTo>
                  <a:lnTo>
                    <a:pt x="1" y="175"/>
                  </a:lnTo>
                  <a:cubicBezTo>
                    <a:pt x="1" y="202"/>
                    <a:pt x="1" y="229"/>
                    <a:pt x="14" y="229"/>
                  </a:cubicBezTo>
                  <a:lnTo>
                    <a:pt x="81" y="256"/>
                  </a:lnTo>
                  <a:lnTo>
                    <a:pt x="95" y="256"/>
                  </a:lnTo>
                  <a:cubicBezTo>
                    <a:pt x="108" y="256"/>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9"/>
            <p:cNvSpPr/>
            <p:nvPr/>
          </p:nvSpPr>
          <p:spPr>
            <a:xfrm>
              <a:off x="2966529" y="2040613"/>
              <a:ext cx="275400" cy="315302"/>
            </a:xfrm>
            <a:custGeom>
              <a:rect b="b" l="l" r="r" t="t"/>
              <a:pathLst>
                <a:path extrusionOk="0" h="4346" w="3796">
                  <a:moveTo>
                    <a:pt x="3461" y="27"/>
                  </a:moveTo>
                  <a:cubicBezTo>
                    <a:pt x="3541" y="27"/>
                    <a:pt x="3622" y="54"/>
                    <a:pt x="3689" y="121"/>
                  </a:cubicBezTo>
                  <a:cubicBezTo>
                    <a:pt x="3742" y="175"/>
                    <a:pt x="3782" y="255"/>
                    <a:pt x="3782" y="349"/>
                  </a:cubicBezTo>
                  <a:lnTo>
                    <a:pt x="3782" y="3997"/>
                  </a:lnTo>
                  <a:cubicBezTo>
                    <a:pt x="3782" y="4091"/>
                    <a:pt x="3742" y="4171"/>
                    <a:pt x="3689" y="4239"/>
                  </a:cubicBezTo>
                  <a:cubicBezTo>
                    <a:pt x="3622" y="4292"/>
                    <a:pt x="3541" y="4332"/>
                    <a:pt x="3461" y="4332"/>
                  </a:cubicBezTo>
                  <a:lnTo>
                    <a:pt x="336" y="4332"/>
                  </a:lnTo>
                  <a:cubicBezTo>
                    <a:pt x="255" y="4332"/>
                    <a:pt x="175" y="4292"/>
                    <a:pt x="108" y="4239"/>
                  </a:cubicBezTo>
                  <a:cubicBezTo>
                    <a:pt x="41" y="4171"/>
                    <a:pt x="14" y="4091"/>
                    <a:pt x="14" y="3997"/>
                  </a:cubicBezTo>
                  <a:lnTo>
                    <a:pt x="14" y="349"/>
                  </a:lnTo>
                  <a:cubicBezTo>
                    <a:pt x="14" y="255"/>
                    <a:pt x="41" y="175"/>
                    <a:pt x="108" y="121"/>
                  </a:cubicBezTo>
                  <a:cubicBezTo>
                    <a:pt x="175" y="54"/>
                    <a:pt x="255" y="27"/>
                    <a:pt x="336" y="27"/>
                  </a:cubicBezTo>
                  <a:close/>
                  <a:moveTo>
                    <a:pt x="336" y="1"/>
                  </a:moveTo>
                  <a:cubicBezTo>
                    <a:pt x="242" y="1"/>
                    <a:pt x="161" y="41"/>
                    <a:pt x="94" y="108"/>
                  </a:cubicBezTo>
                  <a:cubicBezTo>
                    <a:pt x="27" y="175"/>
                    <a:pt x="1" y="255"/>
                    <a:pt x="1" y="349"/>
                  </a:cubicBezTo>
                  <a:lnTo>
                    <a:pt x="1" y="3997"/>
                  </a:lnTo>
                  <a:cubicBezTo>
                    <a:pt x="1" y="4091"/>
                    <a:pt x="27" y="4185"/>
                    <a:pt x="94" y="4239"/>
                  </a:cubicBezTo>
                  <a:cubicBezTo>
                    <a:pt x="161" y="4306"/>
                    <a:pt x="242" y="4346"/>
                    <a:pt x="336" y="4346"/>
                  </a:cubicBezTo>
                  <a:lnTo>
                    <a:pt x="3461" y="4346"/>
                  </a:lnTo>
                  <a:cubicBezTo>
                    <a:pt x="3541" y="4346"/>
                    <a:pt x="3635" y="4306"/>
                    <a:pt x="3702" y="4239"/>
                  </a:cubicBezTo>
                  <a:cubicBezTo>
                    <a:pt x="3769" y="4185"/>
                    <a:pt x="3796" y="4091"/>
                    <a:pt x="3796" y="3997"/>
                  </a:cubicBezTo>
                  <a:lnTo>
                    <a:pt x="3796" y="349"/>
                  </a:lnTo>
                  <a:cubicBezTo>
                    <a:pt x="3796" y="255"/>
                    <a:pt x="3756" y="175"/>
                    <a:pt x="3702" y="108"/>
                  </a:cubicBezTo>
                  <a:cubicBezTo>
                    <a:pt x="3635" y="41"/>
                    <a:pt x="3541" y="1"/>
                    <a:pt x="346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9"/>
            <p:cNvSpPr/>
            <p:nvPr/>
          </p:nvSpPr>
          <p:spPr>
            <a:xfrm>
              <a:off x="2966529" y="1842116"/>
              <a:ext cx="275400" cy="130445"/>
            </a:xfrm>
            <a:custGeom>
              <a:rect b="b" l="l" r="r" t="t"/>
              <a:pathLst>
                <a:path extrusionOk="0" h="1798" w="3796">
                  <a:moveTo>
                    <a:pt x="3461" y="14"/>
                  </a:moveTo>
                  <a:cubicBezTo>
                    <a:pt x="3541" y="14"/>
                    <a:pt x="3622" y="54"/>
                    <a:pt x="3689" y="108"/>
                  </a:cubicBezTo>
                  <a:cubicBezTo>
                    <a:pt x="3742" y="175"/>
                    <a:pt x="3782" y="256"/>
                    <a:pt x="3782" y="349"/>
                  </a:cubicBezTo>
                  <a:lnTo>
                    <a:pt x="3782" y="1449"/>
                  </a:lnTo>
                  <a:cubicBezTo>
                    <a:pt x="3782" y="1530"/>
                    <a:pt x="3742" y="1610"/>
                    <a:pt x="3689" y="1677"/>
                  </a:cubicBezTo>
                  <a:cubicBezTo>
                    <a:pt x="3622" y="1744"/>
                    <a:pt x="3541" y="1771"/>
                    <a:pt x="3461" y="1771"/>
                  </a:cubicBezTo>
                  <a:lnTo>
                    <a:pt x="336" y="1771"/>
                  </a:lnTo>
                  <a:cubicBezTo>
                    <a:pt x="255" y="1771"/>
                    <a:pt x="175" y="1744"/>
                    <a:pt x="108" y="1677"/>
                  </a:cubicBezTo>
                  <a:cubicBezTo>
                    <a:pt x="41" y="1610"/>
                    <a:pt x="14" y="1530"/>
                    <a:pt x="14" y="1449"/>
                  </a:cubicBezTo>
                  <a:lnTo>
                    <a:pt x="14" y="349"/>
                  </a:lnTo>
                  <a:cubicBezTo>
                    <a:pt x="14" y="256"/>
                    <a:pt x="41" y="175"/>
                    <a:pt x="108" y="108"/>
                  </a:cubicBezTo>
                  <a:cubicBezTo>
                    <a:pt x="175" y="54"/>
                    <a:pt x="255" y="14"/>
                    <a:pt x="336" y="14"/>
                  </a:cubicBezTo>
                  <a:close/>
                  <a:moveTo>
                    <a:pt x="336" y="1"/>
                  </a:moveTo>
                  <a:cubicBezTo>
                    <a:pt x="242" y="1"/>
                    <a:pt x="161" y="41"/>
                    <a:pt x="94" y="108"/>
                  </a:cubicBezTo>
                  <a:cubicBezTo>
                    <a:pt x="27" y="162"/>
                    <a:pt x="1" y="256"/>
                    <a:pt x="1" y="349"/>
                  </a:cubicBezTo>
                  <a:lnTo>
                    <a:pt x="1" y="1449"/>
                  </a:lnTo>
                  <a:cubicBezTo>
                    <a:pt x="1" y="1543"/>
                    <a:pt x="27" y="1624"/>
                    <a:pt x="94" y="1691"/>
                  </a:cubicBezTo>
                  <a:cubicBezTo>
                    <a:pt x="161" y="1758"/>
                    <a:pt x="242" y="1798"/>
                    <a:pt x="336" y="1798"/>
                  </a:cubicBezTo>
                  <a:lnTo>
                    <a:pt x="3461" y="1798"/>
                  </a:lnTo>
                  <a:cubicBezTo>
                    <a:pt x="3541" y="1798"/>
                    <a:pt x="3635" y="1758"/>
                    <a:pt x="3702" y="1691"/>
                  </a:cubicBezTo>
                  <a:cubicBezTo>
                    <a:pt x="3769" y="1624"/>
                    <a:pt x="3796" y="1543"/>
                    <a:pt x="3796" y="1449"/>
                  </a:cubicBezTo>
                  <a:lnTo>
                    <a:pt x="3796" y="349"/>
                  </a:lnTo>
                  <a:cubicBezTo>
                    <a:pt x="3796" y="256"/>
                    <a:pt x="3756" y="162"/>
                    <a:pt x="3702" y="108"/>
                  </a:cubicBezTo>
                  <a:cubicBezTo>
                    <a:pt x="3635" y="41"/>
                    <a:pt x="3541" y="1"/>
                    <a:pt x="346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9"/>
            <p:cNvSpPr/>
            <p:nvPr/>
          </p:nvSpPr>
          <p:spPr>
            <a:xfrm>
              <a:off x="2966529" y="2433690"/>
              <a:ext cx="275400" cy="1372936"/>
            </a:xfrm>
            <a:custGeom>
              <a:rect b="b" l="l" r="r" t="t"/>
              <a:pathLst>
                <a:path extrusionOk="0" h="18924" w="3796">
                  <a:moveTo>
                    <a:pt x="3461" y="14"/>
                  </a:moveTo>
                  <a:cubicBezTo>
                    <a:pt x="3541" y="14"/>
                    <a:pt x="3622" y="41"/>
                    <a:pt x="3689" y="108"/>
                  </a:cubicBezTo>
                  <a:cubicBezTo>
                    <a:pt x="3756" y="162"/>
                    <a:pt x="3782" y="255"/>
                    <a:pt x="3782" y="336"/>
                  </a:cubicBezTo>
                  <a:lnTo>
                    <a:pt x="3782" y="18333"/>
                  </a:lnTo>
                  <a:cubicBezTo>
                    <a:pt x="3782" y="18481"/>
                    <a:pt x="3729" y="18629"/>
                    <a:pt x="3622" y="18736"/>
                  </a:cubicBezTo>
                  <a:cubicBezTo>
                    <a:pt x="3514" y="18843"/>
                    <a:pt x="3367" y="18897"/>
                    <a:pt x="3219" y="18897"/>
                  </a:cubicBezTo>
                  <a:lnTo>
                    <a:pt x="577" y="18897"/>
                  </a:lnTo>
                  <a:cubicBezTo>
                    <a:pt x="430" y="18897"/>
                    <a:pt x="282" y="18843"/>
                    <a:pt x="175" y="18736"/>
                  </a:cubicBezTo>
                  <a:cubicBezTo>
                    <a:pt x="68" y="18629"/>
                    <a:pt x="14" y="18481"/>
                    <a:pt x="14" y="18333"/>
                  </a:cubicBezTo>
                  <a:lnTo>
                    <a:pt x="14" y="336"/>
                  </a:lnTo>
                  <a:cubicBezTo>
                    <a:pt x="14" y="255"/>
                    <a:pt x="41" y="162"/>
                    <a:pt x="108" y="108"/>
                  </a:cubicBezTo>
                  <a:cubicBezTo>
                    <a:pt x="175" y="41"/>
                    <a:pt x="255" y="14"/>
                    <a:pt x="336" y="14"/>
                  </a:cubicBezTo>
                  <a:close/>
                  <a:moveTo>
                    <a:pt x="336" y="1"/>
                  </a:moveTo>
                  <a:cubicBezTo>
                    <a:pt x="255" y="1"/>
                    <a:pt x="161" y="27"/>
                    <a:pt x="94" y="95"/>
                  </a:cubicBezTo>
                  <a:cubicBezTo>
                    <a:pt x="27" y="162"/>
                    <a:pt x="1" y="242"/>
                    <a:pt x="1" y="336"/>
                  </a:cubicBezTo>
                  <a:lnTo>
                    <a:pt x="1" y="18333"/>
                  </a:lnTo>
                  <a:cubicBezTo>
                    <a:pt x="1" y="18494"/>
                    <a:pt x="54" y="18642"/>
                    <a:pt x="161" y="18749"/>
                  </a:cubicBezTo>
                  <a:cubicBezTo>
                    <a:pt x="282" y="18857"/>
                    <a:pt x="430" y="18924"/>
                    <a:pt x="577" y="18924"/>
                  </a:cubicBezTo>
                  <a:lnTo>
                    <a:pt x="3219" y="18924"/>
                  </a:lnTo>
                  <a:cubicBezTo>
                    <a:pt x="3380" y="18924"/>
                    <a:pt x="3528" y="18857"/>
                    <a:pt x="3635" y="18749"/>
                  </a:cubicBezTo>
                  <a:cubicBezTo>
                    <a:pt x="3742" y="18642"/>
                    <a:pt x="3796" y="18494"/>
                    <a:pt x="3796" y="18333"/>
                  </a:cubicBezTo>
                  <a:lnTo>
                    <a:pt x="3796" y="336"/>
                  </a:lnTo>
                  <a:cubicBezTo>
                    <a:pt x="3796" y="242"/>
                    <a:pt x="3769" y="162"/>
                    <a:pt x="3702" y="95"/>
                  </a:cubicBezTo>
                  <a:cubicBezTo>
                    <a:pt x="3635" y="27"/>
                    <a:pt x="3554" y="1"/>
                    <a:pt x="346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9"/>
            <p:cNvSpPr/>
            <p:nvPr/>
          </p:nvSpPr>
          <p:spPr>
            <a:xfrm>
              <a:off x="3102779" y="1600814"/>
              <a:ext cx="2975" cy="3043545"/>
            </a:xfrm>
            <a:custGeom>
              <a:rect b="b" l="l" r="r" t="t"/>
              <a:pathLst>
                <a:path extrusionOk="0" h="41951" w="41">
                  <a:moveTo>
                    <a:pt x="13" y="1"/>
                  </a:moveTo>
                  <a:cubicBezTo>
                    <a:pt x="13" y="1"/>
                    <a:pt x="0" y="14"/>
                    <a:pt x="0" y="28"/>
                  </a:cubicBezTo>
                  <a:lnTo>
                    <a:pt x="0" y="363"/>
                  </a:lnTo>
                  <a:cubicBezTo>
                    <a:pt x="0" y="376"/>
                    <a:pt x="13" y="376"/>
                    <a:pt x="13" y="376"/>
                  </a:cubicBezTo>
                  <a:cubicBezTo>
                    <a:pt x="27" y="376"/>
                    <a:pt x="40" y="376"/>
                    <a:pt x="40" y="363"/>
                  </a:cubicBezTo>
                  <a:lnTo>
                    <a:pt x="40" y="28"/>
                  </a:lnTo>
                  <a:cubicBezTo>
                    <a:pt x="40" y="14"/>
                    <a:pt x="27" y="1"/>
                    <a:pt x="13" y="1"/>
                  </a:cubicBezTo>
                  <a:close/>
                  <a:moveTo>
                    <a:pt x="13" y="671"/>
                  </a:moveTo>
                  <a:cubicBezTo>
                    <a:pt x="13" y="671"/>
                    <a:pt x="0" y="685"/>
                    <a:pt x="0" y="698"/>
                  </a:cubicBezTo>
                  <a:lnTo>
                    <a:pt x="0" y="1034"/>
                  </a:lnTo>
                  <a:cubicBezTo>
                    <a:pt x="0" y="1047"/>
                    <a:pt x="13" y="1047"/>
                    <a:pt x="13" y="1047"/>
                  </a:cubicBezTo>
                  <a:cubicBezTo>
                    <a:pt x="27" y="1047"/>
                    <a:pt x="40" y="1047"/>
                    <a:pt x="40" y="1034"/>
                  </a:cubicBezTo>
                  <a:lnTo>
                    <a:pt x="40" y="698"/>
                  </a:lnTo>
                  <a:cubicBezTo>
                    <a:pt x="40" y="685"/>
                    <a:pt x="27" y="671"/>
                    <a:pt x="13" y="671"/>
                  </a:cubicBezTo>
                  <a:close/>
                  <a:moveTo>
                    <a:pt x="13" y="1342"/>
                  </a:moveTo>
                  <a:cubicBezTo>
                    <a:pt x="13" y="1342"/>
                    <a:pt x="0" y="1355"/>
                    <a:pt x="0" y="1369"/>
                  </a:cubicBezTo>
                  <a:lnTo>
                    <a:pt x="0" y="1704"/>
                  </a:lnTo>
                  <a:cubicBezTo>
                    <a:pt x="0" y="1717"/>
                    <a:pt x="13" y="1717"/>
                    <a:pt x="13" y="1717"/>
                  </a:cubicBezTo>
                  <a:cubicBezTo>
                    <a:pt x="27" y="1717"/>
                    <a:pt x="40" y="1717"/>
                    <a:pt x="40" y="1704"/>
                  </a:cubicBezTo>
                  <a:lnTo>
                    <a:pt x="40" y="1369"/>
                  </a:lnTo>
                  <a:cubicBezTo>
                    <a:pt x="40" y="1355"/>
                    <a:pt x="27" y="1342"/>
                    <a:pt x="13" y="1342"/>
                  </a:cubicBezTo>
                  <a:close/>
                  <a:moveTo>
                    <a:pt x="13" y="2013"/>
                  </a:moveTo>
                  <a:cubicBezTo>
                    <a:pt x="13" y="2013"/>
                    <a:pt x="0" y="2026"/>
                    <a:pt x="0" y="2039"/>
                  </a:cubicBezTo>
                  <a:lnTo>
                    <a:pt x="0" y="2375"/>
                  </a:lnTo>
                  <a:cubicBezTo>
                    <a:pt x="0" y="2388"/>
                    <a:pt x="13" y="2388"/>
                    <a:pt x="13" y="2388"/>
                  </a:cubicBezTo>
                  <a:cubicBezTo>
                    <a:pt x="27" y="2388"/>
                    <a:pt x="40" y="2388"/>
                    <a:pt x="40" y="2375"/>
                  </a:cubicBezTo>
                  <a:lnTo>
                    <a:pt x="40" y="2039"/>
                  </a:lnTo>
                  <a:cubicBezTo>
                    <a:pt x="40" y="2026"/>
                    <a:pt x="27" y="2013"/>
                    <a:pt x="13" y="2013"/>
                  </a:cubicBezTo>
                  <a:close/>
                  <a:moveTo>
                    <a:pt x="13" y="2683"/>
                  </a:moveTo>
                  <a:cubicBezTo>
                    <a:pt x="13" y="2683"/>
                    <a:pt x="0" y="2696"/>
                    <a:pt x="0" y="2710"/>
                  </a:cubicBezTo>
                  <a:lnTo>
                    <a:pt x="0" y="3045"/>
                  </a:lnTo>
                  <a:cubicBezTo>
                    <a:pt x="0" y="3059"/>
                    <a:pt x="13" y="3059"/>
                    <a:pt x="13" y="3059"/>
                  </a:cubicBezTo>
                  <a:cubicBezTo>
                    <a:pt x="27" y="3059"/>
                    <a:pt x="40" y="3059"/>
                    <a:pt x="40" y="3045"/>
                  </a:cubicBezTo>
                  <a:lnTo>
                    <a:pt x="40" y="2710"/>
                  </a:lnTo>
                  <a:cubicBezTo>
                    <a:pt x="40" y="2696"/>
                    <a:pt x="27" y="2683"/>
                    <a:pt x="13" y="2683"/>
                  </a:cubicBezTo>
                  <a:close/>
                  <a:moveTo>
                    <a:pt x="13" y="3354"/>
                  </a:moveTo>
                  <a:cubicBezTo>
                    <a:pt x="13" y="3354"/>
                    <a:pt x="0" y="3367"/>
                    <a:pt x="0" y="3380"/>
                  </a:cubicBezTo>
                  <a:lnTo>
                    <a:pt x="0" y="3716"/>
                  </a:lnTo>
                  <a:cubicBezTo>
                    <a:pt x="0" y="3729"/>
                    <a:pt x="13" y="3729"/>
                    <a:pt x="13" y="3729"/>
                  </a:cubicBezTo>
                  <a:cubicBezTo>
                    <a:pt x="27" y="3729"/>
                    <a:pt x="40" y="3729"/>
                    <a:pt x="40" y="3716"/>
                  </a:cubicBezTo>
                  <a:lnTo>
                    <a:pt x="40" y="3380"/>
                  </a:lnTo>
                  <a:cubicBezTo>
                    <a:pt x="40" y="3367"/>
                    <a:pt x="27" y="3354"/>
                    <a:pt x="13" y="3354"/>
                  </a:cubicBezTo>
                  <a:close/>
                  <a:moveTo>
                    <a:pt x="13" y="4024"/>
                  </a:moveTo>
                  <a:cubicBezTo>
                    <a:pt x="13" y="4024"/>
                    <a:pt x="0" y="4038"/>
                    <a:pt x="0" y="4051"/>
                  </a:cubicBezTo>
                  <a:lnTo>
                    <a:pt x="0" y="4386"/>
                  </a:lnTo>
                  <a:cubicBezTo>
                    <a:pt x="0" y="4400"/>
                    <a:pt x="13" y="4400"/>
                    <a:pt x="13" y="4400"/>
                  </a:cubicBezTo>
                  <a:cubicBezTo>
                    <a:pt x="27" y="4400"/>
                    <a:pt x="40" y="4400"/>
                    <a:pt x="40" y="4386"/>
                  </a:cubicBezTo>
                  <a:lnTo>
                    <a:pt x="40" y="4051"/>
                  </a:lnTo>
                  <a:cubicBezTo>
                    <a:pt x="40" y="4038"/>
                    <a:pt x="27" y="4024"/>
                    <a:pt x="13" y="4024"/>
                  </a:cubicBezTo>
                  <a:close/>
                  <a:moveTo>
                    <a:pt x="13" y="4695"/>
                  </a:moveTo>
                  <a:cubicBezTo>
                    <a:pt x="13" y="4695"/>
                    <a:pt x="0" y="4708"/>
                    <a:pt x="0" y="4722"/>
                  </a:cubicBezTo>
                  <a:lnTo>
                    <a:pt x="0" y="5057"/>
                  </a:lnTo>
                  <a:cubicBezTo>
                    <a:pt x="0" y="5070"/>
                    <a:pt x="13" y="5070"/>
                    <a:pt x="13" y="5070"/>
                  </a:cubicBezTo>
                  <a:cubicBezTo>
                    <a:pt x="27" y="5070"/>
                    <a:pt x="40" y="5070"/>
                    <a:pt x="40" y="5057"/>
                  </a:cubicBezTo>
                  <a:lnTo>
                    <a:pt x="40" y="4722"/>
                  </a:lnTo>
                  <a:cubicBezTo>
                    <a:pt x="40" y="4708"/>
                    <a:pt x="27" y="4695"/>
                    <a:pt x="13" y="4695"/>
                  </a:cubicBezTo>
                  <a:close/>
                  <a:moveTo>
                    <a:pt x="13" y="5365"/>
                  </a:moveTo>
                  <a:cubicBezTo>
                    <a:pt x="13" y="5365"/>
                    <a:pt x="0" y="5379"/>
                    <a:pt x="0" y="5392"/>
                  </a:cubicBezTo>
                  <a:lnTo>
                    <a:pt x="0" y="5727"/>
                  </a:lnTo>
                  <a:cubicBezTo>
                    <a:pt x="0" y="5741"/>
                    <a:pt x="13" y="5741"/>
                    <a:pt x="13" y="5741"/>
                  </a:cubicBezTo>
                  <a:cubicBezTo>
                    <a:pt x="27" y="5741"/>
                    <a:pt x="40" y="5741"/>
                    <a:pt x="40" y="5727"/>
                  </a:cubicBezTo>
                  <a:lnTo>
                    <a:pt x="40" y="5392"/>
                  </a:lnTo>
                  <a:cubicBezTo>
                    <a:pt x="40" y="5379"/>
                    <a:pt x="27" y="5365"/>
                    <a:pt x="13" y="5365"/>
                  </a:cubicBezTo>
                  <a:close/>
                  <a:moveTo>
                    <a:pt x="13" y="6036"/>
                  </a:moveTo>
                  <a:cubicBezTo>
                    <a:pt x="13" y="6036"/>
                    <a:pt x="0" y="6049"/>
                    <a:pt x="0" y="6063"/>
                  </a:cubicBezTo>
                  <a:lnTo>
                    <a:pt x="0" y="6398"/>
                  </a:lnTo>
                  <a:cubicBezTo>
                    <a:pt x="0" y="6411"/>
                    <a:pt x="13" y="6411"/>
                    <a:pt x="13" y="6411"/>
                  </a:cubicBezTo>
                  <a:cubicBezTo>
                    <a:pt x="27" y="6411"/>
                    <a:pt x="40" y="6411"/>
                    <a:pt x="40" y="6398"/>
                  </a:cubicBezTo>
                  <a:lnTo>
                    <a:pt x="40" y="6063"/>
                  </a:lnTo>
                  <a:cubicBezTo>
                    <a:pt x="40" y="6049"/>
                    <a:pt x="27" y="6036"/>
                    <a:pt x="13" y="6036"/>
                  </a:cubicBezTo>
                  <a:close/>
                  <a:moveTo>
                    <a:pt x="13" y="6706"/>
                  </a:moveTo>
                  <a:cubicBezTo>
                    <a:pt x="13" y="6706"/>
                    <a:pt x="0" y="6720"/>
                    <a:pt x="0" y="6733"/>
                  </a:cubicBezTo>
                  <a:lnTo>
                    <a:pt x="0" y="7068"/>
                  </a:lnTo>
                  <a:cubicBezTo>
                    <a:pt x="0" y="7082"/>
                    <a:pt x="13" y="7082"/>
                    <a:pt x="13" y="7082"/>
                  </a:cubicBezTo>
                  <a:cubicBezTo>
                    <a:pt x="27" y="7082"/>
                    <a:pt x="40" y="7082"/>
                    <a:pt x="40" y="7068"/>
                  </a:cubicBezTo>
                  <a:lnTo>
                    <a:pt x="40" y="6733"/>
                  </a:lnTo>
                  <a:cubicBezTo>
                    <a:pt x="40" y="6720"/>
                    <a:pt x="27" y="6706"/>
                    <a:pt x="13" y="6706"/>
                  </a:cubicBezTo>
                  <a:close/>
                  <a:moveTo>
                    <a:pt x="13" y="7377"/>
                  </a:moveTo>
                  <a:cubicBezTo>
                    <a:pt x="13" y="7377"/>
                    <a:pt x="0" y="7390"/>
                    <a:pt x="0" y="7404"/>
                  </a:cubicBezTo>
                  <a:lnTo>
                    <a:pt x="0" y="7739"/>
                  </a:lnTo>
                  <a:cubicBezTo>
                    <a:pt x="0" y="7752"/>
                    <a:pt x="13" y="7752"/>
                    <a:pt x="13" y="7752"/>
                  </a:cubicBezTo>
                  <a:cubicBezTo>
                    <a:pt x="27" y="7752"/>
                    <a:pt x="40" y="7752"/>
                    <a:pt x="40" y="7739"/>
                  </a:cubicBezTo>
                  <a:lnTo>
                    <a:pt x="40" y="7404"/>
                  </a:lnTo>
                  <a:cubicBezTo>
                    <a:pt x="40" y="7390"/>
                    <a:pt x="27" y="7377"/>
                    <a:pt x="13" y="7377"/>
                  </a:cubicBezTo>
                  <a:close/>
                  <a:moveTo>
                    <a:pt x="13" y="8047"/>
                  </a:moveTo>
                  <a:cubicBezTo>
                    <a:pt x="13" y="8047"/>
                    <a:pt x="0" y="8061"/>
                    <a:pt x="0" y="8074"/>
                  </a:cubicBezTo>
                  <a:lnTo>
                    <a:pt x="0" y="8410"/>
                  </a:lnTo>
                  <a:cubicBezTo>
                    <a:pt x="0" y="8423"/>
                    <a:pt x="13" y="8423"/>
                    <a:pt x="13" y="8423"/>
                  </a:cubicBezTo>
                  <a:cubicBezTo>
                    <a:pt x="27" y="8423"/>
                    <a:pt x="40" y="8423"/>
                    <a:pt x="40" y="8410"/>
                  </a:cubicBezTo>
                  <a:lnTo>
                    <a:pt x="40" y="8074"/>
                  </a:lnTo>
                  <a:cubicBezTo>
                    <a:pt x="40" y="8061"/>
                    <a:pt x="27" y="8047"/>
                    <a:pt x="13" y="8047"/>
                  </a:cubicBezTo>
                  <a:close/>
                  <a:moveTo>
                    <a:pt x="13" y="8718"/>
                  </a:moveTo>
                  <a:cubicBezTo>
                    <a:pt x="13" y="8718"/>
                    <a:pt x="0" y="8731"/>
                    <a:pt x="0" y="8745"/>
                  </a:cubicBezTo>
                  <a:lnTo>
                    <a:pt x="0" y="9080"/>
                  </a:lnTo>
                  <a:cubicBezTo>
                    <a:pt x="0" y="9094"/>
                    <a:pt x="13" y="9094"/>
                    <a:pt x="13" y="9094"/>
                  </a:cubicBezTo>
                  <a:cubicBezTo>
                    <a:pt x="27" y="9094"/>
                    <a:pt x="40" y="9094"/>
                    <a:pt x="40" y="9080"/>
                  </a:cubicBezTo>
                  <a:lnTo>
                    <a:pt x="40" y="8745"/>
                  </a:lnTo>
                  <a:cubicBezTo>
                    <a:pt x="40" y="8731"/>
                    <a:pt x="27" y="8718"/>
                    <a:pt x="13" y="8718"/>
                  </a:cubicBezTo>
                  <a:close/>
                  <a:moveTo>
                    <a:pt x="13" y="9389"/>
                  </a:moveTo>
                  <a:cubicBezTo>
                    <a:pt x="13" y="9389"/>
                    <a:pt x="0" y="9402"/>
                    <a:pt x="0" y="9415"/>
                  </a:cubicBezTo>
                  <a:lnTo>
                    <a:pt x="0" y="9751"/>
                  </a:lnTo>
                  <a:cubicBezTo>
                    <a:pt x="0" y="9764"/>
                    <a:pt x="13" y="9764"/>
                    <a:pt x="13" y="9764"/>
                  </a:cubicBezTo>
                  <a:cubicBezTo>
                    <a:pt x="27" y="9764"/>
                    <a:pt x="40" y="9764"/>
                    <a:pt x="40" y="9751"/>
                  </a:cubicBezTo>
                  <a:lnTo>
                    <a:pt x="40" y="9415"/>
                  </a:lnTo>
                  <a:cubicBezTo>
                    <a:pt x="40" y="9402"/>
                    <a:pt x="27" y="9389"/>
                    <a:pt x="13" y="9389"/>
                  </a:cubicBezTo>
                  <a:close/>
                  <a:moveTo>
                    <a:pt x="13" y="10059"/>
                  </a:moveTo>
                  <a:cubicBezTo>
                    <a:pt x="13" y="10059"/>
                    <a:pt x="0" y="10073"/>
                    <a:pt x="0" y="10086"/>
                  </a:cubicBezTo>
                  <a:lnTo>
                    <a:pt x="0" y="10421"/>
                  </a:lnTo>
                  <a:cubicBezTo>
                    <a:pt x="0" y="10435"/>
                    <a:pt x="13" y="10435"/>
                    <a:pt x="13" y="10435"/>
                  </a:cubicBezTo>
                  <a:cubicBezTo>
                    <a:pt x="27" y="10435"/>
                    <a:pt x="40" y="10435"/>
                    <a:pt x="40" y="10421"/>
                  </a:cubicBezTo>
                  <a:lnTo>
                    <a:pt x="40" y="10086"/>
                  </a:lnTo>
                  <a:cubicBezTo>
                    <a:pt x="40" y="10073"/>
                    <a:pt x="27" y="10059"/>
                    <a:pt x="13" y="10059"/>
                  </a:cubicBezTo>
                  <a:close/>
                  <a:moveTo>
                    <a:pt x="13" y="10730"/>
                  </a:moveTo>
                  <a:cubicBezTo>
                    <a:pt x="13" y="10730"/>
                    <a:pt x="0" y="10743"/>
                    <a:pt x="0" y="10756"/>
                  </a:cubicBezTo>
                  <a:lnTo>
                    <a:pt x="0" y="11092"/>
                  </a:lnTo>
                  <a:cubicBezTo>
                    <a:pt x="0" y="11105"/>
                    <a:pt x="13" y="11105"/>
                    <a:pt x="13" y="11105"/>
                  </a:cubicBezTo>
                  <a:cubicBezTo>
                    <a:pt x="27" y="11105"/>
                    <a:pt x="40" y="11105"/>
                    <a:pt x="40" y="11092"/>
                  </a:cubicBezTo>
                  <a:lnTo>
                    <a:pt x="40" y="10756"/>
                  </a:lnTo>
                  <a:cubicBezTo>
                    <a:pt x="40" y="10743"/>
                    <a:pt x="27" y="10730"/>
                    <a:pt x="13" y="10730"/>
                  </a:cubicBezTo>
                  <a:close/>
                  <a:moveTo>
                    <a:pt x="13" y="11400"/>
                  </a:moveTo>
                  <a:cubicBezTo>
                    <a:pt x="13" y="11400"/>
                    <a:pt x="0" y="11414"/>
                    <a:pt x="0" y="11427"/>
                  </a:cubicBezTo>
                  <a:lnTo>
                    <a:pt x="0" y="11762"/>
                  </a:lnTo>
                  <a:cubicBezTo>
                    <a:pt x="0" y="11776"/>
                    <a:pt x="13" y="11776"/>
                    <a:pt x="13" y="11776"/>
                  </a:cubicBezTo>
                  <a:cubicBezTo>
                    <a:pt x="27" y="11776"/>
                    <a:pt x="40" y="11776"/>
                    <a:pt x="40" y="11762"/>
                  </a:cubicBezTo>
                  <a:lnTo>
                    <a:pt x="40" y="11427"/>
                  </a:lnTo>
                  <a:cubicBezTo>
                    <a:pt x="40" y="11414"/>
                    <a:pt x="27" y="11400"/>
                    <a:pt x="13" y="11400"/>
                  </a:cubicBezTo>
                  <a:close/>
                  <a:moveTo>
                    <a:pt x="13" y="12071"/>
                  </a:moveTo>
                  <a:cubicBezTo>
                    <a:pt x="13" y="12071"/>
                    <a:pt x="0" y="12084"/>
                    <a:pt x="0" y="12098"/>
                  </a:cubicBezTo>
                  <a:lnTo>
                    <a:pt x="0" y="12433"/>
                  </a:lnTo>
                  <a:cubicBezTo>
                    <a:pt x="0" y="12446"/>
                    <a:pt x="13" y="12446"/>
                    <a:pt x="13" y="12446"/>
                  </a:cubicBezTo>
                  <a:cubicBezTo>
                    <a:pt x="27" y="12446"/>
                    <a:pt x="40" y="12446"/>
                    <a:pt x="40" y="12433"/>
                  </a:cubicBezTo>
                  <a:lnTo>
                    <a:pt x="40" y="12098"/>
                  </a:lnTo>
                  <a:cubicBezTo>
                    <a:pt x="40" y="12084"/>
                    <a:pt x="27" y="12071"/>
                    <a:pt x="13" y="12071"/>
                  </a:cubicBezTo>
                  <a:close/>
                  <a:moveTo>
                    <a:pt x="13" y="12741"/>
                  </a:moveTo>
                  <a:cubicBezTo>
                    <a:pt x="13" y="12741"/>
                    <a:pt x="0" y="12755"/>
                    <a:pt x="0" y="12768"/>
                  </a:cubicBezTo>
                  <a:lnTo>
                    <a:pt x="0" y="13103"/>
                  </a:lnTo>
                  <a:cubicBezTo>
                    <a:pt x="0" y="13117"/>
                    <a:pt x="13" y="13117"/>
                    <a:pt x="13" y="13117"/>
                  </a:cubicBezTo>
                  <a:cubicBezTo>
                    <a:pt x="27" y="13117"/>
                    <a:pt x="40" y="13117"/>
                    <a:pt x="40" y="13103"/>
                  </a:cubicBezTo>
                  <a:lnTo>
                    <a:pt x="40" y="12768"/>
                  </a:lnTo>
                  <a:cubicBezTo>
                    <a:pt x="40" y="12755"/>
                    <a:pt x="27" y="12741"/>
                    <a:pt x="13" y="12741"/>
                  </a:cubicBezTo>
                  <a:close/>
                  <a:moveTo>
                    <a:pt x="13" y="13412"/>
                  </a:moveTo>
                  <a:cubicBezTo>
                    <a:pt x="13" y="13412"/>
                    <a:pt x="0" y="13425"/>
                    <a:pt x="0" y="13439"/>
                  </a:cubicBezTo>
                  <a:lnTo>
                    <a:pt x="0" y="13774"/>
                  </a:lnTo>
                  <a:cubicBezTo>
                    <a:pt x="0" y="13787"/>
                    <a:pt x="13" y="13787"/>
                    <a:pt x="13" y="13787"/>
                  </a:cubicBezTo>
                  <a:cubicBezTo>
                    <a:pt x="27" y="13787"/>
                    <a:pt x="40" y="13787"/>
                    <a:pt x="40" y="13774"/>
                  </a:cubicBezTo>
                  <a:lnTo>
                    <a:pt x="40" y="13439"/>
                  </a:lnTo>
                  <a:cubicBezTo>
                    <a:pt x="40" y="13425"/>
                    <a:pt x="27" y="13412"/>
                    <a:pt x="13" y="13412"/>
                  </a:cubicBezTo>
                  <a:close/>
                  <a:moveTo>
                    <a:pt x="13" y="14082"/>
                  </a:moveTo>
                  <a:cubicBezTo>
                    <a:pt x="13" y="14082"/>
                    <a:pt x="0" y="14096"/>
                    <a:pt x="0" y="14109"/>
                  </a:cubicBezTo>
                  <a:lnTo>
                    <a:pt x="0" y="14445"/>
                  </a:lnTo>
                  <a:cubicBezTo>
                    <a:pt x="0" y="14458"/>
                    <a:pt x="13" y="14458"/>
                    <a:pt x="13" y="14458"/>
                  </a:cubicBezTo>
                  <a:cubicBezTo>
                    <a:pt x="27" y="14458"/>
                    <a:pt x="40" y="14458"/>
                    <a:pt x="40" y="14445"/>
                  </a:cubicBezTo>
                  <a:lnTo>
                    <a:pt x="40" y="14109"/>
                  </a:lnTo>
                  <a:cubicBezTo>
                    <a:pt x="40" y="14096"/>
                    <a:pt x="27" y="14082"/>
                    <a:pt x="13" y="14082"/>
                  </a:cubicBezTo>
                  <a:close/>
                  <a:moveTo>
                    <a:pt x="13" y="14753"/>
                  </a:moveTo>
                  <a:cubicBezTo>
                    <a:pt x="13" y="14753"/>
                    <a:pt x="0" y="14766"/>
                    <a:pt x="0" y="14780"/>
                  </a:cubicBezTo>
                  <a:lnTo>
                    <a:pt x="0" y="15115"/>
                  </a:lnTo>
                  <a:cubicBezTo>
                    <a:pt x="0" y="15128"/>
                    <a:pt x="13" y="15128"/>
                    <a:pt x="13" y="15128"/>
                  </a:cubicBezTo>
                  <a:cubicBezTo>
                    <a:pt x="27" y="15128"/>
                    <a:pt x="40" y="15128"/>
                    <a:pt x="40" y="15115"/>
                  </a:cubicBezTo>
                  <a:lnTo>
                    <a:pt x="40" y="14780"/>
                  </a:lnTo>
                  <a:cubicBezTo>
                    <a:pt x="40" y="14766"/>
                    <a:pt x="27" y="14753"/>
                    <a:pt x="13" y="14753"/>
                  </a:cubicBezTo>
                  <a:close/>
                  <a:moveTo>
                    <a:pt x="13" y="15424"/>
                  </a:moveTo>
                  <a:cubicBezTo>
                    <a:pt x="13" y="15424"/>
                    <a:pt x="0" y="15437"/>
                    <a:pt x="0" y="15450"/>
                  </a:cubicBezTo>
                  <a:lnTo>
                    <a:pt x="0" y="15786"/>
                  </a:lnTo>
                  <a:cubicBezTo>
                    <a:pt x="0" y="15799"/>
                    <a:pt x="13" y="15799"/>
                    <a:pt x="13" y="15799"/>
                  </a:cubicBezTo>
                  <a:cubicBezTo>
                    <a:pt x="27" y="15799"/>
                    <a:pt x="40" y="15799"/>
                    <a:pt x="40" y="15786"/>
                  </a:cubicBezTo>
                  <a:lnTo>
                    <a:pt x="40" y="15450"/>
                  </a:lnTo>
                  <a:cubicBezTo>
                    <a:pt x="40" y="15437"/>
                    <a:pt x="27" y="15424"/>
                    <a:pt x="13" y="15424"/>
                  </a:cubicBezTo>
                  <a:close/>
                  <a:moveTo>
                    <a:pt x="13" y="16094"/>
                  </a:moveTo>
                  <a:cubicBezTo>
                    <a:pt x="13" y="16094"/>
                    <a:pt x="0" y="16107"/>
                    <a:pt x="0" y="16121"/>
                  </a:cubicBezTo>
                  <a:lnTo>
                    <a:pt x="0" y="16456"/>
                  </a:lnTo>
                  <a:cubicBezTo>
                    <a:pt x="0" y="16470"/>
                    <a:pt x="13" y="16470"/>
                    <a:pt x="13" y="16470"/>
                  </a:cubicBezTo>
                  <a:cubicBezTo>
                    <a:pt x="27" y="16470"/>
                    <a:pt x="40" y="16470"/>
                    <a:pt x="40" y="16456"/>
                  </a:cubicBezTo>
                  <a:lnTo>
                    <a:pt x="40" y="16121"/>
                  </a:lnTo>
                  <a:cubicBezTo>
                    <a:pt x="40" y="16107"/>
                    <a:pt x="27" y="16094"/>
                    <a:pt x="13" y="16094"/>
                  </a:cubicBezTo>
                  <a:close/>
                  <a:moveTo>
                    <a:pt x="13" y="16765"/>
                  </a:moveTo>
                  <a:cubicBezTo>
                    <a:pt x="13" y="16765"/>
                    <a:pt x="0" y="16778"/>
                    <a:pt x="0" y="16791"/>
                  </a:cubicBezTo>
                  <a:lnTo>
                    <a:pt x="0" y="17127"/>
                  </a:lnTo>
                  <a:cubicBezTo>
                    <a:pt x="0" y="17140"/>
                    <a:pt x="13" y="17140"/>
                    <a:pt x="13" y="17140"/>
                  </a:cubicBezTo>
                  <a:cubicBezTo>
                    <a:pt x="27" y="17140"/>
                    <a:pt x="40" y="17140"/>
                    <a:pt x="40" y="17127"/>
                  </a:cubicBezTo>
                  <a:lnTo>
                    <a:pt x="40" y="16791"/>
                  </a:lnTo>
                  <a:cubicBezTo>
                    <a:pt x="40" y="16778"/>
                    <a:pt x="27" y="16765"/>
                    <a:pt x="13" y="16765"/>
                  </a:cubicBezTo>
                  <a:close/>
                  <a:moveTo>
                    <a:pt x="13" y="17435"/>
                  </a:moveTo>
                  <a:cubicBezTo>
                    <a:pt x="13" y="17435"/>
                    <a:pt x="0" y="17449"/>
                    <a:pt x="0" y="17462"/>
                  </a:cubicBezTo>
                  <a:lnTo>
                    <a:pt x="0" y="17797"/>
                  </a:lnTo>
                  <a:cubicBezTo>
                    <a:pt x="0" y="17811"/>
                    <a:pt x="13" y="17811"/>
                    <a:pt x="13" y="17811"/>
                  </a:cubicBezTo>
                  <a:cubicBezTo>
                    <a:pt x="27" y="17811"/>
                    <a:pt x="40" y="17811"/>
                    <a:pt x="40" y="17797"/>
                  </a:cubicBezTo>
                  <a:lnTo>
                    <a:pt x="40" y="17462"/>
                  </a:lnTo>
                  <a:cubicBezTo>
                    <a:pt x="40" y="17449"/>
                    <a:pt x="27" y="17435"/>
                    <a:pt x="13" y="17435"/>
                  </a:cubicBezTo>
                  <a:close/>
                  <a:moveTo>
                    <a:pt x="13" y="18106"/>
                  </a:moveTo>
                  <a:cubicBezTo>
                    <a:pt x="13" y="18106"/>
                    <a:pt x="0" y="18119"/>
                    <a:pt x="0" y="18133"/>
                  </a:cubicBezTo>
                  <a:lnTo>
                    <a:pt x="0" y="18468"/>
                  </a:lnTo>
                  <a:cubicBezTo>
                    <a:pt x="0" y="18481"/>
                    <a:pt x="13" y="18481"/>
                    <a:pt x="13" y="18481"/>
                  </a:cubicBezTo>
                  <a:cubicBezTo>
                    <a:pt x="27" y="18481"/>
                    <a:pt x="40" y="18481"/>
                    <a:pt x="40" y="18468"/>
                  </a:cubicBezTo>
                  <a:lnTo>
                    <a:pt x="40" y="18133"/>
                  </a:lnTo>
                  <a:cubicBezTo>
                    <a:pt x="40" y="18119"/>
                    <a:pt x="27" y="18106"/>
                    <a:pt x="13" y="18106"/>
                  </a:cubicBezTo>
                  <a:close/>
                  <a:moveTo>
                    <a:pt x="13" y="18776"/>
                  </a:moveTo>
                  <a:cubicBezTo>
                    <a:pt x="13" y="18776"/>
                    <a:pt x="0" y="18790"/>
                    <a:pt x="0" y="18803"/>
                  </a:cubicBezTo>
                  <a:lnTo>
                    <a:pt x="0" y="19138"/>
                  </a:lnTo>
                  <a:cubicBezTo>
                    <a:pt x="0" y="19152"/>
                    <a:pt x="13" y="19152"/>
                    <a:pt x="13" y="19152"/>
                  </a:cubicBezTo>
                  <a:cubicBezTo>
                    <a:pt x="27" y="19152"/>
                    <a:pt x="40" y="19152"/>
                    <a:pt x="40" y="19138"/>
                  </a:cubicBezTo>
                  <a:lnTo>
                    <a:pt x="40" y="18803"/>
                  </a:lnTo>
                  <a:cubicBezTo>
                    <a:pt x="40" y="18790"/>
                    <a:pt x="27" y="18776"/>
                    <a:pt x="13" y="18776"/>
                  </a:cubicBezTo>
                  <a:close/>
                  <a:moveTo>
                    <a:pt x="13" y="19447"/>
                  </a:moveTo>
                  <a:cubicBezTo>
                    <a:pt x="13" y="19447"/>
                    <a:pt x="0" y="19460"/>
                    <a:pt x="0" y="19474"/>
                  </a:cubicBezTo>
                  <a:lnTo>
                    <a:pt x="0" y="19809"/>
                  </a:lnTo>
                  <a:cubicBezTo>
                    <a:pt x="0" y="19822"/>
                    <a:pt x="13" y="19822"/>
                    <a:pt x="13" y="19822"/>
                  </a:cubicBezTo>
                  <a:cubicBezTo>
                    <a:pt x="27" y="19822"/>
                    <a:pt x="40" y="19822"/>
                    <a:pt x="40" y="19809"/>
                  </a:cubicBezTo>
                  <a:lnTo>
                    <a:pt x="40" y="19474"/>
                  </a:lnTo>
                  <a:cubicBezTo>
                    <a:pt x="40" y="19460"/>
                    <a:pt x="27" y="19447"/>
                    <a:pt x="13" y="19447"/>
                  </a:cubicBezTo>
                  <a:close/>
                  <a:moveTo>
                    <a:pt x="13" y="20117"/>
                  </a:moveTo>
                  <a:cubicBezTo>
                    <a:pt x="13" y="20117"/>
                    <a:pt x="0" y="20131"/>
                    <a:pt x="0" y="20144"/>
                  </a:cubicBezTo>
                  <a:lnTo>
                    <a:pt x="0" y="20479"/>
                  </a:lnTo>
                  <a:cubicBezTo>
                    <a:pt x="0" y="20493"/>
                    <a:pt x="13" y="20493"/>
                    <a:pt x="13" y="20493"/>
                  </a:cubicBezTo>
                  <a:cubicBezTo>
                    <a:pt x="27" y="20493"/>
                    <a:pt x="40" y="20493"/>
                    <a:pt x="40" y="20479"/>
                  </a:cubicBezTo>
                  <a:lnTo>
                    <a:pt x="40" y="20144"/>
                  </a:lnTo>
                  <a:cubicBezTo>
                    <a:pt x="40" y="20131"/>
                    <a:pt x="27" y="20117"/>
                    <a:pt x="13" y="20117"/>
                  </a:cubicBezTo>
                  <a:close/>
                  <a:moveTo>
                    <a:pt x="13" y="20788"/>
                  </a:moveTo>
                  <a:cubicBezTo>
                    <a:pt x="13" y="20788"/>
                    <a:pt x="0" y="20801"/>
                    <a:pt x="0" y="20815"/>
                  </a:cubicBezTo>
                  <a:lnTo>
                    <a:pt x="0" y="21150"/>
                  </a:lnTo>
                  <a:cubicBezTo>
                    <a:pt x="0" y="21163"/>
                    <a:pt x="13" y="21163"/>
                    <a:pt x="13" y="21163"/>
                  </a:cubicBezTo>
                  <a:cubicBezTo>
                    <a:pt x="27" y="21163"/>
                    <a:pt x="40" y="21163"/>
                    <a:pt x="40" y="21150"/>
                  </a:cubicBezTo>
                  <a:lnTo>
                    <a:pt x="40" y="20815"/>
                  </a:lnTo>
                  <a:cubicBezTo>
                    <a:pt x="40" y="20801"/>
                    <a:pt x="27" y="20788"/>
                    <a:pt x="13" y="20788"/>
                  </a:cubicBezTo>
                  <a:close/>
                  <a:moveTo>
                    <a:pt x="13" y="21458"/>
                  </a:moveTo>
                  <a:cubicBezTo>
                    <a:pt x="13" y="21458"/>
                    <a:pt x="0" y="21472"/>
                    <a:pt x="0" y="21485"/>
                  </a:cubicBezTo>
                  <a:lnTo>
                    <a:pt x="0" y="21821"/>
                  </a:lnTo>
                  <a:cubicBezTo>
                    <a:pt x="0" y="21834"/>
                    <a:pt x="13" y="21834"/>
                    <a:pt x="13" y="21834"/>
                  </a:cubicBezTo>
                  <a:cubicBezTo>
                    <a:pt x="27" y="21834"/>
                    <a:pt x="40" y="21834"/>
                    <a:pt x="40" y="21821"/>
                  </a:cubicBezTo>
                  <a:lnTo>
                    <a:pt x="40" y="21485"/>
                  </a:lnTo>
                  <a:cubicBezTo>
                    <a:pt x="40" y="21472"/>
                    <a:pt x="27" y="21458"/>
                    <a:pt x="13" y="21458"/>
                  </a:cubicBezTo>
                  <a:close/>
                  <a:moveTo>
                    <a:pt x="13" y="22129"/>
                  </a:moveTo>
                  <a:cubicBezTo>
                    <a:pt x="13" y="22129"/>
                    <a:pt x="0" y="22142"/>
                    <a:pt x="0" y="22156"/>
                  </a:cubicBezTo>
                  <a:lnTo>
                    <a:pt x="0" y="22491"/>
                  </a:lnTo>
                  <a:cubicBezTo>
                    <a:pt x="0" y="22505"/>
                    <a:pt x="13" y="22505"/>
                    <a:pt x="13" y="22505"/>
                  </a:cubicBezTo>
                  <a:cubicBezTo>
                    <a:pt x="27" y="22505"/>
                    <a:pt x="40" y="22505"/>
                    <a:pt x="40" y="22491"/>
                  </a:cubicBezTo>
                  <a:lnTo>
                    <a:pt x="40" y="22156"/>
                  </a:lnTo>
                  <a:cubicBezTo>
                    <a:pt x="40" y="22142"/>
                    <a:pt x="27" y="22129"/>
                    <a:pt x="13" y="22129"/>
                  </a:cubicBezTo>
                  <a:close/>
                  <a:moveTo>
                    <a:pt x="13" y="22800"/>
                  </a:moveTo>
                  <a:cubicBezTo>
                    <a:pt x="13" y="22800"/>
                    <a:pt x="0" y="22813"/>
                    <a:pt x="0" y="22826"/>
                  </a:cubicBezTo>
                  <a:lnTo>
                    <a:pt x="0" y="23162"/>
                  </a:lnTo>
                  <a:cubicBezTo>
                    <a:pt x="0" y="23175"/>
                    <a:pt x="13" y="23175"/>
                    <a:pt x="13" y="23175"/>
                  </a:cubicBezTo>
                  <a:cubicBezTo>
                    <a:pt x="27" y="23175"/>
                    <a:pt x="40" y="23175"/>
                    <a:pt x="40" y="23162"/>
                  </a:cubicBezTo>
                  <a:lnTo>
                    <a:pt x="40" y="22826"/>
                  </a:lnTo>
                  <a:cubicBezTo>
                    <a:pt x="40" y="22813"/>
                    <a:pt x="27" y="22800"/>
                    <a:pt x="13" y="22800"/>
                  </a:cubicBezTo>
                  <a:close/>
                  <a:moveTo>
                    <a:pt x="13" y="23470"/>
                  </a:moveTo>
                  <a:cubicBezTo>
                    <a:pt x="13" y="23470"/>
                    <a:pt x="0" y="23484"/>
                    <a:pt x="0" y="23497"/>
                  </a:cubicBezTo>
                  <a:lnTo>
                    <a:pt x="0" y="23832"/>
                  </a:lnTo>
                  <a:cubicBezTo>
                    <a:pt x="0" y="23846"/>
                    <a:pt x="13" y="23846"/>
                    <a:pt x="13" y="23846"/>
                  </a:cubicBezTo>
                  <a:cubicBezTo>
                    <a:pt x="27" y="23846"/>
                    <a:pt x="40" y="23846"/>
                    <a:pt x="40" y="23832"/>
                  </a:cubicBezTo>
                  <a:lnTo>
                    <a:pt x="40" y="23497"/>
                  </a:lnTo>
                  <a:cubicBezTo>
                    <a:pt x="40" y="23484"/>
                    <a:pt x="27" y="23470"/>
                    <a:pt x="13" y="23470"/>
                  </a:cubicBezTo>
                  <a:close/>
                  <a:moveTo>
                    <a:pt x="13" y="24141"/>
                  </a:moveTo>
                  <a:cubicBezTo>
                    <a:pt x="13" y="24141"/>
                    <a:pt x="0" y="24154"/>
                    <a:pt x="0" y="24167"/>
                  </a:cubicBezTo>
                  <a:lnTo>
                    <a:pt x="0" y="24503"/>
                  </a:lnTo>
                  <a:cubicBezTo>
                    <a:pt x="0" y="24516"/>
                    <a:pt x="13" y="24516"/>
                    <a:pt x="13" y="24516"/>
                  </a:cubicBezTo>
                  <a:cubicBezTo>
                    <a:pt x="27" y="24516"/>
                    <a:pt x="40" y="24516"/>
                    <a:pt x="40" y="24503"/>
                  </a:cubicBezTo>
                  <a:lnTo>
                    <a:pt x="40" y="24167"/>
                  </a:lnTo>
                  <a:cubicBezTo>
                    <a:pt x="40" y="24154"/>
                    <a:pt x="27" y="24141"/>
                    <a:pt x="13" y="24141"/>
                  </a:cubicBezTo>
                  <a:close/>
                  <a:moveTo>
                    <a:pt x="13" y="24811"/>
                  </a:moveTo>
                  <a:cubicBezTo>
                    <a:pt x="13" y="24811"/>
                    <a:pt x="0" y="24825"/>
                    <a:pt x="0" y="24838"/>
                  </a:cubicBezTo>
                  <a:lnTo>
                    <a:pt x="0" y="25173"/>
                  </a:lnTo>
                  <a:cubicBezTo>
                    <a:pt x="0" y="25187"/>
                    <a:pt x="13" y="25187"/>
                    <a:pt x="13" y="25187"/>
                  </a:cubicBezTo>
                  <a:cubicBezTo>
                    <a:pt x="27" y="25187"/>
                    <a:pt x="40" y="25187"/>
                    <a:pt x="40" y="25173"/>
                  </a:cubicBezTo>
                  <a:lnTo>
                    <a:pt x="40" y="24838"/>
                  </a:lnTo>
                  <a:cubicBezTo>
                    <a:pt x="40" y="24825"/>
                    <a:pt x="27" y="24811"/>
                    <a:pt x="13" y="24811"/>
                  </a:cubicBezTo>
                  <a:close/>
                  <a:moveTo>
                    <a:pt x="13" y="25482"/>
                  </a:moveTo>
                  <a:cubicBezTo>
                    <a:pt x="13" y="25482"/>
                    <a:pt x="0" y="25495"/>
                    <a:pt x="0" y="25509"/>
                  </a:cubicBezTo>
                  <a:lnTo>
                    <a:pt x="0" y="25844"/>
                  </a:lnTo>
                  <a:cubicBezTo>
                    <a:pt x="0" y="25857"/>
                    <a:pt x="13" y="25857"/>
                    <a:pt x="13" y="25857"/>
                  </a:cubicBezTo>
                  <a:cubicBezTo>
                    <a:pt x="27" y="25857"/>
                    <a:pt x="40" y="25857"/>
                    <a:pt x="40" y="25844"/>
                  </a:cubicBezTo>
                  <a:lnTo>
                    <a:pt x="40" y="25509"/>
                  </a:lnTo>
                  <a:cubicBezTo>
                    <a:pt x="40" y="25495"/>
                    <a:pt x="27" y="25482"/>
                    <a:pt x="13" y="25482"/>
                  </a:cubicBezTo>
                  <a:close/>
                  <a:moveTo>
                    <a:pt x="13" y="26152"/>
                  </a:moveTo>
                  <a:cubicBezTo>
                    <a:pt x="13" y="26152"/>
                    <a:pt x="0" y="26166"/>
                    <a:pt x="0" y="26179"/>
                  </a:cubicBezTo>
                  <a:lnTo>
                    <a:pt x="0" y="26514"/>
                  </a:lnTo>
                  <a:cubicBezTo>
                    <a:pt x="0" y="26528"/>
                    <a:pt x="13" y="26528"/>
                    <a:pt x="13" y="26528"/>
                  </a:cubicBezTo>
                  <a:cubicBezTo>
                    <a:pt x="27" y="26528"/>
                    <a:pt x="40" y="26528"/>
                    <a:pt x="40" y="26514"/>
                  </a:cubicBezTo>
                  <a:lnTo>
                    <a:pt x="40" y="26179"/>
                  </a:lnTo>
                  <a:cubicBezTo>
                    <a:pt x="40" y="26166"/>
                    <a:pt x="27" y="26152"/>
                    <a:pt x="13" y="26152"/>
                  </a:cubicBezTo>
                  <a:close/>
                  <a:moveTo>
                    <a:pt x="13" y="26823"/>
                  </a:moveTo>
                  <a:cubicBezTo>
                    <a:pt x="13" y="26823"/>
                    <a:pt x="0" y="26836"/>
                    <a:pt x="0" y="26850"/>
                  </a:cubicBezTo>
                  <a:lnTo>
                    <a:pt x="0" y="27185"/>
                  </a:lnTo>
                  <a:cubicBezTo>
                    <a:pt x="0" y="27198"/>
                    <a:pt x="13" y="27198"/>
                    <a:pt x="13" y="27198"/>
                  </a:cubicBezTo>
                  <a:cubicBezTo>
                    <a:pt x="27" y="27198"/>
                    <a:pt x="40" y="27198"/>
                    <a:pt x="40" y="27185"/>
                  </a:cubicBezTo>
                  <a:lnTo>
                    <a:pt x="40" y="26850"/>
                  </a:lnTo>
                  <a:cubicBezTo>
                    <a:pt x="40" y="26836"/>
                    <a:pt x="27" y="26823"/>
                    <a:pt x="13" y="26823"/>
                  </a:cubicBezTo>
                  <a:close/>
                  <a:moveTo>
                    <a:pt x="13" y="27493"/>
                  </a:moveTo>
                  <a:cubicBezTo>
                    <a:pt x="13" y="27493"/>
                    <a:pt x="0" y="27507"/>
                    <a:pt x="0" y="27520"/>
                  </a:cubicBezTo>
                  <a:lnTo>
                    <a:pt x="0" y="27855"/>
                  </a:lnTo>
                  <a:cubicBezTo>
                    <a:pt x="0" y="27869"/>
                    <a:pt x="13" y="27869"/>
                    <a:pt x="13" y="27869"/>
                  </a:cubicBezTo>
                  <a:cubicBezTo>
                    <a:pt x="27" y="27869"/>
                    <a:pt x="40" y="27869"/>
                    <a:pt x="40" y="27855"/>
                  </a:cubicBezTo>
                  <a:lnTo>
                    <a:pt x="40" y="27520"/>
                  </a:lnTo>
                  <a:cubicBezTo>
                    <a:pt x="40" y="27507"/>
                    <a:pt x="27" y="27493"/>
                    <a:pt x="13" y="27493"/>
                  </a:cubicBezTo>
                  <a:close/>
                  <a:moveTo>
                    <a:pt x="13" y="28164"/>
                  </a:moveTo>
                  <a:cubicBezTo>
                    <a:pt x="13" y="28164"/>
                    <a:pt x="0" y="28177"/>
                    <a:pt x="0" y="28191"/>
                  </a:cubicBezTo>
                  <a:lnTo>
                    <a:pt x="0" y="28526"/>
                  </a:lnTo>
                  <a:cubicBezTo>
                    <a:pt x="0" y="28539"/>
                    <a:pt x="13" y="28539"/>
                    <a:pt x="13" y="28539"/>
                  </a:cubicBezTo>
                  <a:cubicBezTo>
                    <a:pt x="27" y="28539"/>
                    <a:pt x="40" y="28539"/>
                    <a:pt x="40" y="28526"/>
                  </a:cubicBezTo>
                  <a:lnTo>
                    <a:pt x="40" y="28191"/>
                  </a:lnTo>
                  <a:cubicBezTo>
                    <a:pt x="40" y="28177"/>
                    <a:pt x="27" y="28164"/>
                    <a:pt x="13" y="28164"/>
                  </a:cubicBezTo>
                  <a:close/>
                  <a:moveTo>
                    <a:pt x="13" y="28834"/>
                  </a:moveTo>
                  <a:cubicBezTo>
                    <a:pt x="13" y="28834"/>
                    <a:pt x="0" y="28848"/>
                    <a:pt x="0" y="28861"/>
                  </a:cubicBezTo>
                  <a:lnTo>
                    <a:pt x="0" y="29197"/>
                  </a:lnTo>
                  <a:cubicBezTo>
                    <a:pt x="0" y="29210"/>
                    <a:pt x="13" y="29210"/>
                    <a:pt x="13" y="29210"/>
                  </a:cubicBezTo>
                  <a:cubicBezTo>
                    <a:pt x="27" y="29210"/>
                    <a:pt x="40" y="29210"/>
                    <a:pt x="40" y="29197"/>
                  </a:cubicBezTo>
                  <a:lnTo>
                    <a:pt x="40" y="28861"/>
                  </a:lnTo>
                  <a:cubicBezTo>
                    <a:pt x="40" y="28848"/>
                    <a:pt x="27" y="28834"/>
                    <a:pt x="13" y="28834"/>
                  </a:cubicBezTo>
                  <a:close/>
                  <a:moveTo>
                    <a:pt x="13" y="29505"/>
                  </a:moveTo>
                  <a:cubicBezTo>
                    <a:pt x="13" y="29505"/>
                    <a:pt x="0" y="29518"/>
                    <a:pt x="0" y="29532"/>
                  </a:cubicBezTo>
                  <a:lnTo>
                    <a:pt x="0" y="29867"/>
                  </a:lnTo>
                  <a:cubicBezTo>
                    <a:pt x="0" y="29881"/>
                    <a:pt x="13" y="29881"/>
                    <a:pt x="13" y="29881"/>
                  </a:cubicBezTo>
                  <a:cubicBezTo>
                    <a:pt x="27" y="29881"/>
                    <a:pt x="40" y="29881"/>
                    <a:pt x="40" y="29867"/>
                  </a:cubicBezTo>
                  <a:lnTo>
                    <a:pt x="40" y="29532"/>
                  </a:lnTo>
                  <a:cubicBezTo>
                    <a:pt x="40" y="29518"/>
                    <a:pt x="27" y="29505"/>
                    <a:pt x="13" y="29505"/>
                  </a:cubicBezTo>
                  <a:close/>
                  <a:moveTo>
                    <a:pt x="13" y="30176"/>
                  </a:moveTo>
                  <a:cubicBezTo>
                    <a:pt x="13" y="30176"/>
                    <a:pt x="0" y="30189"/>
                    <a:pt x="0" y="30202"/>
                  </a:cubicBezTo>
                  <a:lnTo>
                    <a:pt x="0" y="30538"/>
                  </a:lnTo>
                  <a:cubicBezTo>
                    <a:pt x="0" y="30551"/>
                    <a:pt x="13" y="30551"/>
                    <a:pt x="13" y="30551"/>
                  </a:cubicBezTo>
                  <a:cubicBezTo>
                    <a:pt x="27" y="30551"/>
                    <a:pt x="40" y="30551"/>
                    <a:pt x="40" y="30538"/>
                  </a:cubicBezTo>
                  <a:lnTo>
                    <a:pt x="40" y="30202"/>
                  </a:lnTo>
                  <a:cubicBezTo>
                    <a:pt x="40" y="30189"/>
                    <a:pt x="27" y="30176"/>
                    <a:pt x="13" y="30176"/>
                  </a:cubicBezTo>
                  <a:close/>
                  <a:moveTo>
                    <a:pt x="13" y="30846"/>
                  </a:moveTo>
                  <a:cubicBezTo>
                    <a:pt x="13" y="30846"/>
                    <a:pt x="0" y="30860"/>
                    <a:pt x="0" y="30873"/>
                  </a:cubicBezTo>
                  <a:lnTo>
                    <a:pt x="0" y="31208"/>
                  </a:lnTo>
                  <a:cubicBezTo>
                    <a:pt x="0" y="31222"/>
                    <a:pt x="13" y="31222"/>
                    <a:pt x="13" y="31222"/>
                  </a:cubicBezTo>
                  <a:cubicBezTo>
                    <a:pt x="27" y="31222"/>
                    <a:pt x="40" y="31222"/>
                    <a:pt x="40" y="31208"/>
                  </a:cubicBezTo>
                  <a:lnTo>
                    <a:pt x="40" y="30873"/>
                  </a:lnTo>
                  <a:cubicBezTo>
                    <a:pt x="40" y="30860"/>
                    <a:pt x="27" y="30846"/>
                    <a:pt x="13" y="30846"/>
                  </a:cubicBezTo>
                  <a:close/>
                  <a:moveTo>
                    <a:pt x="13" y="31517"/>
                  </a:moveTo>
                  <a:cubicBezTo>
                    <a:pt x="13" y="31517"/>
                    <a:pt x="0" y="31530"/>
                    <a:pt x="0" y="31544"/>
                  </a:cubicBezTo>
                  <a:lnTo>
                    <a:pt x="0" y="31879"/>
                  </a:lnTo>
                  <a:cubicBezTo>
                    <a:pt x="0" y="31892"/>
                    <a:pt x="13" y="31892"/>
                    <a:pt x="13" y="31892"/>
                  </a:cubicBezTo>
                  <a:cubicBezTo>
                    <a:pt x="27" y="31892"/>
                    <a:pt x="40" y="31892"/>
                    <a:pt x="40" y="31879"/>
                  </a:cubicBezTo>
                  <a:lnTo>
                    <a:pt x="40" y="31544"/>
                  </a:lnTo>
                  <a:cubicBezTo>
                    <a:pt x="40" y="31530"/>
                    <a:pt x="27" y="31517"/>
                    <a:pt x="13" y="31517"/>
                  </a:cubicBezTo>
                  <a:close/>
                  <a:moveTo>
                    <a:pt x="13" y="32187"/>
                  </a:moveTo>
                  <a:cubicBezTo>
                    <a:pt x="13" y="32187"/>
                    <a:pt x="0" y="32201"/>
                    <a:pt x="0" y="32214"/>
                  </a:cubicBezTo>
                  <a:lnTo>
                    <a:pt x="0" y="32549"/>
                  </a:lnTo>
                  <a:cubicBezTo>
                    <a:pt x="0" y="32563"/>
                    <a:pt x="13" y="32563"/>
                    <a:pt x="13" y="32563"/>
                  </a:cubicBezTo>
                  <a:cubicBezTo>
                    <a:pt x="27" y="32563"/>
                    <a:pt x="40" y="32563"/>
                    <a:pt x="40" y="32549"/>
                  </a:cubicBezTo>
                  <a:lnTo>
                    <a:pt x="40" y="32214"/>
                  </a:lnTo>
                  <a:cubicBezTo>
                    <a:pt x="40" y="32201"/>
                    <a:pt x="27" y="32187"/>
                    <a:pt x="13" y="32187"/>
                  </a:cubicBezTo>
                  <a:close/>
                  <a:moveTo>
                    <a:pt x="13" y="32858"/>
                  </a:moveTo>
                  <a:cubicBezTo>
                    <a:pt x="13" y="32858"/>
                    <a:pt x="0" y="32871"/>
                    <a:pt x="0" y="32885"/>
                  </a:cubicBezTo>
                  <a:lnTo>
                    <a:pt x="0" y="33220"/>
                  </a:lnTo>
                  <a:cubicBezTo>
                    <a:pt x="0" y="33233"/>
                    <a:pt x="13" y="33233"/>
                    <a:pt x="13" y="33233"/>
                  </a:cubicBezTo>
                  <a:cubicBezTo>
                    <a:pt x="27" y="33233"/>
                    <a:pt x="40" y="33233"/>
                    <a:pt x="40" y="33220"/>
                  </a:cubicBezTo>
                  <a:lnTo>
                    <a:pt x="40" y="32885"/>
                  </a:lnTo>
                  <a:cubicBezTo>
                    <a:pt x="40" y="32871"/>
                    <a:pt x="27" y="32858"/>
                    <a:pt x="13" y="32858"/>
                  </a:cubicBezTo>
                  <a:close/>
                  <a:moveTo>
                    <a:pt x="13" y="33528"/>
                  </a:moveTo>
                  <a:cubicBezTo>
                    <a:pt x="13" y="33528"/>
                    <a:pt x="0" y="33542"/>
                    <a:pt x="0" y="33555"/>
                  </a:cubicBezTo>
                  <a:lnTo>
                    <a:pt x="0" y="33890"/>
                  </a:lnTo>
                  <a:cubicBezTo>
                    <a:pt x="0" y="33904"/>
                    <a:pt x="13" y="33904"/>
                    <a:pt x="13" y="33904"/>
                  </a:cubicBezTo>
                  <a:cubicBezTo>
                    <a:pt x="27" y="33904"/>
                    <a:pt x="40" y="33904"/>
                    <a:pt x="40" y="33890"/>
                  </a:cubicBezTo>
                  <a:lnTo>
                    <a:pt x="40" y="33555"/>
                  </a:lnTo>
                  <a:cubicBezTo>
                    <a:pt x="40" y="33542"/>
                    <a:pt x="27" y="33528"/>
                    <a:pt x="13" y="33528"/>
                  </a:cubicBezTo>
                  <a:close/>
                  <a:moveTo>
                    <a:pt x="13" y="34199"/>
                  </a:moveTo>
                  <a:cubicBezTo>
                    <a:pt x="13" y="34199"/>
                    <a:pt x="0" y="34212"/>
                    <a:pt x="0" y="34226"/>
                  </a:cubicBezTo>
                  <a:lnTo>
                    <a:pt x="0" y="34561"/>
                  </a:lnTo>
                  <a:cubicBezTo>
                    <a:pt x="0" y="34574"/>
                    <a:pt x="13" y="34574"/>
                    <a:pt x="13" y="34574"/>
                  </a:cubicBezTo>
                  <a:cubicBezTo>
                    <a:pt x="27" y="34574"/>
                    <a:pt x="40" y="34574"/>
                    <a:pt x="40" y="34561"/>
                  </a:cubicBezTo>
                  <a:lnTo>
                    <a:pt x="40" y="34226"/>
                  </a:lnTo>
                  <a:cubicBezTo>
                    <a:pt x="40" y="34212"/>
                    <a:pt x="27" y="34199"/>
                    <a:pt x="13" y="34199"/>
                  </a:cubicBezTo>
                  <a:close/>
                  <a:moveTo>
                    <a:pt x="13" y="34869"/>
                  </a:moveTo>
                  <a:cubicBezTo>
                    <a:pt x="13" y="34869"/>
                    <a:pt x="0" y="34883"/>
                    <a:pt x="0" y="34896"/>
                  </a:cubicBezTo>
                  <a:lnTo>
                    <a:pt x="0" y="35232"/>
                  </a:lnTo>
                  <a:cubicBezTo>
                    <a:pt x="0" y="35245"/>
                    <a:pt x="13" y="35245"/>
                    <a:pt x="13" y="35245"/>
                  </a:cubicBezTo>
                  <a:cubicBezTo>
                    <a:pt x="27" y="35245"/>
                    <a:pt x="40" y="35245"/>
                    <a:pt x="40" y="35232"/>
                  </a:cubicBezTo>
                  <a:lnTo>
                    <a:pt x="40" y="34896"/>
                  </a:lnTo>
                  <a:cubicBezTo>
                    <a:pt x="40" y="34883"/>
                    <a:pt x="27" y="34869"/>
                    <a:pt x="13" y="34869"/>
                  </a:cubicBezTo>
                  <a:close/>
                  <a:moveTo>
                    <a:pt x="13" y="35540"/>
                  </a:moveTo>
                  <a:cubicBezTo>
                    <a:pt x="13" y="35540"/>
                    <a:pt x="0" y="35553"/>
                    <a:pt x="0" y="35567"/>
                  </a:cubicBezTo>
                  <a:lnTo>
                    <a:pt x="0" y="35902"/>
                  </a:lnTo>
                  <a:cubicBezTo>
                    <a:pt x="0" y="35915"/>
                    <a:pt x="13" y="35915"/>
                    <a:pt x="13" y="35915"/>
                  </a:cubicBezTo>
                  <a:cubicBezTo>
                    <a:pt x="27" y="35915"/>
                    <a:pt x="40" y="35915"/>
                    <a:pt x="40" y="35902"/>
                  </a:cubicBezTo>
                  <a:lnTo>
                    <a:pt x="40" y="35567"/>
                  </a:lnTo>
                  <a:cubicBezTo>
                    <a:pt x="40" y="35553"/>
                    <a:pt x="27" y="35540"/>
                    <a:pt x="13" y="35540"/>
                  </a:cubicBezTo>
                  <a:close/>
                  <a:moveTo>
                    <a:pt x="13" y="36211"/>
                  </a:moveTo>
                  <a:cubicBezTo>
                    <a:pt x="13" y="36211"/>
                    <a:pt x="0" y="36224"/>
                    <a:pt x="0" y="36237"/>
                  </a:cubicBezTo>
                  <a:lnTo>
                    <a:pt x="0" y="36573"/>
                  </a:lnTo>
                  <a:cubicBezTo>
                    <a:pt x="0" y="36586"/>
                    <a:pt x="13" y="36586"/>
                    <a:pt x="13" y="36586"/>
                  </a:cubicBezTo>
                  <a:cubicBezTo>
                    <a:pt x="27" y="36586"/>
                    <a:pt x="40" y="36586"/>
                    <a:pt x="40" y="36573"/>
                  </a:cubicBezTo>
                  <a:lnTo>
                    <a:pt x="40" y="36237"/>
                  </a:lnTo>
                  <a:cubicBezTo>
                    <a:pt x="40" y="36224"/>
                    <a:pt x="27" y="36211"/>
                    <a:pt x="13" y="36211"/>
                  </a:cubicBezTo>
                  <a:close/>
                  <a:moveTo>
                    <a:pt x="13" y="36881"/>
                  </a:moveTo>
                  <a:cubicBezTo>
                    <a:pt x="13" y="36881"/>
                    <a:pt x="0" y="36895"/>
                    <a:pt x="0" y="36908"/>
                  </a:cubicBezTo>
                  <a:lnTo>
                    <a:pt x="0" y="37243"/>
                  </a:lnTo>
                  <a:cubicBezTo>
                    <a:pt x="0" y="37257"/>
                    <a:pt x="13" y="37257"/>
                    <a:pt x="13" y="37257"/>
                  </a:cubicBezTo>
                  <a:cubicBezTo>
                    <a:pt x="27" y="37257"/>
                    <a:pt x="40" y="37257"/>
                    <a:pt x="40" y="37243"/>
                  </a:cubicBezTo>
                  <a:lnTo>
                    <a:pt x="40" y="36908"/>
                  </a:lnTo>
                  <a:cubicBezTo>
                    <a:pt x="40" y="36895"/>
                    <a:pt x="27" y="36881"/>
                    <a:pt x="13" y="36881"/>
                  </a:cubicBezTo>
                  <a:close/>
                  <a:moveTo>
                    <a:pt x="13" y="37552"/>
                  </a:moveTo>
                  <a:cubicBezTo>
                    <a:pt x="13" y="37552"/>
                    <a:pt x="0" y="37565"/>
                    <a:pt x="0" y="37578"/>
                  </a:cubicBezTo>
                  <a:lnTo>
                    <a:pt x="0" y="37914"/>
                  </a:lnTo>
                  <a:cubicBezTo>
                    <a:pt x="0" y="37927"/>
                    <a:pt x="13" y="37927"/>
                    <a:pt x="13" y="37927"/>
                  </a:cubicBezTo>
                  <a:cubicBezTo>
                    <a:pt x="27" y="37927"/>
                    <a:pt x="40" y="37927"/>
                    <a:pt x="40" y="37914"/>
                  </a:cubicBezTo>
                  <a:lnTo>
                    <a:pt x="40" y="37578"/>
                  </a:lnTo>
                  <a:cubicBezTo>
                    <a:pt x="40" y="37565"/>
                    <a:pt x="27" y="37552"/>
                    <a:pt x="13" y="37552"/>
                  </a:cubicBezTo>
                  <a:close/>
                  <a:moveTo>
                    <a:pt x="13" y="38222"/>
                  </a:moveTo>
                  <a:cubicBezTo>
                    <a:pt x="13" y="38222"/>
                    <a:pt x="0" y="38236"/>
                    <a:pt x="0" y="38249"/>
                  </a:cubicBezTo>
                  <a:lnTo>
                    <a:pt x="0" y="38584"/>
                  </a:lnTo>
                  <a:cubicBezTo>
                    <a:pt x="0" y="38598"/>
                    <a:pt x="13" y="38598"/>
                    <a:pt x="13" y="38598"/>
                  </a:cubicBezTo>
                  <a:cubicBezTo>
                    <a:pt x="27" y="38598"/>
                    <a:pt x="40" y="38598"/>
                    <a:pt x="40" y="38584"/>
                  </a:cubicBezTo>
                  <a:lnTo>
                    <a:pt x="40" y="38249"/>
                  </a:lnTo>
                  <a:cubicBezTo>
                    <a:pt x="40" y="38236"/>
                    <a:pt x="27" y="38222"/>
                    <a:pt x="13" y="38222"/>
                  </a:cubicBezTo>
                  <a:close/>
                  <a:moveTo>
                    <a:pt x="13" y="38893"/>
                  </a:moveTo>
                  <a:cubicBezTo>
                    <a:pt x="13" y="38893"/>
                    <a:pt x="0" y="38906"/>
                    <a:pt x="0" y="38920"/>
                  </a:cubicBezTo>
                  <a:lnTo>
                    <a:pt x="0" y="39255"/>
                  </a:lnTo>
                  <a:cubicBezTo>
                    <a:pt x="0" y="39268"/>
                    <a:pt x="13" y="39268"/>
                    <a:pt x="13" y="39268"/>
                  </a:cubicBezTo>
                  <a:cubicBezTo>
                    <a:pt x="27" y="39268"/>
                    <a:pt x="40" y="39268"/>
                    <a:pt x="40" y="39255"/>
                  </a:cubicBezTo>
                  <a:lnTo>
                    <a:pt x="40" y="38920"/>
                  </a:lnTo>
                  <a:cubicBezTo>
                    <a:pt x="40" y="38906"/>
                    <a:pt x="27" y="38893"/>
                    <a:pt x="13" y="38893"/>
                  </a:cubicBezTo>
                  <a:close/>
                  <a:moveTo>
                    <a:pt x="13" y="39563"/>
                  </a:moveTo>
                  <a:cubicBezTo>
                    <a:pt x="13" y="39563"/>
                    <a:pt x="0" y="39577"/>
                    <a:pt x="0" y="39590"/>
                  </a:cubicBezTo>
                  <a:lnTo>
                    <a:pt x="0" y="39925"/>
                  </a:lnTo>
                  <a:cubicBezTo>
                    <a:pt x="0" y="39939"/>
                    <a:pt x="13" y="39939"/>
                    <a:pt x="13" y="39939"/>
                  </a:cubicBezTo>
                  <a:cubicBezTo>
                    <a:pt x="27" y="39939"/>
                    <a:pt x="40" y="39939"/>
                    <a:pt x="40" y="39925"/>
                  </a:cubicBezTo>
                  <a:lnTo>
                    <a:pt x="40" y="39590"/>
                  </a:lnTo>
                  <a:cubicBezTo>
                    <a:pt x="40" y="39577"/>
                    <a:pt x="27" y="39563"/>
                    <a:pt x="13" y="39563"/>
                  </a:cubicBezTo>
                  <a:close/>
                  <a:moveTo>
                    <a:pt x="13" y="40234"/>
                  </a:moveTo>
                  <a:cubicBezTo>
                    <a:pt x="13" y="40234"/>
                    <a:pt x="0" y="40247"/>
                    <a:pt x="0" y="40261"/>
                  </a:cubicBezTo>
                  <a:lnTo>
                    <a:pt x="0" y="40596"/>
                  </a:lnTo>
                  <a:cubicBezTo>
                    <a:pt x="0" y="40609"/>
                    <a:pt x="13" y="40609"/>
                    <a:pt x="13" y="40609"/>
                  </a:cubicBezTo>
                  <a:cubicBezTo>
                    <a:pt x="27" y="40609"/>
                    <a:pt x="40" y="40609"/>
                    <a:pt x="40" y="40596"/>
                  </a:cubicBezTo>
                  <a:lnTo>
                    <a:pt x="40" y="40261"/>
                  </a:lnTo>
                  <a:cubicBezTo>
                    <a:pt x="40" y="40247"/>
                    <a:pt x="27" y="40234"/>
                    <a:pt x="13" y="40234"/>
                  </a:cubicBezTo>
                  <a:close/>
                  <a:moveTo>
                    <a:pt x="13" y="40904"/>
                  </a:moveTo>
                  <a:cubicBezTo>
                    <a:pt x="13" y="40904"/>
                    <a:pt x="0" y="40918"/>
                    <a:pt x="0" y="40931"/>
                  </a:cubicBezTo>
                  <a:lnTo>
                    <a:pt x="0" y="41266"/>
                  </a:lnTo>
                  <a:cubicBezTo>
                    <a:pt x="0" y="41280"/>
                    <a:pt x="13" y="41280"/>
                    <a:pt x="13" y="41280"/>
                  </a:cubicBezTo>
                  <a:cubicBezTo>
                    <a:pt x="27" y="41280"/>
                    <a:pt x="40" y="41280"/>
                    <a:pt x="40" y="41266"/>
                  </a:cubicBezTo>
                  <a:lnTo>
                    <a:pt x="40" y="40931"/>
                  </a:lnTo>
                  <a:cubicBezTo>
                    <a:pt x="40" y="40918"/>
                    <a:pt x="27" y="40904"/>
                    <a:pt x="13" y="40904"/>
                  </a:cubicBezTo>
                  <a:close/>
                  <a:moveTo>
                    <a:pt x="13" y="41575"/>
                  </a:moveTo>
                  <a:cubicBezTo>
                    <a:pt x="13" y="41575"/>
                    <a:pt x="0" y="41588"/>
                    <a:pt x="0" y="41602"/>
                  </a:cubicBezTo>
                  <a:lnTo>
                    <a:pt x="0" y="41937"/>
                  </a:lnTo>
                  <a:cubicBezTo>
                    <a:pt x="0" y="41950"/>
                    <a:pt x="13" y="41950"/>
                    <a:pt x="13" y="41950"/>
                  </a:cubicBezTo>
                  <a:cubicBezTo>
                    <a:pt x="27" y="41950"/>
                    <a:pt x="40" y="41950"/>
                    <a:pt x="40" y="41937"/>
                  </a:cubicBezTo>
                  <a:lnTo>
                    <a:pt x="40" y="41602"/>
                  </a:lnTo>
                  <a:cubicBezTo>
                    <a:pt x="40" y="41588"/>
                    <a:pt x="27" y="41575"/>
                    <a:pt x="13" y="4157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9"/>
            <p:cNvSpPr/>
            <p:nvPr/>
          </p:nvSpPr>
          <p:spPr>
            <a:xfrm>
              <a:off x="3845112" y="2942558"/>
              <a:ext cx="373705" cy="288096"/>
            </a:xfrm>
            <a:custGeom>
              <a:rect b="b" l="l" r="r" t="t"/>
              <a:pathLst>
                <a:path extrusionOk="0" h="3971" w="5151">
                  <a:moveTo>
                    <a:pt x="28" y="27"/>
                  </a:moveTo>
                  <a:cubicBezTo>
                    <a:pt x="872" y="644"/>
                    <a:pt x="1731" y="1261"/>
                    <a:pt x="2562" y="1878"/>
                  </a:cubicBezTo>
                  <a:cubicBezTo>
                    <a:pt x="3407" y="2482"/>
                    <a:pt x="4279" y="3112"/>
                    <a:pt x="5137" y="3729"/>
                  </a:cubicBezTo>
                  <a:lnTo>
                    <a:pt x="5137" y="3930"/>
                  </a:lnTo>
                  <a:lnTo>
                    <a:pt x="28" y="296"/>
                  </a:lnTo>
                  <a:lnTo>
                    <a:pt x="28" y="27"/>
                  </a:lnTo>
                  <a:close/>
                  <a:moveTo>
                    <a:pt x="1" y="1"/>
                  </a:moveTo>
                  <a:lnTo>
                    <a:pt x="1" y="296"/>
                  </a:lnTo>
                  <a:cubicBezTo>
                    <a:pt x="1717" y="1529"/>
                    <a:pt x="3434" y="2750"/>
                    <a:pt x="5151" y="3970"/>
                  </a:cubicBezTo>
                  <a:lnTo>
                    <a:pt x="5151" y="3729"/>
                  </a:lnTo>
                  <a:cubicBezTo>
                    <a:pt x="3434" y="2482"/>
                    <a:pt x="1717" y="1248"/>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9"/>
            <p:cNvSpPr/>
            <p:nvPr/>
          </p:nvSpPr>
          <p:spPr>
            <a:xfrm>
              <a:off x="3263260" y="2523217"/>
              <a:ext cx="278374" cy="222874"/>
            </a:xfrm>
            <a:custGeom>
              <a:rect b="b" l="l" r="r" t="t"/>
              <a:pathLst>
                <a:path extrusionOk="0" h="3072" w="3837">
                  <a:moveTo>
                    <a:pt x="1" y="0"/>
                  </a:moveTo>
                  <a:lnTo>
                    <a:pt x="1" y="349"/>
                  </a:lnTo>
                  <a:lnTo>
                    <a:pt x="3836" y="3072"/>
                  </a:lnTo>
                  <a:lnTo>
                    <a:pt x="3836" y="2763"/>
                  </a:lnTo>
                  <a:cubicBezTo>
                    <a:pt x="3193" y="2294"/>
                    <a:pt x="2536" y="1824"/>
                    <a:pt x="1905" y="1368"/>
                  </a:cubicBezTo>
                  <a:cubicBezTo>
                    <a:pt x="1288" y="926"/>
                    <a:pt x="645" y="456"/>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9"/>
            <p:cNvSpPr/>
            <p:nvPr/>
          </p:nvSpPr>
          <p:spPr>
            <a:xfrm>
              <a:off x="4378284" y="3417399"/>
              <a:ext cx="13712" cy="68124"/>
            </a:xfrm>
            <a:custGeom>
              <a:rect b="b" l="l" r="r" t="t"/>
              <a:pathLst>
                <a:path extrusionOk="0" h="939" w="189">
                  <a:moveTo>
                    <a:pt x="1" y="0"/>
                  </a:moveTo>
                  <a:lnTo>
                    <a:pt x="1" y="858"/>
                  </a:lnTo>
                  <a:lnTo>
                    <a:pt x="189" y="939"/>
                  </a:lnTo>
                  <a:lnTo>
                    <a:pt x="189" y="107"/>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9"/>
            <p:cNvSpPr/>
            <p:nvPr/>
          </p:nvSpPr>
          <p:spPr>
            <a:xfrm>
              <a:off x="3846128" y="2944516"/>
              <a:ext cx="371746" cy="283235"/>
            </a:xfrm>
            <a:custGeom>
              <a:rect b="b" l="l" r="r" t="t"/>
              <a:pathLst>
                <a:path extrusionOk="0" h="3904" w="5124">
                  <a:moveTo>
                    <a:pt x="0" y="0"/>
                  </a:moveTo>
                  <a:lnTo>
                    <a:pt x="0" y="269"/>
                  </a:lnTo>
                  <a:lnTo>
                    <a:pt x="5123" y="3903"/>
                  </a:lnTo>
                  <a:lnTo>
                    <a:pt x="5123" y="3702"/>
                  </a:lnTo>
                  <a:cubicBezTo>
                    <a:pt x="4265" y="3085"/>
                    <a:pt x="3393" y="2455"/>
                    <a:pt x="2548" y="1851"/>
                  </a:cubicBezTo>
                  <a:cubicBezTo>
                    <a:pt x="1717" y="1248"/>
                    <a:pt x="858" y="617"/>
                    <a:pt x="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9"/>
            <p:cNvSpPr/>
            <p:nvPr/>
          </p:nvSpPr>
          <p:spPr>
            <a:xfrm>
              <a:off x="4391923" y="3328815"/>
              <a:ext cx="2031" cy="182028"/>
            </a:xfrm>
            <a:custGeom>
              <a:rect b="b" l="l" r="r" t="t"/>
              <a:pathLst>
                <a:path extrusionOk="0" h="2509" w="28">
                  <a:moveTo>
                    <a:pt x="1" y="1"/>
                  </a:moveTo>
                  <a:lnTo>
                    <a:pt x="1" y="2509"/>
                  </a:lnTo>
                  <a:lnTo>
                    <a:pt x="28" y="2509"/>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9"/>
            <p:cNvSpPr/>
            <p:nvPr/>
          </p:nvSpPr>
          <p:spPr>
            <a:xfrm>
              <a:off x="3097918" y="2035753"/>
              <a:ext cx="12696" cy="12696"/>
            </a:xfrm>
            <a:custGeom>
              <a:rect b="b" l="l" r="r" t="t"/>
              <a:pathLst>
                <a:path extrusionOk="0" h="175" w="175">
                  <a:moveTo>
                    <a:pt x="80" y="1"/>
                  </a:moveTo>
                  <a:cubicBezTo>
                    <a:pt x="40" y="1"/>
                    <a:pt x="0" y="41"/>
                    <a:pt x="0" y="81"/>
                  </a:cubicBezTo>
                  <a:cubicBezTo>
                    <a:pt x="0" y="135"/>
                    <a:pt x="40" y="175"/>
                    <a:pt x="80" y="175"/>
                  </a:cubicBezTo>
                  <a:cubicBezTo>
                    <a:pt x="134" y="175"/>
                    <a:pt x="174" y="135"/>
                    <a:pt x="174" y="81"/>
                  </a:cubicBezTo>
                  <a:cubicBezTo>
                    <a:pt x="174" y="41"/>
                    <a:pt x="134" y="1"/>
                    <a:pt x="8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9"/>
            <p:cNvSpPr/>
            <p:nvPr/>
          </p:nvSpPr>
          <p:spPr>
            <a:xfrm>
              <a:off x="3097918" y="1907339"/>
              <a:ext cx="12696" cy="12696"/>
            </a:xfrm>
            <a:custGeom>
              <a:rect b="b" l="l" r="r" t="t"/>
              <a:pathLst>
                <a:path extrusionOk="0" h="175" w="175">
                  <a:moveTo>
                    <a:pt x="80" y="0"/>
                  </a:moveTo>
                  <a:cubicBezTo>
                    <a:pt x="40" y="0"/>
                    <a:pt x="0" y="27"/>
                    <a:pt x="0" y="81"/>
                  </a:cubicBezTo>
                  <a:cubicBezTo>
                    <a:pt x="0" y="134"/>
                    <a:pt x="40" y="175"/>
                    <a:pt x="80" y="175"/>
                  </a:cubicBezTo>
                  <a:cubicBezTo>
                    <a:pt x="134" y="175"/>
                    <a:pt x="174" y="134"/>
                    <a:pt x="174" y="81"/>
                  </a:cubicBezTo>
                  <a:cubicBezTo>
                    <a:pt x="174" y="27"/>
                    <a:pt x="134" y="0"/>
                    <a:pt x="8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9"/>
            <p:cNvSpPr/>
            <p:nvPr/>
          </p:nvSpPr>
          <p:spPr>
            <a:xfrm>
              <a:off x="3097918" y="2105836"/>
              <a:ext cx="12696" cy="12696"/>
            </a:xfrm>
            <a:custGeom>
              <a:rect b="b" l="l" r="r" t="t"/>
              <a:pathLst>
                <a:path extrusionOk="0" h="175" w="175">
                  <a:moveTo>
                    <a:pt x="80" y="0"/>
                  </a:moveTo>
                  <a:cubicBezTo>
                    <a:pt x="40" y="0"/>
                    <a:pt x="0" y="40"/>
                    <a:pt x="0" y="81"/>
                  </a:cubicBezTo>
                  <a:cubicBezTo>
                    <a:pt x="0" y="134"/>
                    <a:pt x="40" y="175"/>
                    <a:pt x="80" y="175"/>
                  </a:cubicBezTo>
                  <a:cubicBezTo>
                    <a:pt x="134" y="175"/>
                    <a:pt x="174" y="134"/>
                    <a:pt x="174" y="81"/>
                  </a:cubicBezTo>
                  <a:cubicBezTo>
                    <a:pt x="174" y="40"/>
                    <a:pt x="134" y="0"/>
                    <a:pt x="8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9"/>
            <p:cNvSpPr/>
            <p:nvPr/>
          </p:nvSpPr>
          <p:spPr>
            <a:xfrm>
              <a:off x="3097918" y="2419108"/>
              <a:ext cx="12696" cy="12696"/>
            </a:xfrm>
            <a:custGeom>
              <a:rect b="b" l="l" r="r" t="t"/>
              <a:pathLst>
                <a:path extrusionOk="0" h="175" w="175">
                  <a:moveTo>
                    <a:pt x="80" y="1"/>
                  </a:moveTo>
                  <a:cubicBezTo>
                    <a:pt x="40" y="1"/>
                    <a:pt x="0" y="41"/>
                    <a:pt x="0" y="94"/>
                  </a:cubicBezTo>
                  <a:cubicBezTo>
                    <a:pt x="0" y="135"/>
                    <a:pt x="40" y="175"/>
                    <a:pt x="80" y="175"/>
                  </a:cubicBezTo>
                  <a:cubicBezTo>
                    <a:pt x="134" y="175"/>
                    <a:pt x="174" y="135"/>
                    <a:pt x="174" y="94"/>
                  </a:cubicBezTo>
                  <a:cubicBezTo>
                    <a:pt x="174" y="41"/>
                    <a:pt x="134" y="1"/>
                    <a:pt x="8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9"/>
            <p:cNvSpPr/>
            <p:nvPr/>
          </p:nvSpPr>
          <p:spPr>
            <a:xfrm>
              <a:off x="3097918" y="2497897"/>
              <a:ext cx="12696" cy="12769"/>
            </a:xfrm>
            <a:custGeom>
              <a:rect b="b" l="l" r="r" t="t"/>
              <a:pathLst>
                <a:path extrusionOk="0" h="176" w="175">
                  <a:moveTo>
                    <a:pt x="80" y="1"/>
                  </a:moveTo>
                  <a:cubicBezTo>
                    <a:pt x="40" y="1"/>
                    <a:pt x="0" y="41"/>
                    <a:pt x="0" y="95"/>
                  </a:cubicBezTo>
                  <a:cubicBezTo>
                    <a:pt x="0" y="135"/>
                    <a:pt x="40" y="175"/>
                    <a:pt x="80" y="175"/>
                  </a:cubicBezTo>
                  <a:cubicBezTo>
                    <a:pt x="134" y="175"/>
                    <a:pt x="174" y="135"/>
                    <a:pt x="174" y="95"/>
                  </a:cubicBezTo>
                  <a:cubicBezTo>
                    <a:pt x="174" y="41"/>
                    <a:pt x="134" y="1"/>
                    <a:pt x="8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9"/>
            <p:cNvSpPr/>
            <p:nvPr/>
          </p:nvSpPr>
          <p:spPr>
            <a:xfrm>
              <a:off x="3097918" y="3869822"/>
              <a:ext cx="12696" cy="12696"/>
            </a:xfrm>
            <a:custGeom>
              <a:rect b="b" l="l" r="r" t="t"/>
              <a:pathLst>
                <a:path extrusionOk="0" h="175" w="175">
                  <a:moveTo>
                    <a:pt x="80" y="0"/>
                  </a:moveTo>
                  <a:cubicBezTo>
                    <a:pt x="40" y="0"/>
                    <a:pt x="0" y="41"/>
                    <a:pt x="0" y="81"/>
                  </a:cubicBezTo>
                  <a:cubicBezTo>
                    <a:pt x="0" y="134"/>
                    <a:pt x="40" y="175"/>
                    <a:pt x="80" y="175"/>
                  </a:cubicBezTo>
                  <a:cubicBezTo>
                    <a:pt x="134" y="175"/>
                    <a:pt x="174" y="134"/>
                    <a:pt x="174" y="81"/>
                  </a:cubicBezTo>
                  <a:cubicBezTo>
                    <a:pt x="174" y="41"/>
                    <a:pt x="134" y="0"/>
                    <a:pt x="8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9"/>
            <p:cNvSpPr/>
            <p:nvPr/>
          </p:nvSpPr>
          <p:spPr>
            <a:xfrm>
              <a:off x="2349635" y="2780045"/>
              <a:ext cx="3047" cy="15671"/>
            </a:xfrm>
            <a:custGeom>
              <a:rect b="b" l="l" r="r" t="t"/>
              <a:pathLst>
                <a:path extrusionOk="0" h="216" w="42">
                  <a:moveTo>
                    <a:pt x="14" y="1"/>
                  </a:moveTo>
                  <a:cubicBezTo>
                    <a:pt x="14" y="1"/>
                    <a:pt x="1" y="14"/>
                    <a:pt x="1" y="28"/>
                  </a:cubicBezTo>
                  <a:lnTo>
                    <a:pt x="1" y="189"/>
                  </a:lnTo>
                  <a:cubicBezTo>
                    <a:pt x="1" y="202"/>
                    <a:pt x="14" y="216"/>
                    <a:pt x="14" y="216"/>
                  </a:cubicBezTo>
                  <a:cubicBezTo>
                    <a:pt x="28" y="216"/>
                    <a:pt x="41" y="202"/>
                    <a:pt x="41" y="189"/>
                  </a:cubicBezTo>
                  <a:lnTo>
                    <a:pt x="41" y="28"/>
                  </a:lnTo>
                  <a:cubicBezTo>
                    <a:pt x="41" y="14"/>
                    <a:pt x="28"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9"/>
            <p:cNvSpPr/>
            <p:nvPr/>
          </p:nvSpPr>
          <p:spPr>
            <a:xfrm>
              <a:off x="2349635" y="1178572"/>
              <a:ext cx="3047" cy="1580139"/>
            </a:xfrm>
            <a:custGeom>
              <a:rect b="b" l="l" r="r" t="t"/>
              <a:pathLst>
                <a:path extrusionOk="0" h="21780" w="42">
                  <a:moveTo>
                    <a:pt x="14" y="0"/>
                  </a:moveTo>
                  <a:cubicBezTo>
                    <a:pt x="14" y="0"/>
                    <a:pt x="1" y="14"/>
                    <a:pt x="1" y="14"/>
                  </a:cubicBezTo>
                  <a:lnTo>
                    <a:pt x="1" y="349"/>
                  </a:lnTo>
                  <a:cubicBezTo>
                    <a:pt x="1" y="363"/>
                    <a:pt x="14" y="376"/>
                    <a:pt x="14" y="376"/>
                  </a:cubicBezTo>
                  <a:cubicBezTo>
                    <a:pt x="28" y="376"/>
                    <a:pt x="41" y="363"/>
                    <a:pt x="41" y="349"/>
                  </a:cubicBezTo>
                  <a:lnTo>
                    <a:pt x="41" y="14"/>
                  </a:lnTo>
                  <a:cubicBezTo>
                    <a:pt x="41" y="14"/>
                    <a:pt x="28" y="0"/>
                    <a:pt x="14" y="0"/>
                  </a:cubicBezTo>
                  <a:close/>
                  <a:moveTo>
                    <a:pt x="14" y="671"/>
                  </a:moveTo>
                  <a:cubicBezTo>
                    <a:pt x="14" y="671"/>
                    <a:pt x="1" y="671"/>
                    <a:pt x="1" y="684"/>
                  </a:cubicBezTo>
                  <a:lnTo>
                    <a:pt x="1" y="1020"/>
                  </a:lnTo>
                  <a:cubicBezTo>
                    <a:pt x="1" y="1033"/>
                    <a:pt x="14" y="1047"/>
                    <a:pt x="14" y="1047"/>
                  </a:cubicBezTo>
                  <a:cubicBezTo>
                    <a:pt x="28" y="1047"/>
                    <a:pt x="41" y="1033"/>
                    <a:pt x="41" y="1020"/>
                  </a:cubicBezTo>
                  <a:lnTo>
                    <a:pt x="41" y="684"/>
                  </a:lnTo>
                  <a:cubicBezTo>
                    <a:pt x="41" y="684"/>
                    <a:pt x="28" y="671"/>
                    <a:pt x="14" y="671"/>
                  </a:cubicBezTo>
                  <a:close/>
                  <a:moveTo>
                    <a:pt x="14" y="1342"/>
                  </a:moveTo>
                  <a:cubicBezTo>
                    <a:pt x="14" y="1342"/>
                    <a:pt x="1" y="1342"/>
                    <a:pt x="1" y="1355"/>
                  </a:cubicBezTo>
                  <a:lnTo>
                    <a:pt x="1" y="1690"/>
                  </a:lnTo>
                  <a:cubicBezTo>
                    <a:pt x="1" y="1704"/>
                    <a:pt x="14" y="1717"/>
                    <a:pt x="14" y="1717"/>
                  </a:cubicBezTo>
                  <a:cubicBezTo>
                    <a:pt x="28" y="1717"/>
                    <a:pt x="41" y="1704"/>
                    <a:pt x="41" y="1690"/>
                  </a:cubicBezTo>
                  <a:lnTo>
                    <a:pt x="41" y="1355"/>
                  </a:lnTo>
                  <a:cubicBezTo>
                    <a:pt x="41" y="1342"/>
                    <a:pt x="28" y="1342"/>
                    <a:pt x="14" y="1342"/>
                  </a:cubicBezTo>
                  <a:close/>
                  <a:moveTo>
                    <a:pt x="14" y="2012"/>
                  </a:moveTo>
                  <a:cubicBezTo>
                    <a:pt x="14" y="2012"/>
                    <a:pt x="1" y="2012"/>
                    <a:pt x="1" y="2026"/>
                  </a:cubicBezTo>
                  <a:lnTo>
                    <a:pt x="1" y="2361"/>
                  </a:lnTo>
                  <a:cubicBezTo>
                    <a:pt x="1" y="2374"/>
                    <a:pt x="14" y="2388"/>
                    <a:pt x="14" y="2388"/>
                  </a:cubicBezTo>
                  <a:cubicBezTo>
                    <a:pt x="28" y="2388"/>
                    <a:pt x="41" y="2374"/>
                    <a:pt x="41" y="2361"/>
                  </a:cubicBezTo>
                  <a:lnTo>
                    <a:pt x="41" y="2026"/>
                  </a:lnTo>
                  <a:cubicBezTo>
                    <a:pt x="41" y="2012"/>
                    <a:pt x="28" y="2012"/>
                    <a:pt x="14" y="2012"/>
                  </a:cubicBezTo>
                  <a:close/>
                  <a:moveTo>
                    <a:pt x="14" y="2669"/>
                  </a:moveTo>
                  <a:cubicBezTo>
                    <a:pt x="14" y="2669"/>
                    <a:pt x="1" y="2683"/>
                    <a:pt x="1" y="2696"/>
                  </a:cubicBezTo>
                  <a:lnTo>
                    <a:pt x="1" y="3031"/>
                  </a:lnTo>
                  <a:cubicBezTo>
                    <a:pt x="1" y="3045"/>
                    <a:pt x="14" y="3045"/>
                    <a:pt x="14" y="3045"/>
                  </a:cubicBezTo>
                  <a:cubicBezTo>
                    <a:pt x="28" y="3045"/>
                    <a:pt x="41" y="3045"/>
                    <a:pt x="41" y="3031"/>
                  </a:cubicBezTo>
                  <a:lnTo>
                    <a:pt x="41" y="2696"/>
                  </a:lnTo>
                  <a:cubicBezTo>
                    <a:pt x="41" y="2683"/>
                    <a:pt x="28" y="2669"/>
                    <a:pt x="14" y="2669"/>
                  </a:cubicBezTo>
                  <a:close/>
                  <a:moveTo>
                    <a:pt x="14" y="3340"/>
                  </a:moveTo>
                  <a:cubicBezTo>
                    <a:pt x="14" y="3340"/>
                    <a:pt x="1" y="3353"/>
                    <a:pt x="1" y="3367"/>
                  </a:cubicBezTo>
                  <a:lnTo>
                    <a:pt x="1" y="3702"/>
                  </a:lnTo>
                  <a:cubicBezTo>
                    <a:pt x="1" y="3715"/>
                    <a:pt x="14" y="3715"/>
                    <a:pt x="14" y="3715"/>
                  </a:cubicBezTo>
                  <a:cubicBezTo>
                    <a:pt x="28" y="3715"/>
                    <a:pt x="41" y="3715"/>
                    <a:pt x="41" y="3702"/>
                  </a:cubicBezTo>
                  <a:lnTo>
                    <a:pt x="41" y="3367"/>
                  </a:lnTo>
                  <a:cubicBezTo>
                    <a:pt x="41" y="3353"/>
                    <a:pt x="28" y="3340"/>
                    <a:pt x="14" y="3340"/>
                  </a:cubicBezTo>
                  <a:close/>
                  <a:moveTo>
                    <a:pt x="14" y="4010"/>
                  </a:moveTo>
                  <a:cubicBezTo>
                    <a:pt x="14" y="4010"/>
                    <a:pt x="1" y="4024"/>
                    <a:pt x="1" y="4037"/>
                  </a:cubicBezTo>
                  <a:lnTo>
                    <a:pt x="1" y="4372"/>
                  </a:lnTo>
                  <a:cubicBezTo>
                    <a:pt x="1" y="4372"/>
                    <a:pt x="14" y="4386"/>
                    <a:pt x="14" y="4386"/>
                  </a:cubicBezTo>
                  <a:cubicBezTo>
                    <a:pt x="28" y="4386"/>
                    <a:pt x="41" y="4386"/>
                    <a:pt x="41" y="4372"/>
                  </a:cubicBezTo>
                  <a:lnTo>
                    <a:pt x="41" y="4037"/>
                  </a:lnTo>
                  <a:cubicBezTo>
                    <a:pt x="41" y="4024"/>
                    <a:pt x="28" y="4010"/>
                    <a:pt x="14" y="4010"/>
                  </a:cubicBezTo>
                  <a:close/>
                  <a:moveTo>
                    <a:pt x="14" y="4681"/>
                  </a:moveTo>
                  <a:cubicBezTo>
                    <a:pt x="14" y="4681"/>
                    <a:pt x="1" y="4694"/>
                    <a:pt x="1" y="4708"/>
                  </a:cubicBezTo>
                  <a:lnTo>
                    <a:pt x="1" y="5043"/>
                  </a:lnTo>
                  <a:cubicBezTo>
                    <a:pt x="1" y="5043"/>
                    <a:pt x="14" y="5056"/>
                    <a:pt x="14" y="5056"/>
                  </a:cubicBezTo>
                  <a:cubicBezTo>
                    <a:pt x="28" y="5056"/>
                    <a:pt x="41" y="5043"/>
                    <a:pt x="41" y="5043"/>
                  </a:cubicBezTo>
                  <a:lnTo>
                    <a:pt x="41" y="4708"/>
                  </a:lnTo>
                  <a:cubicBezTo>
                    <a:pt x="41" y="4694"/>
                    <a:pt x="28" y="4681"/>
                    <a:pt x="14" y="4681"/>
                  </a:cubicBezTo>
                  <a:close/>
                  <a:moveTo>
                    <a:pt x="14" y="5351"/>
                  </a:moveTo>
                  <a:cubicBezTo>
                    <a:pt x="14" y="5351"/>
                    <a:pt x="1" y="5365"/>
                    <a:pt x="1" y="5365"/>
                  </a:cubicBezTo>
                  <a:lnTo>
                    <a:pt x="1" y="5700"/>
                  </a:lnTo>
                  <a:cubicBezTo>
                    <a:pt x="1" y="5714"/>
                    <a:pt x="14" y="5727"/>
                    <a:pt x="14" y="5727"/>
                  </a:cubicBezTo>
                  <a:cubicBezTo>
                    <a:pt x="28" y="5727"/>
                    <a:pt x="41" y="5714"/>
                    <a:pt x="41" y="5700"/>
                  </a:cubicBezTo>
                  <a:lnTo>
                    <a:pt x="41" y="5365"/>
                  </a:lnTo>
                  <a:cubicBezTo>
                    <a:pt x="41" y="5365"/>
                    <a:pt x="28" y="5351"/>
                    <a:pt x="14" y="5351"/>
                  </a:cubicBezTo>
                  <a:close/>
                  <a:moveTo>
                    <a:pt x="14" y="6022"/>
                  </a:moveTo>
                  <a:cubicBezTo>
                    <a:pt x="14" y="6022"/>
                    <a:pt x="1" y="6022"/>
                    <a:pt x="1" y="6035"/>
                  </a:cubicBezTo>
                  <a:lnTo>
                    <a:pt x="1" y="6371"/>
                  </a:lnTo>
                  <a:cubicBezTo>
                    <a:pt x="1" y="6384"/>
                    <a:pt x="14" y="6398"/>
                    <a:pt x="14" y="6398"/>
                  </a:cubicBezTo>
                  <a:cubicBezTo>
                    <a:pt x="28" y="6398"/>
                    <a:pt x="41" y="6384"/>
                    <a:pt x="41" y="6371"/>
                  </a:cubicBezTo>
                  <a:lnTo>
                    <a:pt x="41" y="6035"/>
                  </a:lnTo>
                  <a:cubicBezTo>
                    <a:pt x="41" y="6035"/>
                    <a:pt x="28" y="6022"/>
                    <a:pt x="14" y="6022"/>
                  </a:cubicBezTo>
                  <a:close/>
                  <a:moveTo>
                    <a:pt x="14" y="6693"/>
                  </a:moveTo>
                  <a:cubicBezTo>
                    <a:pt x="14" y="6693"/>
                    <a:pt x="1" y="6693"/>
                    <a:pt x="1" y="6706"/>
                  </a:cubicBezTo>
                  <a:lnTo>
                    <a:pt x="1" y="7041"/>
                  </a:lnTo>
                  <a:cubicBezTo>
                    <a:pt x="1" y="7055"/>
                    <a:pt x="14" y="7068"/>
                    <a:pt x="14" y="7068"/>
                  </a:cubicBezTo>
                  <a:cubicBezTo>
                    <a:pt x="28" y="7068"/>
                    <a:pt x="41" y="7055"/>
                    <a:pt x="41" y="7041"/>
                  </a:cubicBezTo>
                  <a:lnTo>
                    <a:pt x="41" y="6706"/>
                  </a:lnTo>
                  <a:cubicBezTo>
                    <a:pt x="41" y="6693"/>
                    <a:pt x="28" y="6693"/>
                    <a:pt x="14" y="6693"/>
                  </a:cubicBezTo>
                  <a:close/>
                  <a:moveTo>
                    <a:pt x="14" y="7363"/>
                  </a:moveTo>
                  <a:cubicBezTo>
                    <a:pt x="14" y="7363"/>
                    <a:pt x="1" y="7363"/>
                    <a:pt x="1" y="7377"/>
                  </a:cubicBezTo>
                  <a:lnTo>
                    <a:pt x="1" y="7712"/>
                  </a:lnTo>
                  <a:cubicBezTo>
                    <a:pt x="1" y="7725"/>
                    <a:pt x="14" y="7739"/>
                    <a:pt x="14" y="7739"/>
                  </a:cubicBezTo>
                  <a:cubicBezTo>
                    <a:pt x="28" y="7739"/>
                    <a:pt x="41" y="7725"/>
                    <a:pt x="41" y="7712"/>
                  </a:cubicBezTo>
                  <a:lnTo>
                    <a:pt x="41" y="7377"/>
                  </a:lnTo>
                  <a:cubicBezTo>
                    <a:pt x="41" y="7363"/>
                    <a:pt x="28" y="7363"/>
                    <a:pt x="14" y="7363"/>
                  </a:cubicBezTo>
                  <a:close/>
                  <a:moveTo>
                    <a:pt x="14" y="8020"/>
                  </a:moveTo>
                  <a:cubicBezTo>
                    <a:pt x="14" y="8020"/>
                    <a:pt x="1" y="8034"/>
                    <a:pt x="1" y="8047"/>
                  </a:cubicBezTo>
                  <a:lnTo>
                    <a:pt x="1" y="8382"/>
                  </a:lnTo>
                  <a:cubicBezTo>
                    <a:pt x="1" y="8396"/>
                    <a:pt x="14" y="8396"/>
                    <a:pt x="14" y="8396"/>
                  </a:cubicBezTo>
                  <a:cubicBezTo>
                    <a:pt x="28" y="8396"/>
                    <a:pt x="41" y="8396"/>
                    <a:pt x="41" y="8382"/>
                  </a:cubicBezTo>
                  <a:lnTo>
                    <a:pt x="41" y="8047"/>
                  </a:lnTo>
                  <a:cubicBezTo>
                    <a:pt x="41" y="8034"/>
                    <a:pt x="28" y="8020"/>
                    <a:pt x="14" y="8020"/>
                  </a:cubicBezTo>
                  <a:close/>
                  <a:moveTo>
                    <a:pt x="14" y="8691"/>
                  </a:moveTo>
                  <a:cubicBezTo>
                    <a:pt x="14" y="8691"/>
                    <a:pt x="1" y="8704"/>
                    <a:pt x="1" y="8718"/>
                  </a:cubicBezTo>
                  <a:lnTo>
                    <a:pt x="1" y="9053"/>
                  </a:lnTo>
                  <a:cubicBezTo>
                    <a:pt x="1" y="9066"/>
                    <a:pt x="14" y="9066"/>
                    <a:pt x="14" y="9066"/>
                  </a:cubicBezTo>
                  <a:cubicBezTo>
                    <a:pt x="28" y="9066"/>
                    <a:pt x="41" y="9066"/>
                    <a:pt x="41" y="9053"/>
                  </a:cubicBezTo>
                  <a:lnTo>
                    <a:pt x="41" y="8718"/>
                  </a:lnTo>
                  <a:cubicBezTo>
                    <a:pt x="41" y="8704"/>
                    <a:pt x="28" y="8691"/>
                    <a:pt x="14" y="8691"/>
                  </a:cubicBezTo>
                  <a:close/>
                  <a:moveTo>
                    <a:pt x="14" y="9361"/>
                  </a:moveTo>
                  <a:cubicBezTo>
                    <a:pt x="14" y="9361"/>
                    <a:pt x="1" y="9375"/>
                    <a:pt x="1" y="9388"/>
                  </a:cubicBezTo>
                  <a:lnTo>
                    <a:pt x="1" y="9723"/>
                  </a:lnTo>
                  <a:cubicBezTo>
                    <a:pt x="1" y="9723"/>
                    <a:pt x="14" y="9737"/>
                    <a:pt x="14" y="9737"/>
                  </a:cubicBezTo>
                  <a:cubicBezTo>
                    <a:pt x="28" y="9737"/>
                    <a:pt x="41" y="9737"/>
                    <a:pt x="41" y="9723"/>
                  </a:cubicBezTo>
                  <a:lnTo>
                    <a:pt x="41" y="9388"/>
                  </a:lnTo>
                  <a:cubicBezTo>
                    <a:pt x="41" y="9375"/>
                    <a:pt x="28" y="9361"/>
                    <a:pt x="14" y="9361"/>
                  </a:cubicBezTo>
                  <a:close/>
                  <a:moveTo>
                    <a:pt x="14" y="10032"/>
                  </a:moveTo>
                  <a:cubicBezTo>
                    <a:pt x="14" y="10032"/>
                    <a:pt x="1" y="10045"/>
                    <a:pt x="1" y="10059"/>
                  </a:cubicBezTo>
                  <a:lnTo>
                    <a:pt x="1" y="10394"/>
                  </a:lnTo>
                  <a:cubicBezTo>
                    <a:pt x="1" y="10394"/>
                    <a:pt x="14" y="10407"/>
                    <a:pt x="14" y="10407"/>
                  </a:cubicBezTo>
                  <a:cubicBezTo>
                    <a:pt x="28" y="10407"/>
                    <a:pt x="41" y="10394"/>
                    <a:pt x="41" y="10394"/>
                  </a:cubicBezTo>
                  <a:lnTo>
                    <a:pt x="41" y="10059"/>
                  </a:lnTo>
                  <a:cubicBezTo>
                    <a:pt x="41" y="10045"/>
                    <a:pt x="28" y="10032"/>
                    <a:pt x="14" y="10032"/>
                  </a:cubicBezTo>
                  <a:close/>
                  <a:moveTo>
                    <a:pt x="14" y="10702"/>
                  </a:moveTo>
                  <a:cubicBezTo>
                    <a:pt x="14" y="10702"/>
                    <a:pt x="1" y="10716"/>
                    <a:pt x="1" y="10716"/>
                  </a:cubicBezTo>
                  <a:lnTo>
                    <a:pt x="1" y="11051"/>
                  </a:lnTo>
                  <a:cubicBezTo>
                    <a:pt x="1" y="11065"/>
                    <a:pt x="14" y="11078"/>
                    <a:pt x="14" y="11078"/>
                  </a:cubicBezTo>
                  <a:cubicBezTo>
                    <a:pt x="28" y="11078"/>
                    <a:pt x="41" y="11065"/>
                    <a:pt x="41" y="11051"/>
                  </a:cubicBezTo>
                  <a:lnTo>
                    <a:pt x="41" y="10716"/>
                  </a:lnTo>
                  <a:cubicBezTo>
                    <a:pt x="41" y="10716"/>
                    <a:pt x="28" y="10702"/>
                    <a:pt x="14" y="10702"/>
                  </a:cubicBezTo>
                  <a:close/>
                  <a:moveTo>
                    <a:pt x="14" y="11373"/>
                  </a:moveTo>
                  <a:cubicBezTo>
                    <a:pt x="14" y="11373"/>
                    <a:pt x="1" y="11373"/>
                    <a:pt x="1" y="11386"/>
                  </a:cubicBezTo>
                  <a:lnTo>
                    <a:pt x="1" y="11722"/>
                  </a:lnTo>
                  <a:cubicBezTo>
                    <a:pt x="1" y="11735"/>
                    <a:pt x="14" y="11749"/>
                    <a:pt x="14" y="11749"/>
                  </a:cubicBezTo>
                  <a:cubicBezTo>
                    <a:pt x="28" y="11749"/>
                    <a:pt x="41" y="11735"/>
                    <a:pt x="41" y="11722"/>
                  </a:cubicBezTo>
                  <a:lnTo>
                    <a:pt x="41" y="11386"/>
                  </a:lnTo>
                  <a:cubicBezTo>
                    <a:pt x="41" y="11386"/>
                    <a:pt x="28" y="11373"/>
                    <a:pt x="14" y="11373"/>
                  </a:cubicBezTo>
                  <a:close/>
                  <a:moveTo>
                    <a:pt x="14" y="12044"/>
                  </a:moveTo>
                  <a:cubicBezTo>
                    <a:pt x="14" y="12044"/>
                    <a:pt x="1" y="12044"/>
                    <a:pt x="1" y="12057"/>
                  </a:cubicBezTo>
                  <a:lnTo>
                    <a:pt x="1" y="12392"/>
                  </a:lnTo>
                  <a:cubicBezTo>
                    <a:pt x="1" y="12406"/>
                    <a:pt x="14" y="12419"/>
                    <a:pt x="14" y="12419"/>
                  </a:cubicBezTo>
                  <a:cubicBezTo>
                    <a:pt x="28" y="12419"/>
                    <a:pt x="41" y="12406"/>
                    <a:pt x="41" y="12392"/>
                  </a:cubicBezTo>
                  <a:lnTo>
                    <a:pt x="41" y="12057"/>
                  </a:lnTo>
                  <a:cubicBezTo>
                    <a:pt x="41" y="12044"/>
                    <a:pt x="28" y="12044"/>
                    <a:pt x="14" y="12044"/>
                  </a:cubicBezTo>
                  <a:close/>
                  <a:moveTo>
                    <a:pt x="14" y="12714"/>
                  </a:moveTo>
                  <a:cubicBezTo>
                    <a:pt x="14" y="12714"/>
                    <a:pt x="1" y="12714"/>
                    <a:pt x="1" y="12728"/>
                  </a:cubicBezTo>
                  <a:lnTo>
                    <a:pt x="1" y="13063"/>
                  </a:lnTo>
                  <a:cubicBezTo>
                    <a:pt x="1" y="13076"/>
                    <a:pt x="14" y="13090"/>
                    <a:pt x="14" y="13090"/>
                  </a:cubicBezTo>
                  <a:cubicBezTo>
                    <a:pt x="28" y="13090"/>
                    <a:pt x="41" y="13076"/>
                    <a:pt x="41" y="13063"/>
                  </a:cubicBezTo>
                  <a:lnTo>
                    <a:pt x="41" y="12728"/>
                  </a:lnTo>
                  <a:cubicBezTo>
                    <a:pt x="41" y="12714"/>
                    <a:pt x="28" y="12714"/>
                    <a:pt x="14" y="12714"/>
                  </a:cubicBezTo>
                  <a:close/>
                  <a:moveTo>
                    <a:pt x="14" y="13371"/>
                  </a:moveTo>
                  <a:cubicBezTo>
                    <a:pt x="14" y="13371"/>
                    <a:pt x="1" y="13385"/>
                    <a:pt x="1" y="13398"/>
                  </a:cubicBezTo>
                  <a:lnTo>
                    <a:pt x="1" y="13733"/>
                  </a:lnTo>
                  <a:cubicBezTo>
                    <a:pt x="1" y="13747"/>
                    <a:pt x="14" y="13747"/>
                    <a:pt x="14" y="13747"/>
                  </a:cubicBezTo>
                  <a:cubicBezTo>
                    <a:pt x="28" y="13747"/>
                    <a:pt x="41" y="13747"/>
                    <a:pt x="41" y="13733"/>
                  </a:cubicBezTo>
                  <a:lnTo>
                    <a:pt x="41" y="13398"/>
                  </a:lnTo>
                  <a:cubicBezTo>
                    <a:pt x="41" y="13385"/>
                    <a:pt x="28" y="13371"/>
                    <a:pt x="14" y="13371"/>
                  </a:cubicBezTo>
                  <a:close/>
                  <a:moveTo>
                    <a:pt x="14" y="14042"/>
                  </a:moveTo>
                  <a:cubicBezTo>
                    <a:pt x="14" y="14042"/>
                    <a:pt x="1" y="14055"/>
                    <a:pt x="1" y="14069"/>
                  </a:cubicBezTo>
                  <a:lnTo>
                    <a:pt x="1" y="14404"/>
                  </a:lnTo>
                  <a:cubicBezTo>
                    <a:pt x="1" y="14417"/>
                    <a:pt x="14" y="14417"/>
                    <a:pt x="14" y="14417"/>
                  </a:cubicBezTo>
                  <a:cubicBezTo>
                    <a:pt x="28" y="14417"/>
                    <a:pt x="41" y="14417"/>
                    <a:pt x="41" y="14404"/>
                  </a:cubicBezTo>
                  <a:lnTo>
                    <a:pt x="41" y="14069"/>
                  </a:lnTo>
                  <a:cubicBezTo>
                    <a:pt x="41" y="14055"/>
                    <a:pt x="28" y="14042"/>
                    <a:pt x="14" y="14042"/>
                  </a:cubicBezTo>
                  <a:close/>
                  <a:moveTo>
                    <a:pt x="14" y="14712"/>
                  </a:moveTo>
                  <a:cubicBezTo>
                    <a:pt x="14" y="14712"/>
                    <a:pt x="1" y="14726"/>
                    <a:pt x="1" y="14739"/>
                  </a:cubicBezTo>
                  <a:lnTo>
                    <a:pt x="1" y="15074"/>
                  </a:lnTo>
                  <a:cubicBezTo>
                    <a:pt x="1" y="15074"/>
                    <a:pt x="14" y="15088"/>
                    <a:pt x="14" y="15088"/>
                  </a:cubicBezTo>
                  <a:cubicBezTo>
                    <a:pt x="28" y="15088"/>
                    <a:pt x="41" y="15088"/>
                    <a:pt x="41" y="15074"/>
                  </a:cubicBezTo>
                  <a:lnTo>
                    <a:pt x="41" y="14739"/>
                  </a:lnTo>
                  <a:cubicBezTo>
                    <a:pt x="41" y="14726"/>
                    <a:pt x="28" y="14712"/>
                    <a:pt x="14" y="14712"/>
                  </a:cubicBezTo>
                  <a:close/>
                  <a:moveTo>
                    <a:pt x="14" y="15383"/>
                  </a:moveTo>
                  <a:cubicBezTo>
                    <a:pt x="14" y="15383"/>
                    <a:pt x="1" y="15396"/>
                    <a:pt x="1" y="15410"/>
                  </a:cubicBezTo>
                  <a:lnTo>
                    <a:pt x="1" y="15745"/>
                  </a:lnTo>
                  <a:cubicBezTo>
                    <a:pt x="1" y="15745"/>
                    <a:pt x="14" y="15758"/>
                    <a:pt x="14" y="15758"/>
                  </a:cubicBezTo>
                  <a:cubicBezTo>
                    <a:pt x="28" y="15758"/>
                    <a:pt x="41" y="15745"/>
                    <a:pt x="41" y="15745"/>
                  </a:cubicBezTo>
                  <a:lnTo>
                    <a:pt x="41" y="15410"/>
                  </a:lnTo>
                  <a:cubicBezTo>
                    <a:pt x="41" y="15396"/>
                    <a:pt x="28" y="15383"/>
                    <a:pt x="14" y="15383"/>
                  </a:cubicBezTo>
                  <a:close/>
                  <a:moveTo>
                    <a:pt x="14" y="16053"/>
                  </a:moveTo>
                  <a:cubicBezTo>
                    <a:pt x="14" y="16053"/>
                    <a:pt x="1" y="16067"/>
                    <a:pt x="1" y="16067"/>
                  </a:cubicBezTo>
                  <a:lnTo>
                    <a:pt x="1" y="16402"/>
                  </a:lnTo>
                  <a:cubicBezTo>
                    <a:pt x="1" y="16416"/>
                    <a:pt x="14" y="16429"/>
                    <a:pt x="14" y="16429"/>
                  </a:cubicBezTo>
                  <a:cubicBezTo>
                    <a:pt x="28" y="16429"/>
                    <a:pt x="41" y="16416"/>
                    <a:pt x="41" y="16402"/>
                  </a:cubicBezTo>
                  <a:lnTo>
                    <a:pt x="41" y="16067"/>
                  </a:lnTo>
                  <a:cubicBezTo>
                    <a:pt x="41" y="16067"/>
                    <a:pt x="28" y="16053"/>
                    <a:pt x="14" y="16053"/>
                  </a:cubicBezTo>
                  <a:close/>
                  <a:moveTo>
                    <a:pt x="14" y="16724"/>
                  </a:moveTo>
                  <a:cubicBezTo>
                    <a:pt x="14" y="16724"/>
                    <a:pt x="1" y="16724"/>
                    <a:pt x="1" y="16737"/>
                  </a:cubicBezTo>
                  <a:lnTo>
                    <a:pt x="1" y="17073"/>
                  </a:lnTo>
                  <a:cubicBezTo>
                    <a:pt x="1" y="17086"/>
                    <a:pt x="14" y="17100"/>
                    <a:pt x="14" y="17100"/>
                  </a:cubicBezTo>
                  <a:cubicBezTo>
                    <a:pt x="28" y="17100"/>
                    <a:pt x="41" y="17086"/>
                    <a:pt x="41" y="17073"/>
                  </a:cubicBezTo>
                  <a:lnTo>
                    <a:pt x="41" y="16737"/>
                  </a:lnTo>
                  <a:cubicBezTo>
                    <a:pt x="41" y="16737"/>
                    <a:pt x="28" y="16724"/>
                    <a:pt x="14" y="16724"/>
                  </a:cubicBezTo>
                  <a:close/>
                  <a:moveTo>
                    <a:pt x="14" y="17395"/>
                  </a:moveTo>
                  <a:cubicBezTo>
                    <a:pt x="14" y="17395"/>
                    <a:pt x="1" y="17395"/>
                    <a:pt x="1" y="17408"/>
                  </a:cubicBezTo>
                  <a:lnTo>
                    <a:pt x="1" y="17743"/>
                  </a:lnTo>
                  <a:cubicBezTo>
                    <a:pt x="1" y="17757"/>
                    <a:pt x="14" y="17770"/>
                    <a:pt x="14" y="17770"/>
                  </a:cubicBezTo>
                  <a:cubicBezTo>
                    <a:pt x="28" y="17770"/>
                    <a:pt x="41" y="17757"/>
                    <a:pt x="41" y="17743"/>
                  </a:cubicBezTo>
                  <a:lnTo>
                    <a:pt x="41" y="17408"/>
                  </a:lnTo>
                  <a:cubicBezTo>
                    <a:pt x="41" y="17395"/>
                    <a:pt x="28" y="17395"/>
                    <a:pt x="14" y="17395"/>
                  </a:cubicBezTo>
                  <a:close/>
                  <a:moveTo>
                    <a:pt x="14" y="18065"/>
                  </a:moveTo>
                  <a:cubicBezTo>
                    <a:pt x="14" y="18065"/>
                    <a:pt x="1" y="18065"/>
                    <a:pt x="1" y="18079"/>
                  </a:cubicBezTo>
                  <a:lnTo>
                    <a:pt x="1" y="18414"/>
                  </a:lnTo>
                  <a:cubicBezTo>
                    <a:pt x="1" y="18427"/>
                    <a:pt x="14" y="18441"/>
                    <a:pt x="14" y="18441"/>
                  </a:cubicBezTo>
                  <a:cubicBezTo>
                    <a:pt x="28" y="18441"/>
                    <a:pt x="41" y="18427"/>
                    <a:pt x="41" y="18414"/>
                  </a:cubicBezTo>
                  <a:lnTo>
                    <a:pt x="41" y="18079"/>
                  </a:lnTo>
                  <a:cubicBezTo>
                    <a:pt x="41" y="18065"/>
                    <a:pt x="28" y="18065"/>
                    <a:pt x="14" y="18065"/>
                  </a:cubicBezTo>
                  <a:close/>
                  <a:moveTo>
                    <a:pt x="14" y="18722"/>
                  </a:moveTo>
                  <a:cubicBezTo>
                    <a:pt x="14" y="18722"/>
                    <a:pt x="1" y="18736"/>
                    <a:pt x="1" y="18749"/>
                  </a:cubicBezTo>
                  <a:lnTo>
                    <a:pt x="1" y="19084"/>
                  </a:lnTo>
                  <a:cubicBezTo>
                    <a:pt x="1" y="19098"/>
                    <a:pt x="14" y="19098"/>
                    <a:pt x="14" y="19098"/>
                  </a:cubicBezTo>
                  <a:cubicBezTo>
                    <a:pt x="28" y="19098"/>
                    <a:pt x="41" y="19098"/>
                    <a:pt x="41" y="19084"/>
                  </a:cubicBezTo>
                  <a:lnTo>
                    <a:pt x="41" y="18749"/>
                  </a:lnTo>
                  <a:cubicBezTo>
                    <a:pt x="41" y="18736"/>
                    <a:pt x="28" y="18722"/>
                    <a:pt x="14" y="18722"/>
                  </a:cubicBezTo>
                  <a:close/>
                  <a:moveTo>
                    <a:pt x="14" y="19393"/>
                  </a:moveTo>
                  <a:cubicBezTo>
                    <a:pt x="14" y="19393"/>
                    <a:pt x="1" y="19406"/>
                    <a:pt x="1" y="19420"/>
                  </a:cubicBezTo>
                  <a:lnTo>
                    <a:pt x="1" y="19755"/>
                  </a:lnTo>
                  <a:cubicBezTo>
                    <a:pt x="1" y="19768"/>
                    <a:pt x="14" y="19768"/>
                    <a:pt x="14" y="19768"/>
                  </a:cubicBezTo>
                  <a:cubicBezTo>
                    <a:pt x="28" y="19768"/>
                    <a:pt x="41" y="19768"/>
                    <a:pt x="41" y="19755"/>
                  </a:cubicBezTo>
                  <a:lnTo>
                    <a:pt x="41" y="19420"/>
                  </a:lnTo>
                  <a:cubicBezTo>
                    <a:pt x="41" y="19406"/>
                    <a:pt x="28" y="19393"/>
                    <a:pt x="14" y="19393"/>
                  </a:cubicBezTo>
                  <a:close/>
                  <a:moveTo>
                    <a:pt x="14" y="20063"/>
                  </a:moveTo>
                  <a:cubicBezTo>
                    <a:pt x="14" y="20063"/>
                    <a:pt x="1" y="20077"/>
                    <a:pt x="1" y="20090"/>
                  </a:cubicBezTo>
                  <a:lnTo>
                    <a:pt x="1" y="20425"/>
                  </a:lnTo>
                  <a:cubicBezTo>
                    <a:pt x="1" y="20439"/>
                    <a:pt x="14" y="20439"/>
                    <a:pt x="14" y="20439"/>
                  </a:cubicBezTo>
                  <a:cubicBezTo>
                    <a:pt x="28" y="20439"/>
                    <a:pt x="41" y="20439"/>
                    <a:pt x="41" y="20425"/>
                  </a:cubicBezTo>
                  <a:lnTo>
                    <a:pt x="41" y="20090"/>
                  </a:lnTo>
                  <a:cubicBezTo>
                    <a:pt x="41" y="20077"/>
                    <a:pt x="28" y="20063"/>
                    <a:pt x="14" y="20063"/>
                  </a:cubicBezTo>
                  <a:close/>
                  <a:moveTo>
                    <a:pt x="14" y="20734"/>
                  </a:moveTo>
                  <a:cubicBezTo>
                    <a:pt x="14" y="20734"/>
                    <a:pt x="1" y="20747"/>
                    <a:pt x="1" y="20761"/>
                  </a:cubicBezTo>
                  <a:lnTo>
                    <a:pt x="1" y="21096"/>
                  </a:lnTo>
                  <a:cubicBezTo>
                    <a:pt x="1" y="21096"/>
                    <a:pt x="14" y="21109"/>
                    <a:pt x="14" y="21109"/>
                  </a:cubicBezTo>
                  <a:cubicBezTo>
                    <a:pt x="28" y="21109"/>
                    <a:pt x="41" y="21109"/>
                    <a:pt x="41" y="21096"/>
                  </a:cubicBezTo>
                  <a:lnTo>
                    <a:pt x="41" y="20761"/>
                  </a:lnTo>
                  <a:cubicBezTo>
                    <a:pt x="41" y="20747"/>
                    <a:pt x="28" y="20734"/>
                    <a:pt x="14" y="20734"/>
                  </a:cubicBezTo>
                  <a:close/>
                  <a:moveTo>
                    <a:pt x="14" y="21404"/>
                  </a:moveTo>
                  <a:cubicBezTo>
                    <a:pt x="14" y="21404"/>
                    <a:pt x="1" y="21418"/>
                    <a:pt x="1" y="21431"/>
                  </a:cubicBezTo>
                  <a:lnTo>
                    <a:pt x="1" y="21767"/>
                  </a:lnTo>
                  <a:cubicBezTo>
                    <a:pt x="1" y="21767"/>
                    <a:pt x="14" y="21780"/>
                    <a:pt x="14" y="21780"/>
                  </a:cubicBezTo>
                  <a:cubicBezTo>
                    <a:pt x="28" y="21780"/>
                    <a:pt x="41" y="21767"/>
                    <a:pt x="41" y="21767"/>
                  </a:cubicBezTo>
                  <a:lnTo>
                    <a:pt x="41" y="21431"/>
                  </a:lnTo>
                  <a:cubicBezTo>
                    <a:pt x="41" y="21418"/>
                    <a:pt x="28" y="21404"/>
                    <a:pt x="14" y="21404"/>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9"/>
            <p:cNvSpPr/>
            <p:nvPr/>
          </p:nvSpPr>
          <p:spPr>
            <a:xfrm>
              <a:off x="2349635" y="1142587"/>
              <a:ext cx="3047" cy="14655"/>
            </a:xfrm>
            <a:custGeom>
              <a:rect b="b" l="l" r="r" t="t"/>
              <a:pathLst>
                <a:path extrusionOk="0" h="202" w="42">
                  <a:moveTo>
                    <a:pt x="14" y="0"/>
                  </a:moveTo>
                  <a:cubicBezTo>
                    <a:pt x="14" y="0"/>
                    <a:pt x="1" y="0"/>
                    <a:pt x="1" y="14"/>
                  </a:cubicBezTo>
                  <a:lnTo>
                    <a:pt x="1" y="188"/>
                  </a:lnTo>
                  <a:cubicBezTo>
                    <a:pt x="1" y="188"/>
                    <a:pt x="14" y="201"/>
                    <a:pt x="14" y="201"/>
                  </a:cubicBezTo>
                  <a:cubicBezTo>
                    <a:pt x="28" y="201"/>
                    <a:pt x="41" y="188"/>
                    <a:pt x="41" y="188"/>
                  </a:cubicBezTo>
                  <a:lnTo>
                    <a:pt x="41" y="14"/>
                  </a:lnTo>
                  <a:cubicBezTo>
                    <a:pt x="41" y="0"/>
                    <a:pt x="28" y="0"/>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9"/>
            <p:cNvSpPr/>
            <p:nvPr/>
          </p:nvSpPr>
          <p:spPr>
            <a:xfrm>
              <a:off x="2462523" y="2780045"/>
              <a:ext cx="2975" cy="15671"/>
            </a:xfrm>
            <a:custGeom>
              <a:rect b="b" l="l" r="r" t="t"/>
              <a:pathLst>
                <a:path extrusionOk="0" h="216" w="41">
                  <a:moveTo>
                    <a:pt x="27" y="1"/>
                  </a:moveTo>
                  <a:cubicBezTo>
                    <a:pt x="14" y="1"/>
                    <a:pt x="1" y="14"/>
                    <a:pt x="1" y="28"/>
                  </a:cubicBezTo>
                  <a:lnTo>
                    <a:pt x="1" y="189"/>
                  </a:lnTo>
                  <a:cubicBezTo>
                    <a:pt x="1" y="202"/>
                    <a:pt x="14" y="216"/>
                    <a:pt x="27" y="216"/>
                  </a:cubicBezTo>
                  <a:cubicBezTo>
                    <a:pt x="27" y="216"/>
                    <a:pt x="41" y="202"/>
                    <a:pt x="41" y="189"/>
                  </a:cubicBezTo>
                  <a:lnTo>
                    <a:pt x="41" y="28"/>
                  </a:lnTo>
                  <a:cubicBezTo>
                    <a:pt x="41" y="14"/>
                    <a:pt x="27" y="1"/>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9"/>
            <p:cNvSpPr/>
            <p:nvPr/>
          </p:nvSpPr>
          <p:spPr>
            <a:xfrm>
              <a:off x="2462523" y="1178572"/>
              <a:ext cx="2975" cy="1580139"/>
            </a:xfrm>
            <a:custGeom>
              <a:rect b="b" l="l" r="r" t="t"/>
              <a:pathLst>
                <a:path extrusionOk="0" h="21780" w="41">
                  <a:moveTo>
                    <a:pt x="27" y="0"/>
                  </a:moveTo>
                  <a:cubicBezTo>
                    <a:pt x="14" y="0"/>
                    <a:pt x="1" y="14"/>
                    <a:pt x="1" y="14"/>
                  </a:cubicBezTo>
                  <a:lnTo>
                    <a:pt x="1" y="349"/>
                  </a:lnTo>
                  <a:cubicBezTo>
                    <a:pt x="1" y="363"/>
                    <a:pt x="14" y="376"/>
                    <a:pt x="27" y="376"/>
                  </a:cubicBezTo>
                  <a:cubicBezTo>
                    <a:pt x="27" y="376"/>
                    <a:pt x="41" y="363"/>
                    <a:pt x="41" y="349"/>
                  </a:cubicBezTo>
                  <a:lnTo>
                    <a:pt x="41" y="14"/>
                  </a:lnTo>
                  <a:cubicBezTo>
                    <a:pt x="41" y="14"/>
                    <a:pt x="27" y="0"/>
                    <a:pt x="27" y="0"/>
                  </a:cubicBezTo>
                  <a:close/>
                  <a:moveTo>
                    <a:pt x="27" y="671"/>
                  </a:moveTo>
                  <a:cubicBezTo>
                    <a:pt x="14" y="671"/>
                    <a:pt x="1" y="671"/>
                    <a:pt x="1" y="684"/>
                  </a:cubicBezTo>
                  <a:lnTo>
                    <a:pt x="1" y="1020"/>
                  </a:lnTo>
                  <a:cubicBezTo>
                    <a:pt x="1" y="1033"/>
                    <a:pt x="14" y="1047"/>
                    <a:pt x="27" y="1047"/>
                  </a:cubicBezTo>
                  <a:cubicBezTo>
                    <a:pt x="27" y="1047"/>
                    <a:pt x="41" y="1033"/>
                    <a:pt x="41" y="1020"/>
                  </a:cubicBezTo>
                  <a:lnTo>
                    <a:pt x="41" y="684"/>
                  </a:lnTo>
                  <a:cubicBezTo>
                    <a:pt x="41" y="684"/>
                    <a:pt x="27" y="671"/>
                    <a:pt x="27" y="671"/>
                  </a:cubicBezTo>
                  <a:close/>
                  <a:moveTo>
                    <a:pt x="27" y="1342"/>
                  </a:moveTo>
                  <a:cubicBezTo>
                    <a:pt x="14" y="1342"/>
                    <a:pt x="1" y="1342"/>
                    <a:pt x="1" y="1355"/>
                  </a:cubicBezTo>
                  <a:lnTo>
                    <a:pt x="1" y="1690"/>
                  </a:lnTo>
                  <a:cubicBezTo>
                    <a:pt x="1" y="1704"/>
                    <a:pt x="14" y="1717"/>
                    <a:pt x="27" y="1717"/>
                  </a:cubicBezTo>
                  <a:cubicBezTo>
                    <a:pt x="27" y="1717"/>
                    <a:pt x="41" y="1704"/>
                    <a:pt x="41" y="1690"/>
                  </a:cubicBezTo>
                  <a:lnTo>
                    <a:pt x="41" y="1355"/>
                  </a:lnTo>
                  <a:cubicBezTo>
                    <a:pt x="41" y="1342"/>
                    <a:pt x="27" y="1342"/>
                    <a:pt x="27" y="1342"/>
                  </a:cubicBezTo>
                  <a:close/>
                  <a:moveTo>
                    <a:pt x="27" y="2012"/>
                  </a:moveTo>
                  <a:cubicBezTo>
                    <a:pt x="14" y="2012"/>
                    <a:pt x="1" y="2012"/>
                    <a:pt x="1" y="2026"/>
                  </a:cubicBezTo>
                  <a:lnTo>
                    <a:pt x="1" y="2361"/>
                  </a:lnTo>
                  <a:cubicBezTo>
                    <a:pt x="1" y="2374"/>
                    <a:pt x="14" y="2388"/>
                    <a:pt x="27" y="2388"/>
                  </a:cubicBezTo>
                  <a:cubicBezTo>
                    <a:pt x="27" y="2388"/>
                    <a:pt x="41" y="2374"/>
                    <a:pt x="41" y="2361"/>
                  </a:cubicBezTo>
                  <a:lnTo>
                    <a:pt x="41" y="2026"/>
                  </a:lnTo>
                  <a:cubicBezTo>
                    <a:pt x="41" y="2012"/>
                    <a:pt x="27" y="2012"/>
                    <a:pt x="27" y="2012"/>
                  </a:cubicBezTo>
                  <a:close/>
                  <a:moveTo>
                    <a:pt x="27" y="2669"/>
                  </a:moveTo>
                  <a:cubicBezTo>
                    <a:pt x="14" y="2669"/>
                    <a:pt x="1" y="2683"/>
                    <a:pt x="1" y="2696"/>
                  </a:cubicBezTo>
                  <a:lnTo>
                    <a:pt x="1" y="3031"/>
                  </a:lnTo>
                  <a:cubicBezTo>
                    <a:pt x="1" y="3045"/>
                    <a:pt x="14" y="3045"/>
                    <a:pt x="27" y="3045"/>
                  </a:cubicBezTo>
                  <a:cubicBezTo>
                    <a:pt x="27" y="3045"/>
                    <a:pt x="41" y="3045"/>
                    <a:pt x="41" y="3031"/>
                  </a:cubicBezTo>
                  <a:lnTo>
                    <a:pt x="41" y="2696"/>
                  </a:lnTo>
                  <a:cubicBezTo>
                    <a:pt x="41" y="2683"/>
                    <a:pt x="27" y="2669"/>
                    <a:pt x="27" y="2669"/>
                  </a:cubicBezTo>
                  <a:close/>
                  <a:moveTo>
                    <a:pt x="27" y="3340"/>
                  </a:moveTo>
                  <a:cubicBezTo>
                    <a:pt x="14" y="3340"/>
                    <a:pt x="1" y="3353"/>
                    <a:pt x="1" y="3367"/>
                  </a:cubicBezTo>
                  <a:lnTo>
                    <a:pt x="1" y="3702"/>
                  </a:lnTo>
                  <a:cubicBezTo>
                    <a:pt x="1" y="3715"/>
                    <a:pt x="14" y="3715"/>
                    <a:pt x="27" y="3715"/>
                  </a:cubicBezTo>
                  <a:cubicBezTo>
                    <a:pt x="27" y="3715"/>
                    <a:pt x="41" y="3715"/>
                    <a:pt x="41" y="3702"/>
                  </a:cubicBezTo>
                  <a:lnTo>
                    <a:pt x="41" y="3367"/>
                  </a:lnTo>
                  <a:cubicBezTo>
                    <a:pt x="41" y="3353"/>
                    <a:pt x="27" y="3340"/>
                    <a:pt x="27" y="3340"/>
                  </a:cubicBezTo>
                  <a:close/>
                  <a:moveTo>
                    <a:pt x="27" y="4010"/>
                  </a:moveTo>
                  <a:cubicBezTo>
                    <a:pt x="14" y="4010"/>
                    <a:pt x="1" y="4024"/>
                    <a:pt x="1" y="4037"/>
                  </a:cubicBezTo>
                  <a:lnTo>
                    <a:pt x="1" y="4372"/>
                  </a:lnTo>
                  <a:cubicBezTo>
                    <a:pt x="1" y="4372"/>
                    <a:pt x="14" y="4386"/>
                    <a:pt x="27" y="4386"/>
                  </a:cubicBezTo>
                  <a:cubicBezTo>
                    <a:pt x="27" y="4386"/>
                    <a:pt x="41" y="4386"/>
                    <a:pt x="41" y="4372"/>
                  </a:cubicBezTo>
                  <a:lnTo>
                    <a:pt x="41" y="4037"/>
                  </a:lnTo>
                  <a:cubicBezTo>
                    <a:pt x="41" y="4024"/>
                    <a:pt x="27" y="4010"/>
                    <a:pt x="27" y="4010"/>
                  </a:cubicBezTo>
                  <a:close/>
                  <a:moveTo>
                    <a:pt x="27" y="4681"/>
                  </a:moveTo>
                  <a:cubicBezTo>
                    <a:pt x="14" y="4681"/>
                    <a:pt x="1" y="4694"/>
                    <a:pt x="1" y="4708"/>
                  </a:cubicBezTo>
                  <a:lnTo>
                    <a:pt x="1" y="5043"/>
                  </a:lnTo>
                  <a:cubicBezTo>
                    <a:pt x="1" y="5043"/>
                    <a:pt x="14" y="5056"/>
                    <a:pt x="27" y="5056"/>
                  </a:cubicBezTo>
                  <a:cubicBezTo>
                    <a:pt x="27" y="5056"/>
                    <a:pt x="41" y="5043"/>
                    <a:pt x="41" y="5043"/>
                  </a:cubicBezTo>
                  <a:lnTo>
                    <a:pt x="41" y="4708"/>
                  </a:lnTo>
                  <a:cubicBezTo>
                    <a:pt x="41" y="4694"/>
                    <a:pt x="27" y="4681"/>
                    <a:pt x="27" y="4681"/>
                  </a:cubicBezTo>
                  <a:close/>
                  <a:moveTo>
                    <a:pt x="27" y="5351"/>
                  </a:moveTo>
                  <a:cubicBezTo>
                    <a:pt x="14" y="5351"/>
                    <a:pt x="1" y="5365"/>
                    <a:pt x="1" y="5365"/>
                  </a:cubicBezTo>
                  <a:lnTo>
                    <a:pt x="1" y="5700"/>
                  </a:lnTo>
                  <a:cubicBezTo>
                    <a:pt x="1" y="5714"/>
                    <a:pt x="14" y="5727"/>
                    <a:pt x="27" y="5727"/>
                  </a:cubicBezTo>
                  <a:cubicBezTo>
                    <a:pt x="27" y="5727"/>
                    <a:pt x="41" y="5714"/>
                    <a:pt x="41" y="5700"/>
                  </a:cubicBezTo>
                  <a:lnTo>
                    <a:pt x="41" y="5365"/>
                  </a:lnTo>
                  <a:cubicBezTo>
                    <a:pt x="41" y="5365"/>
                    <a:pt x="27" y="5351"/>
                    <a:pt x="27" y="5351"/>
                  </a:cubicBezTo>
                  <a:close/>
                  <a:moveTo>
                    <a:pt x="27" y="6022"/>
                  </a:moveTo>
                  <a:cubicBezTo>
                    <a:pt x="14" y="6022"/>
                    <a:pt x="1" y="6022"/>
                    <a:pt x="1" y="6035"/>
                  </a:cubicBezTo>
                  <a:lnTo>
                    <a:pt x="1" y="6371"/>
                  </a:lnTo>
                  <a:cubicBezTo>
                    <a:pt x="1" y="6384"/>
                    <a:pt x="14" y="6398"/>
                    <a:pt x="27" y="6398"/>
                  </a:cubicBezTo>
                  <a:cubicBezTo>
                    <a:pt x="27" y="6398"/>
                    <a:pt x="41" y="6384"/>
                    <a:pt x="41" y="6371"/>
                  </a:cubicBezTo>
                  <a:lnTo>
                    <a:pt x="41" y="6035"/>
                  </a:lnTo>
                  <a:cubicBezTo>
                    <a:pt x="41" y="6035"/>
                    <a:pt x="27" y="6022"/>
                    <a:pt x="27" y="6022"/>
                  </a:cubicBezTo>
                  <a:close/>
                  <a:moveTo>
                    <a:pt x="27" y="6693"/>
                  </a:moveTo>
                  <a:cubicBezTo>
                    <a:pt x="14" y="6693"/>
                    <a:pt x="1" y="6693"/>
                    <a:pt x="1" y="6706"/>
                  </a:cubicBezTo>
                  <a:lnTo>
                    <a:pt x="1" y="7041"/>
                  </a:lnTo>
                  <a:cubicBezTo>
                    <a:pt x="1" y="7055"/>
                    <a:pt x="14" y="7068"/>
                    <a:pt x="27" y="7068"/>
                  </a:cubicBezTo>
                  <a:cubicBezTo>
                    <a:pt x="27" y="7068"/>
                    <a:pt x="41" y="7055"/>
                    <a:pt x="41" y="7041"/>
                  </a:cubicBezTo>
                  <a:lnTo>
                    <a:pt x="41" y="6706"/>
                  </a:lnTo>
                  <a:cubicBezTo>
                    <a:pt x="41" y="6693"/>
                    <a:pt x="27" y="6693"/>
                    <a:pt x="27" y="6693"/>
                  </a:cubicBezTo>
                  <a:close/>
                  <a:moveTo>
                    <a:pt x="27" y="7363"/>
                  </a:moveTo>
                  <a:cubicBezTo>
                    <a:pt x="14" y="7363"/>
                    <a:pt x="1" y="7363"/>
                    <a:pt x="1" y="7377"/>
                  </a:cubicBezTo>
                  <a:lnTo>
                    <a:pt x="1" y="7712"/>
                  </a:lnTo>
                  <a:cubicBezTo>
                    <a:pt x="1" y="7725"/>
                    <a:pt x="14" y="7739"/>
                    <a:pt x="27" y="7739"/>
                  </a:cubicBezTo>
                  <a:cubicBezTo>
                    <a:pt x="27" y="7739"/>
                    <a:pt x="41" y="7725"/>
                    <a:pt x="41" y="7712"/>
                  </a:cubicBezTo>
                  <a:lnTo>
                    <a:pt x="41" y="7377"/>
                  </a:lnTo>
                  <a:cubicBezTo>
                    <a:pt x="41" y="7363"/>
                    <a:pt x="27" y="7363"/>
                    <a:pt x="27" y="7363"/>
                  </a:cubicBezTo>
                  <a:close/>
                  <a:moveTo>
                    <a:pt x="27" y="8020"/>
                  </a:moveTo>
                  <a:cubicBezTo>
                    <a:pt x="14" y="8020"/>
                    <a:pt x="1" y="8034"/>
                    <a:pt x="1" y="8047"/>
                  </a:cubicBezTo>
                  <a:lnTo>
                    <a:pt x="1" y="8382"/>
                  </a:lnTo>
                  <a:cubicBezTo>
                    <a:pt x="1" y="8396"/>
                    <a:pt x="14" y="8396"/>
                    <a:pt x="27" y="8396"/>
                  </a:cubicBezTo>
                  <a:cubicBezTo>
                    <a:pt x="27" y="8396"/>
                    <a:pt x="41" y="8396"/>
                    <a:pt x="41" y="8382"/>
                  </a:cubicBezTo>
                  <a:lnTo>
                    <a:pt x="41" y="8047"/>
                  </a:lnTo>
                  <a:cubicBezTo>
                    <a:pt x="41" y="8034"/>
                    <a:pt x="27" y="8020"/>
                    <a:pt x="27" y="8020"/>
                  </a:cubicBezTo>
                  <a:close/>
                  <a:moveTo>
                    <a:pt x="27" y="8691"/>
                  </a:moveTo>
                  <a:cubicBezTo>
                    <a:pt x="14" y="8691"/>
                    <a:pt x="1" y="8704"/>
                    <a:pt x="1" y="8718"/>
                  </a:cubicBezTo>
                  <a:lnTo>
                    <a:pt x="1" y="9053"/>
                  </a:lnTo>
                  <a:cubicBezTo>
                    <a:pt x="1" y="9066"/>
                    <a:pt x="14" y="9066"/>
                    <a:pt x="27" y="9066"/>
                  </a:cubicBezTo>
                  <a:cubicBezTo>
                    <a:pt x="27" y="9066"/>
                    <a:pt x="41" y="9066"/>
                    <a:pt x="41" y="9053"/>
                  </a:cubicBezTo>
                  <a:lnTo>
                    <a:pt x="41" y="8718"/>
                  </a:lnTo>
                  <a:cubicBezTo>
                    <a:pt x="41" y="8704"/>
                    <a:pt x="27" y="8691"/>
                    <a:pt x="27" y="8691"/>
                  </a:cubicBezTo>
                  <a:close/>
                  <a:moveTo>
                    <a:pt x="27" y="9361"/>
                  </a:moveTo>
                  <a:cubicBezTo>
                    <a:pt x="14" y="9361"/>
                    <a:pt x="1" y="9375"/>
                    <a:pt x="1" y="9388"/>
                  </a:cubicBezTo>
                  <a:lnTo>
                    <a:pt x="1" y="9723"/>
                  </a:lnTo>
                  <a:cubicBezTo>
                    <a:pt x="1" y="9723"/>
                    <a:pt x="14" y="9737"/>
                    <a:pt x="27" y="9737"/>
                  </a:cubicBezTo>
                  <a:cubicBezTo>
                    <a:pt x="27" y="9737"/>
                    <a:pt x="41" y="9737"/>
                    <a:pt x="41" y="9723"/>
                  </a:cubicBezTo>
                  <a:lnTo>
                    <a:pt x="41" y="9388"/>
                  </a:lnTo>
                  <a:cubicBezTo>
                    <a:pt x="41" y="9375"/>
                    <a:pt x="27" y="9361"/>
                    <a:pt x="27" y="9361"/>
                  </a:cubicBezTo>
                  <a:close/>
                  <a:moveTo>
                    <a:pt x="27" y="10032"/>
                  </a:moveTo>
                  <a:cubicBezTo>
                    <a:pt x="14" y="10032"/>
                    <a:pt x="1" y="10045"/>
                    <a:pt x="1" y="10059"/>
                  </a:cubicBezTo>
                  <a:lnTo>
                    <a:pt x="1" y="10394"/>
                  </a:lnTo>
                  <a:cubicBezTo>
                    <a:pt x="1" y="10394"/>
                    <a:pt x="14" y="10407"/>
                    <a:pt x="27" y="10407"/>
                  </a:cubicBezTo>
                  <a:cubicBezTo>
                    <a:pt x="27" y="10407"/>
                    <a:pt x="41" y="10394"/>
                    <a:pt x="41" y="10394"/>
                  </a:cubicBezTo>
                  <a:lnTo>
                    <a:pt x="41" y="10059"/>
                  </a:lnTo>
                  <a:cubicBezTo>
                    <a:pt x="41" y="10045"/>
                    <a:pt x="27" y="10032"/>
                    <a:pt x="27" y="10032"/>
                  </a:cubicBezTo>
                  <a:close/>
                  <a:moveTo>
                    <a:pt x="27" y="10702"/>
                  </a:moveTo>
                  <a:cubicBezTo>
                    <a:pt x="14" y="10702"/>
                    <a:pt x="1" y="10716"/>
                    <a:pt x="1" y="10716"/>
                  </a:cubicBezTo>
                  <a:lnTo>
                    <a:pt x="1" y="11051"/>
                  </a:lnTo>
                  <a:cubicBezTo>
                    <a:pt x="1" y="11065"/>
                    <a:pt x="14" y="11078"/>
                    <a:pt x="27" y="11078"/>
                  </a:cubicBezTo>
                  <a:cubicBezTo>
                    <a:pt x="27" y="11078"/>
                    <a:pt x="41" y="11065"/>
                    <a:pt x="41" y="11051"/>
                  </a:cubicBezTo>
                  <a:lnTo>
                    <a:pt x="41" y="10716"/>
                  </a:lnTo>
                  <a:cubicBezTo>
                    <a:pt x="41" y="10716"/>
                    <a:pt x="27" y="10702"/>
                    <a:pt x="27" y="10702"/>
                  </a:cubicBezTo>
                  <a:close/>
                  <a:moveTo>
                    <a:pt x="27" y="11373"/>
                  </a:moveTo>
                  <a:cubicBezTo>
                    <a:pt x="14" y="11373"/>
                    <a:pt x="1" y="11373"/>
                    <a:pt x="1" y="11386"/>
                  </a:cubicBezTo>
                  <a:lnTo>
                    <a:pt x="1" y="11722"/>
                  </a:lnTo>
                  <a:cubicBezTo>
                    <a:pt x="1" y="11735"/>
                    <a:pt x="14" y="11749"/>
                    <a:pt x="27" y="11749"/>
                  </a:cubicBezTo>
                  <a:cubicBezTo>
                    <a:pt x="27" y="11749"/>
                    <a:pt x="41" y="11735"/>
                    <a:pt x="41" y="11722"/>
                  </a:cubicBezTo>
                  <a:lnTo>
                    <a:pt x="41" y="11386"/>
                  </a:lnTo>
                  <a:cubicBezTo>
                    <a:pt x="41" y="11386"/>
                    <a:pt x="27" y="11373"/>
                    <a:pt x="27" y="11373"/>
                  </a:cubicBezTo>
                  <a:close/>
                  <a:moveTo>
                    <a:pt x="27" y="12044"/>
                  </a:moveTo>
                  <a:cubicBezTo>
                    <a:pt x="14" y="12044"/>
                    <a:pt x="1" y="12044"/>
                    <a:pt x="1" y="12057"/>
                  </a:cubicBezTo>
                  <a:lnTo>
                    <a:pt x="1" y="12392"/>
                  </a:lnTo>
                  <a:cubicBezTo>
                    <a:pt x="1" y="12406"/>
                    <a:pt x="14" y="12419"/>
                    <a:pt x="27" y="12419"/>
                  </a:cubicBezTo>
                  <a:cubicBezTo>
                    <a:pt x="27" y="12419"/>
                    <a:pt x="41" y="12406"/>
                    <a:pt x="41" y="12392"/>
                  </a:cubicBezTo>
                  <a:lnTo>
                    <a:pt x="41" y="12057"/>
                  </a:lnTo>
                  <a:cubicBezTo>
                    <a:pt x="41" y="12044"/>
                    <a:pt x="27" y="12044"/>
                    <a:pt x="27" y="12044"/>
                  </a:cubicBezTo>
                  <a:close/>
                  <a:moveTo>
                    <a:pt x="27" y="12714"/>
                  </a:moveTo>
                  <a:cubicBezTo>
                    <a:pt x="14" y="12714"/>
                    <a:pt x="1" y="12714"/>
                    <a:pt x="1" y="12728"/>
                  </a:cubicBezTo>
                  <a:lnTo>
                    <a:pt x="1" y="13063"/>
                  </a:lnTo>
                  <a:cubicBezTo>
                    <a:pt x="1" y="13076"/>
                    <a:pt x="14" y="13090"/>
                    <a:pt x="27" y="13090"/>
                  </a:cubicBezTo>
                  <a:cubicBezTo>
                    <a:pt x="27" y="13090"/>
                    <a:pt x="41" y="13076"/>
                    <a:pt x="41" y="13063"/>
                  </a:cubicBezTo>
                  <a:lnTo>
                    <a:pt x="41" y="12728"/>
                  </a:lnTo>
                  <a:cubicBezTo>
                    <a:pt x="41" y="12714"/>
                    <a:pt x="27" y="12714"/>
                    <a:pt x="27" y="12714"/>
                  </a:cubicBezTo>
                  <a:close/>
                  <a:moveTo>
                    <a:pt x="27" y="13371"/>
                  </a:moveTo>
                  <a:cubicBezTo>
                    <a:pt x="14" y="13371"/>
                    <a:pt x="1" y="13385"/>
                    <a:pt x="1" y="13398"/>
                  </a:cubicBezTo>
                  <a:lnTo>
                    <a:pt x="1" y="13733"/>
                  </a:lnTo>
                  <a:cubicBezTo>
                    <a:pt x="1" y="13747"/>
                    <a:pt x="14" y="13747"/>
                    <a:pt x="27" y="13747"/>
                  </a:cubicBezTo>
                  <a:cubicBezTo>
                    <a:pt x="27" y="13747"/>
                    <a:pt x="41" y="13747"/>
                    <a:pt x="41" y="13733"/>
                  </a:cubicBezTo>
                  <a:lnTo>
                    <a:pt x="41" y="13398"/>
                  </a:lnTo>
                  <a:cubicBezTo>
                    <a:pt x="41" y="13385"/>
                    <a:pt x="27" y="13371"/>
                    <a:pt x="27" y="13371"/>
                  </a:cubicBezTo>
                  <a:close/>
                  <a:moveTo>
                    <a:pt x="27" y="14042"/>
                  </a:moveTo>
                  <a:cubicBezTo>
                    <a:pt x="14" y="14042"/>
                    <a:pt x="1" y="14055"/>
                    <a:pt x="1" y="14069"/>
                  </a:cubicBezTo>
                  <a:lnTo>
                    <a:pt x="1" y="14404"/>
                  </a:lnTo>
                  <a:cubicBezTo>
                    <a:pt x="1" y="14417"/>
                    <a:pt x="14" y="14417"/>
                    <a:pt x="27" y="14417"/>
                  </a:cubicBezTo>
                  <a:cubicBezTo>
                    <a:pt x="27" y="14417"/>
                    <a:pt x="41" y="14417"/>
                    <a:pt x="41" y="14404"/>
                  </a:cubicBezTo>
                  <a:lnTo>
                    <a:pt x="41" y="14069"/>
                  </a:lnTo>
                  <a:cubicBezTo>
                    <a:pt x="41" y="14055"/>
                    <a:pt x="27" y="14042"/>
                    <a:pt x="27" y="14042"/>
                  </a:cubicBezTo>
                  <a:close/>
                  <a:moveTo>
                    <a:pt x="27" y="14712"/>
                  </a:moveTo>
                  <a:cubicBezTo>
                    <a:pt x="14" y="14712"/>
                    <a:pt x="1" y="14726"/>
                    <a:pt x="1" y="14739"/>
                  </a:cubicBezTo>
                  <a:lnTo>
                    <a:pt x="1" y="15074"/>
                  </a:lnTo>
                  <a:cubicBezTo>
                    <a:pt x="1" y="15074"/>
                    <a:pt x="14" y="15088"/>
                    <a:pt x="27" y="15088"/>
                  </a:cubicBezTo>
                  <a:cubicBezTo>
                    <a:pt x="27" y="15088"/>
                    <a:pt x="41" y="15088"/>
                    <a:pt x="41" y="15074"/>
                  </a:cubicBezTo>
                  <a:lnTo>
                    <a:pt x="41" y="14739"/>
                  </a:lnTo>
                  <a:cubicBezTo>
                    <a:pt x="41" y="14726"/>
                    <a:pt x="27" y="14712"/>
                    <a:pt x="27" y="14712"/>
                  </a:cubicBezTo>
                  <a:close/>
                  <a:moveTo>
                    <a:pt x="27" y="15383"/>
                  </a:moveTo>
                  <a:cubicBezTo>
                    <a:pt x="14" y="15383"/>
                    <a:pt x="1" y="15396"/>
                    <a:pt x="1" y="15410"/>
                  </a:cubicBezTo>
                  <a:lnTo>
                    <a:pt x="1" y="15745"/>
                  </a:lnTo>
                  <a:cubicBezTo>
                    <a:pt x="1" y="15745"/>
                    <a:pt x="14" y="15758"/>
                    <a:pt x="27" y="15758"/>
                  </a:cubicBezTo>
                  <a:cubicBezTo>
                    <a:pt x="27" y="15758"/>
                    <a:pt x="41" y="15745"/>
                    <a:pt x="41" y="15745"/>
                  </a:cubicBezTo>
                  <a:lnTo>
                    <a:pt x="41" y="15410"/>
                  </a:lnTo>
                  <a:cubicBezTo>
                    <a:pt x="41" y="15396"/>
                    <a:pt x="27" y="15383"/>
                    <a:pt x="27" y="15383"/>
                  </a:cubicBezTo>
                  <a:close/>
                  <a:moveTo>
                    <a:pt x="27" y="16053"/>
                  </a:moveTo>
                  <a:cubicBezTo>
                    <a:pt x="14" y="16053"/>
                    <a:pt x="1" y="16067"/>
                    <a:pt x="1" y="16067"/>
                  </a:cubicBezTo>
                  <a:lnTo>
                    <a:pt x="1" y="16402"/>
                  </a:lnTo>
                  <a:cubicBezTo>
                    <a:pt x="1" y="16416"/>
                    <a:pt x="14" y="16429"/>
                    <a:pt x="27" y="16429"/>
                  </a:cubicBezTo>
                  <a:cubicBezTo>
                    <a:pt x="27" y="16429"/>
                    <a:pt x="41" y="16416"/>
                    <a:pt x="41" y="16402"/>
                  </a:cubicBezTo>
                  <a:lnTo>
                    <a:pt x="41" y="16067"/>
                  </a:lnTo>
                  <a:cubicBezTo>
                    <a:pt x="41" y="16067"/>
                    <a:pt x="27" y="16053"/>
                    <a:pt x="27" y="16053"/>
                  </a:cubicBezTo>
                  <a:close/>
                  <a:moveTo>
                    <a:pt x="27" y="16724"/>
                  </a:moveTo>
                  <a:cubicBezTo>
                    <a:pt x="14" y="16724"/>
                    <a:pt x="1" y="16724"/>
                    <a:pt x="1" y="16737"/>
                  </a:cubicBezTo>
                  <a:lnTo>
                    <a:pt x="1" y="17073"/>
                  </a:lnTo>
                  <a:cubicBezTo>
                    <a:pt x="1" y="17086"/>
                    <a:pt x="14" y="17100"/>
                    <a:pt x="27" y="17100"/>
                  </a:cubicBezTo>
                  <a:cubicBezTo>
                    <a:pt x="27" y="17100"/>
                    <a:pt x="41" y="17086"/>
                    <a:pt x="41" y="17073"/>
                  </a:cubicBezTo>
                  <a:lnTo>
                    <a:pt x="41" y="16737"/>
                  </a:lnTo>
                  <a:cubicBezTo>
                    <a:pt x="41" y="16737"/>
                    <a:pt x="27" y="16724"/>
                    <a:pt x="27" y="16724"/>
                  </a:cubicBezTo>
                  <a:close/>
                  <a:moveTo>
                    <a:pt x="27" y="17395"/>
                  </a:moveTo>
                  <a:cubicBezTo>
                    <a:pt x="14" y="17395"/>
                    <a:pt x="1" y="17395"/>
                    <a:pt x="1" y="17408"/>
                  </a:cubicBezTo>
                  <a:lnTo>
                    <a:pt x="1" y="17743"/>
                  </a:lnTo>
                  <a:cubicBezTo>
                    <a:pt x="1" y="17757"/>
                    <a:pt x="14" y="17770"/>
                    <a:pt x="27" y="17770"/>
                  </a:cubicBezTo>
                  <a:cubicBezTo>
                    <a:pt x="27" y="17770"/>
                    <a:pt x="41" y="17757"/>
                    <a:pt x="41" y="17743"/>
                  </a:cubicBezTo>
                  <a:lnTo>
                    <a:pt x="41" y="17408"/>
                  </a:lnTo>
                  <a:cubicBezTo>
                    <a:pt x="41" y="17395"/>
                    <a:pt x="27" y="17395"/>
                    <a:pt x="27" y="17395"/>
                  </a:cubicBezTo>
                  <a:close/>
                  <a:moveTo>
                    <a:pt x="27" y="18065"/>
                  </a:moveTo>
                  <a:cubicBezTo>
                    <a:pt x="14" y="18065"/>
                    <a:pt x="1" y="18065"/>
                    <a:pt x="1" y="18079"/>
                  </a:cubicBezTo>
                  <a:lnTo>
                    <a:pt x="1" y="18414"/>
                  </a:lnTo>
                  <a:cubicBezTo>
                    <a:pt x="1" y="18427"/>
                    <a:pt x="14" y="18441"/>
                    <a:pt x="27" y="18441"/>
                  </a:cubicBezTo>
                  <a:cubicBezTo>
                    <a:pt x="27" y="18441"/>
                    <a:pt x="41" y="18427"/>
                    <a:pt x="41" y="18414"/>
                  </a:cubicBezTo>
                  <a:lnTo>
                    <a:pt x="41" y="18079"/>
                  </a:lnTo>
                  <a:cubicBezTo>
                    <a:pt x="41" y="18065"/>
                    <a:pt x="27" y="18065"/>
                    <a:pt x="27" y="18065"/>
                  </a:cubicBezTo>
                  <a:close/>
                  <a:moveTo>
                    <a:pt x="27" y="18722"/>
                  </a:moveTo>
                  <a:cubicBezTo>
                    <a:pt x="14" y="18722"/>
                    <a:pt x="1" y="18736"/>
                    <a:pt x="1" y="18749"/>
                  </a:cubicBezTo>
                  <a:lnTo>
                    <a:pt x="1" y="19084"/>
                  </a:lnTo>
                  <a:cubicBezTo>
                    <a:pt x="1" y="19098"/>
                    <a:pt x="14" y="19098"/>
                    <a:pt x="27" y="19098"/>
                  </a:cubicBezTo>
                  <a:cubicBezTo>
                    <a:pt x="27" y="19098"/>
                    <a:pt x="41" y="19098"/>
                    <a:pt x="41" y="19084"/>
                  </a:cubicBezTo>
                  <a:lnTo>
                    <a:pt x="41" y="18749"/>
                  </a:lnTo>
                  <a:cubicBezTo>
                    <a:pt x="41" y="18736"/>
                    <a:pt x="27" y="18722"/>
                    <a:pt x="27" y="18722"/>
                  </a:cubicBezTo>
                  <a:close/>
                  <a:moveTo>
                    <a:pt x="27" y="19393"/>
                  </a:moveTo>
                  <a:cubicBezTo>
                    <a:pt x="14" y="19393"/>
                    <a:pt x="1" y="19406"/>
                    <a:pt x="1" y="19420"/>
                  </a:cubicBezTo>
                  <a:lnTo>
                    <a:pt x="1" y="19755"/>
                  </a:lnTo>
                  <a:cubicBezTo>
                    <a:pt x="1" y="19768"/>
                    <a:pt x="14" y="19768"/>
                    <a:pt x="27" y="19768"/>
                  </a:cubicBezTo>
                  <a:cubicBezTo>
                    <a:pt x="27" y="19768"/>
                    <a:pt x="41" y="19768"/>
                    <a:pt x="41" y="19755"/>
                  </a:cubicBezTo>
                  <a:lnTo>
                    <a:pt x="41" y="19420"/>
                  </a:lnTo>
                  <a:cubicBezTo>
                    <a:pt x="41" y="19406"/>
                    <a:pt x="27" y="19393"/>
                    <a:pt x="27" y="19393"/>
                  </a:cubicBezTo>
                  <a:close/>
                  <a:moveTo>
                    <a:pt x="27" y="20063"/>
                  </a:moveTo>
                  <a:cubicBezTo>
                    <a:pt x="14" y="20063"/>
                    <a:pt x="1" y="20077"/>
                    <a:pt x="1" y="20090"/>
                  </a:cubicBezTo>
                  <a:lnTo>
                    <a:pt x="1" y="20425"/>
                  </a:lnTo>
                  <a:cubicBezTo>
                    <a:pt x="1" y="20439"/>
                    <a:pt x="14" y="20439"/>
                    <a:pt x="27" y="20439"/>
                  </a:cubicBezTo>
                  <a:cubicBezTo>
                    <a:pt x="27" y="20439"/>
                    <a:pt x="41" y="20439"/>
                    <a:pt x="41" y="20425"/>
                  </a:cubicBezTo>
                  <a:lnTo>
                    <a:pt x="41" y="20090"/>
                  </a:lnTo>
                  <a:cubicBezTo>
                    <a:pt x="41" y="20077"/>
                    <a:pt x="27" y="20063"/>
                    <a:pt x="27" y="20063"/>
                  </a:cubicBezTo>
                  <a:close/>
                  <a:moveTo>
                    <a:pt x="27" y="20734"/>
                  </a:moveTo>
                  <a:cubicBezTo>
                    <a:pt x="14" y="20734"/>
                    <a:pt x="1" y="20747"/>
                    <a:pt x="1" y="20761"/>
                  </a:cubicBezTo>
                  <a:lnTo>
                    <a:pt x="1" y="21096"/>
                  </a:lnTo>
                  <a:cubicBezTo>
                    <a:pt x="1" y="21096"/>
                    <a:pt x="14" y="21109"/>
                    <a:pt x="27" y="21109"/>
                  </a:cubicBezTo>
                  <a:cubicBezTo>
                    <a:pt x="27" y="21109"/>
                    <a:pt x="41" y="21109"/>
                    <a:pt x="41" y="21096"/>
                  </a:cubicBezTo>
                  <a:lnTo>
                    <a:pt x="41" y="20761"/>
                  </a:lnTo>
                  <a:cubicBezTo>
                    <a:pt x="41" y="20747"/>
                    <a:pt x="27" y="20734"/>
                    <a:pt x="27" y="20734"/>
                  </a:cubicBezTo>
                  <a:close/>
                  <a:moveTo>
                    <a:pt x="27" y="21404"/>
                  </a:moveTo>
                  <a:cubicBezTo>
                    <a:pt x="14" y="21404"/>
                    <a:pt x="1" y="21418"/>
                    <a:pt x="1" y="21431"/>
                  </a:cubicBezTo>
                  <a:lnTo>
                    <a:pt x="1" y="21767"/>
                  </a:lnTo>
                  <a:cubicBezTo>
                    <a:pt x="1" y="21767"/>
                    <a:pt x="14" y="21780"/>
                    <a:pt x="27" y="21780"/>
                  </a:cubicBezTo>
                  <a:cubicBezTo>
                    <a:pt x="27" y="21780"/>
                    <a:pt x="41" y="21767"/>
                    <a:pt x="41" y="21767"/>
                  </a:cubicBezTo>
                  <a:lnTo>
                    <a:pt x="41" y="21431"/>
                  </a:lnTo>
                  <a:cubicBezTo>
                    <a:pt x="41" y="21418"/>
                    <a:pt x="27" y="21404"/>
                    <a:pt x="27" y="21404"/>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9"/>
            <p:cNvSpPr/>
            <p:nvPr/>
          </p:nvSpPr>
          <p:spPr>
            <a:xfrm>
              <a:off x="2462523" y="1142587"/>
              <a:ext cx="2975" cy="14655"/>
            </a:xfrm>
            <a:custGeom>
              <a:rect b="b" l="l" r="r" t="t"/>
              <a:pathLst>
                <a:path extrusionOk="0" h="202" w="41">
                  <a:moveTo>
                    <a:pt x="27" y="0"/>
                  </a:moveTo>
                  <a:cubicBezTo>
                    <a:pt x="14" y="0"/>
                    <a:pt x="1" y="0"/>
                    <a:pt x="1" y="14"/>
                  </a:cubicBezTo>
                  <a:lnTo>
                    <a:pt x="1" y="188"/>
                  </a:lnTo>
                  <a:cubicBezTo>
                    <a:pt x="1" y="188"/>
                    <a:pt x="14" y="201"/>
                    <a:pt x="27" y="201"/>
                  </a:cubicBezTo>
                  <a:cubicBezTo>
                    <a:pt x="27" y="201"/>
                    <a:pt x="41" y="188"/>
                    <a:pt x="41" y="188"/>
                  </a:cubicBezTo>
                  <a:lnTo>
                    <a:pt x="41" y="14"/>
                  </a:lnTo>
                  <a:cubicBezTo>
                    <a:pt x="41" y="0"/>
                    <a:pt x="27" y="0"/>
                    <a:pt x="2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9"/>
            <p:cNvSpPr/>
            <p:nvPr/>
          </p:nvSpPr>
          <p:spPr>
            <a:xfrm>
              <a:off x="3743905" y="2774241"/>
              <a:ext cx="3047" cy="14655"/>
            </a:xfrm>
            <a:custGeom>
              <a:rect b="b" l="l" r="r" t="t"/>
              <a:pathLst>
                <a:path extrusionOk="0" h="202" w="42">
                  <a:moveTo>
                    <a:pt x="14" y="1"/>
                  </a:moveTo>
                  <a:cubicBezTo>
                    <a:pt x="1" y="1"/>
                    <a:pt x="1" y="1"/>
                    <a:pt x="1" y="14"/>
                  </a:cubicBezTo>
                  <a:lnTo>
                    <a:pt x="1" y="188"/>
                  </a:lnTo>
                  <a:cubicBezTo>
                    <a:pt x="1" y="202"/>
                    <a:pt x="1" y="202"/>
                    <a:pt x="14" y="202"/>
                  </a:cubicBezTo>
                  <a:cubicBezTo>
                    <a:pt x="28" y="202"/>
                    <a:pt x="41" y="202"/>
                    <a:pt x="41" y="188"/>
                  </a:cubicBezTo>
                  <a:lnTo>
                    <a:pt x="41" y="14"/>
                  </a:lnTo>
                  <a:cubicBezTo>
                    <a:pt x="41" y="14"/>
                    <a:pt x="28"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9"/>
            <p:cNvSpPr/>
            <p:nvPr/>
          </p:nvSpPr>
          <p:spPr>
            <a:xfrm>
              <a:off x="3743905" y="1188294"/>
              <a:ext cx="3047" cy="1564613"/>
            </a:xfrm>
            <a:custGeom>
              <a:rect b="b" l="l" r="r" t="t"/>
              <a:pathLst>
                <a:path extrusionOk="0" h="21566" w="42">
                  <a:moveTo>
                    <a:pt x="14" y="1"/>
                  </a:moveTo>
                  <a:cubicBezTo>
                    <a:pt x="1" y="1"/>
                    <a:pt x="1" y="14"/>
                    <a:pt x="1" y="27"/>
                  </a:cubicBezTo>
                  <a:lnTo>
                    <a:pt x="1" y="363"/>
                  </a:lnTo>
                  <a:cubicBezTo>
                    <a:pt x="1" y="363"/>
                    <a:pt x="1" y="376"/>
                    <a:pt x="14" y="376"/>
                  </a:cubicBezTo>
                  <a:cubicBezTo>
                    <a:pt x="28" y="376"/>
                    <a:pt x="41" y="363"/>
                    <a:pt x="41" y="363"/>
                  </a:cubicBezTo>
                  <a:lnTo>
                    <a:pt x="41" y="27"/>
                  </a:lnTo>
                  <a:cubicBezTo>
                    <a:pt x="41" y="14"/>
                    <a:pt x="28" y="1"/>
                    <a:pt x="14" y="1"/>
                  </a:cubicBezTo>
                  <a:close/>
                  <a:moveTo>
                    <a:pt x="14" y="671"/>
                  </a:moveTo>
                  <a:cubicBezTo>
                    <a:pt x="1" y="671"/>
                    <a:pt x="1" y="671"/>
                    <a:pt x="1" y="685"/>
                  </a:cubicBezTo>
                  <a:lnTo>
                    <a:pt x="1" y="1020"/>
                  </a:lnTo>
                  <a:cubicBezTo>
                    <a:pt x="1" y="1033"/>
                    <a:pt x="1" y="1033"/>
                    <a:pt x="14" y="1033"/>
                  </a:cubicBezTo>
                  <a:cubicBezTo>
                    <a:pt x="28" y="1033"/>
                    <a:pt x="41" y="1033"/>
                    <a:pt x="41" y="1020"/>
                  </a:cubicBezTo>
                  <a:lnTo>
                    <a:pt x="41" y="685"/>
                  </a:lnTo>
                  <a:cubicBezTo>
                    <a:pt x="41" y="671"/>
                    <a:pt x="28" y="671"/>
                    <a:pt x="14" y="671"/>
                  </a:cubicBezTo>
                  <a:close/>
                  <a:moveTo>
                    <a:pt x="14" y="1328"/>
                  </a:moveTo>
                  <a:cubicBezTo>
                    <a:pt x="1" y="1328"/>
                    <a:pt x="1" y="1342"/>
                    <a:pt x="1" y="1355"/>
                  </a:cubicBezTo>
                  <a:lnTo>
                    <a:pt x="1" y="1677"/>
                  </a:lnTo>
                  <a:cubicBezTo>
                    <a:pt x="1" y="1690"/>
                    <a:pt x="1" y="1704"/>
                    <a:pt x="14" y="1704"/>
                  </a:cubicBezTo>
                  <a:cubicBezTo>
                    <a:pt x="28" y="1704"/>
                    <a:pt x="41" y="1690"/>
                    <a:pt x="41" y="1677"/>
                  </a:cubicBezTo>
                  <a:lnTo>
                    <a:pt x="41" y="1355"/>
                  </a:lnTo>
                  <a:cubicBezTo>
                    <a:pt x="41" y="1342"/>
                    <a:pt x="28" y="1328"/>
                    <a:pt x="14" y="1328"/>
                  </a:cubicBezTo>
                  <a:close/>
                  <a:moveTo>
                    <a:pt x="14" y="1985"/>
                  </a:moveTo>
                  <a:cubicBezTo>
                    <a:pt x="1" y="1985"/>
                    <a:pt x="1" y="1999"/>
                    <a:pt x="1" y="2012"/>
                  </a:cubicBezTo>
                  <a:lnTo>
                    <a:pt x="1" y="2348"/>
                  </a:lnTo>
                  <a:cubicBezTo>
                    <a:pt x="1" y="2348"/>
                    <a:pt x="1" y="2361"/>
                    <a:pt x="14" y="2361"/>
                  </a:cubicBezTo>
                  <a:cubicBezTo>
                    <a:pt x="28" y="2361"/>
                    <a:pt x="41" y="2361"/>
                    <a:pt x="41" y="2348"/>
                  </a:cubicBezTo>
                  <a:lnTo>
                    <a:pt x="41" y="2012"/>
                  </a:lnTo>
                  <a:cubicBezTo>
                    <a:pt x="41" y="1999"/>
                    <a:pt x="28" y="1985"/>
                    <a:pt x="14" y="1985"/>
                  </a:cubicBezTo>
                  <a:close/>
                  <a:moveTo>
                    <a:pt x="14" y="2656"/>
                  </a:moveTo>
                  <a:cubicBezTo>
                    <a:pt x="1" y="2656"/>
                    <a:pt x="1" y="2656"/>
                    <a:pt x="1" y="2669"/>
                  </a:cubicBezTo>
                  <a:lnTo>
                    <a:pt x="1" y="3005"/>
                  </a:lnTo>
                  <a:cubicBezTo>
                    <a:pt x="1" y="3018"/>
                    <a:pt x="1" y="3031"/>
                    <a:pt x="14" y="3031"/>
                  </a:cubicBezTo>
                  <a:cubicBezTo>
                    <a:pt x="28" y="3031"/>
                    <a:pt x="41" y="3018"/>
                    <a:pt x="41" y="3005"/>
                  </a:cubicBezTo>
                  <a:lnTo>
                    <a:pt x="41" y="2669"/>
                  </a:lnTo>
                  <a:cubicBezTo>
                    <a:pt x="41" y="2669"/>
                    <a:pt x="28" y="2656"/>
                    <a:pt x="14" y="2656"/>
                  </a:cubicBezTo>
                  <a:close/>
                  <a:moveTo>
                    <a:pt x="14" y="3313"/>
                  </a:moveTo>
                  <a:cubicBezTo>
                    <a:pt x="1" y="3313"/>
                    <a:pt x="1" y="3327"/>
                    <a:pt x="1" y="3340"/>
                  </a:cubicBezTo>
                  <a:lnTo>
                    <a:pt x="1" y="3662"/>
                  </a:lnTo>
                  <a:cubicBezTo>
                    <a:pt x="1" y="3675"/>
                    <a:pt x="1" y="3689"/>
                    <a:pt x="14" y="3689"/>
                  </a:cubicBezTo>
                  <a:cubicBezTo>
                    <a:pt x="28" y="3689"/>
                    <a:pt x="41" y="3675"/>
                    <a:pt x="41" y="3662"/>
                  </a:cubicBezTo>
                  <a:lnTo>
                    <a:pt x="41" y="3340"/>
                  </a:lnTo>
                  <a:cubicBezTo>
                    <a:pt x="41" y="3327"/>
                    <a:pt x="28" y="3313"/>
                    <a:pt x="14" y="3313"/>
                  </a:cubicBezTo>
                  <a:close/>
                  <a:moveTo>
                    <a:pt x="14" y="3984"/>
                  </a:moveTo>
                  <a:cubicBezTo>
                    <a:pt x="1" y="3984"/>
                    <a:pt x="1" y="3984"/>
                    <a:pt x="1" y="3997"/>
                  </a:cubicBezTo>
                  <a:lnTo>
                    <a:pt x="1" y="4332"/>
                  </a:lnTo>
                  <a:cubicBezTo>
                    <a:pt x="1" y="4346"/>
                    <a:pt x="1" y="4346"/>
                    <a:pt x="14" y="4346"/>
                  </a:cubicBezTo>
                  <a:cubicBezTo>
                    <a:pt x="28" y="4346"/>
                    <a:pt x="41" y="4346"/>
                    <a:pt x="41" y="4332"/>
                  </a:cubicBezTo>
                  <a:lnTo>
                    <a:pt x="41" y="3997"/>
                  </a:lnTo>
                  <a:cubicBezTo>
                    <a:pt x="41" y="3984"/>
                    <a:pt x="28" y="3984"/>
                    <a:pt x="14" y="3984"/>
                  </a:cubicBezTo>
                  <a:close/>
                  <a:moveTo>
                    <a:pt x="14" y="4641"/>
                  </a:moveTo>
                  <a:cubicBezTo>
                    <a:pt x="1" y="4641"/>
                    <a:pt x="1" y="4654"/>
                    <a:pt x="1" y="4654"/>
                  </a:cubicBezTo>
                  <a:lnTo>
                    <a:pt x="1" y="4989"/>
                  </a:lnTo>
                  <a:cubicBezTo>
                    <a:pt x="1" y="5003"/>
                    <a:pt x="1" y="5016"/>
                    <a:pt x="14" y="5016"/>
                  </a:cubicBezTo>
                  <a:cubicBezTo>
                    <a:pt x="28" y="5016"/>
                    <a:pt x="41" y="5003"/>
                    <a:pt x="41" y="4989"/>
                  </a:cubicBezTo>
                  <a:lnTo>
                    <a:pt x="41" y="4654"/>
                  </a:lnTo>
                  <a:cubicBezTo>
                    <a:pt x="41" y="4654"/>
                    <a:pt x="28" y="4641"/>
                    <a:pt x="14" y="4641"/>
                  </a:cubicBezTo>
                  <a:close/>
                  <a:moveTo>
                    <a:pt x="14" y="5298"/>
                  </a:moveTo>
                  <a:cubicBezTo>
                    <a:pt x="1" y="5298"/>
                    <a:pt x="1" y="5311"/>
                    <a:pt x="1" y="5325"/>
                  </a:cubicBezTo>
                  <a:lnTo>
                    <a:pt x="1" y="5660"/>
                  </a:lnTo>
                  <a:cubicBezTo>
                    <a:pt x="1" y="5660"/>
                    <a:pt x="1" y="5673"/>
                    <a:pt x="14" y="5673"/>
                  </a:cubicBezTo>
                  <a:cubicBezTo>
                    <a:pt x="28" y="5673"/>
                    <a:pt x="41" y="5660"/>
                    <a:pt x="41" y="5660"/>
                  </a:cubicBezTo>
                  <a:lnTo>
                    <a:pt x="41" y="5325"/>
                  </a:lnTo>
                  <a:cubicBezTo>
                    <a:pt x="41" y="5311"/>
                    <a:pt x="28" y="5298"/>
                    <a:pt x="14" y="5298"/>
                  </a:cubicBezTo>
                  <a:close/>
                  <a:moveTo>
                    <a:pt x="14" y="5968"/>
                  </a:moveTo>
                  <a:cubicBezTo>
                    <a:pt x="1" y="5968"/>
                    <a:pt x="1" y="5968"/>
                    <a:pt x="1" y="5982"/>
                  </a:cubicBezTo>
                  <a:lnTo>
                    <a:pt x="1" y="6317"/>
                  </a:lnTo>
                  <a:cubicBezTo>
                    <a:pt x="1" y="6331"/>
                    <a:pt x="1" y="6331"/>
                    <a:pt x="14" y="6331"/>
                  </a:cubicBezTo>
                  <a:cubicBezTo>
                    <a:pt x="28" y="6331"/>
                    <a:pt x="41" y="6331"/>
                    <a:pt x="41" y="6317"/>
                  </a:cubicBezTo>
                  <a:lnTo>
                    <a:pt x="41" y="5982"/>
                  </a:lnTo>
                  <a:cubicBezTo>
                    <a:pt x="41" y="5968"/>
                    <a:pt x="28" y="5968"/>
                    <a:pt x="14" y="5968"/>
                  </a:cubicBezTo>
                  <a:close/>
                  <a:moveTo>
                    <a:pt x="14" y="6626"/>
                  </a:moveTo>
                  <a:cubicBezTo>
                    <a:pt x="1" y="6626"/>
                    <a:pt x="1" y="6639"/>
                    <a:pt x="1" y="6652"/>
                  </a:cubicBezTo>
                  <a:lnTo>
                    <a:pt x="1" y="6974"/>
                  </a:lnTo>
                  <a:cubicBezTo>
                    <a:pt x="1" y="6988"/>
                    <a:pt x="1" y="7001"/>
                    <a:pt x="14" y="7001"/>
                  </a:cubicBezTo>
                  <a:cubicBezTo>
                    <a:pt x="28" y="7001"/>
                    <a:pt x="41" y="6988"/>
                    <a:pt x="41" y="6974"/>
                  </a:cubicBezTo>
                  <a:lnTo>
                    <a:pt x="41" y="6652"/>
                  </a:lnTo>
                  <a:cubicBezTo>
                    <a:pt x="41" y="6639"/>
                    <a:pt x="28" y="6626"/>
                    <a:pt x="14" y="6626"/>
                  </a:cubicBezTo>
                  <a:close/>
                  <a:moveTo>
                    <a:pt x="14" y="7283"/>
                  </a:moveTo>
                  <a:cubicBezTo>
                    <a:pt x="1" y="7283"/>
                    <a:pt x="1" y="7296"/>
                    <a:pt x="1" y="7310"/>
                  </a:cubicBezTo>
                  <a:lnTo>
                    <a:pt x="1" y="7645"/>
                  </a:lnTo>
                  <a:cubicBezTo>
                    <a:pt x="1" y="7645"/>
                    <a:pt x="1" y="7658"/>
                    <a:pt x="14" y="7658"/>
                  </a:cubicBezTo>
                  <a:cubicBezTo>
                    <a:pt x="28" y="7658"/>
                    <a:pt x="41" y="7658"/>
                    <a:pt x="41" y="7645"/>
                  </a:cubicBezTo>
                  <a:lnTo>
                    <a:pt x="41" y="7310"/>
                  </a:lnTo>
                  <a:cubicBezTo>
                    <a:pt x="41" y="7296"/>
                    <a:pt x="28" y="7283"/>
                    <a:pt x="14" y="7283"/>
                  </a:cubicBezTo>
                  <a:close/>
                  <a:moveTo>
                    <a:pt x="14" y="7953"/>
                  </a:moveTo>
                  <a:cubicBezTo>
                    <a:pt x="1" y="7953"/>
                    <a:pt x="1" y="7953"/>
                    <a:pt x="1" y="7967"/>
                  </a:cubicBezTo>
                  <a:lnTo>
                    <a:pt x="1" y="8302"/>
                  </a:lnTo>
                  <a:cubicBezTo>
                    <a:pt x="1" y="8315"/>
                    <a:pt x="1" y="8329"/>
                    <a:pt x="14" y="8329"/>
                  </a:cubicBezTo>
                  <a:cubicBezTo>
                    <a:pt x="28" y="8329"/>
                    <a:pt x="41" y="8315"/>
                    <a:pt x="41" y="8302"/>
                  </a:cubicBezTo>
                  <a:lnTo>
                    <a:pt x="41" y="7967"/>
                  </a:lnTo>
                  <a:cubicBezTo>
                    <a:pt x="41" y="7967"/>
                    <a:pt x="28" y="7953"/>
                    <a:pt x="14" y="7953"/>
                  </a:cubicBezTo>
                  <a:close/>
                  <a:moveTo>
                    <a:pt x="14" y="8610"/>
                  </a:moveTo>
                  <a:cubicBezTo>
                    <a:pt x="1" y="8610"/>
                    <a:pt x="1" y="8624"/>
                    <a:pt x="1" y="8637"/>
                  </a:cubicBezTo>
                  <a:lnTo>
                    <a:pt x="1" y="8959"/>
                  </a:lnTo>
                  <a:cubicBezTo>
                    <a:pt x="1" y="8973"/>
                    <a:pt x="1" y="8986"/>
                    <a:pt x="14" y="8986"/>
                  </a:cubicBezTo>
                  <a:cubicBezTo>
                    <a:pt x="28" y="8986"/>
                    <a:pt x="41" y="8973"/>
                    <a:pt x="41" y="8959"/>
                  </a:cubicBezTo>
                  <a:lnTo>
                    <a:pt x="41" y="8637"/>
                  </a:lnTo>
                  <a:cubicBezTo>
                    <a:pt x="41" y="8624"/>
                    <a:pt x="28" y="8610"/>
                    <a:pt x="14" y="8610"/>
                  </a:cubicBezTo>
                  <a:close/>
                  <a:moveTo>
                    <a:pt x="14" y="9281"/>
                  </a:moveTo>
                  <a:cubicBezTo>
                    <a:pt x="1" y="9281"/>
                    <a:pt x="1" y="9281"/>
                    <a:pt x="1" y="9294"/>
                  </a:cubicBezTo>
                  <a:lnTo>
                    <a:pt x="1" y="9630"/>
                  </a:lnTo>
                  <a:cubicBezTo>
                    <a:pt x="1" y="9643"/>
                    <a:pt x="1" y="9643"/>
                    <a:pt x="14" y="9643"/>
                  </a:cubicBezTo>
                  <a:cubicBezTo>
                    <a:pt x="28" y="9643"/>
                    <a:pt x="41" y="9643"/>
                    <a:pt x="41" y="9630"/>
                  </a:cubicBezTo>
                  <a:lnTo>
                    <a:pt x="41" y="9294"/>
                  </a:lnTo>
                  <a:cubicBezTo>
                    <a:pt x="41" y="9281"/>
                    <a:pt x="28" y="9281"/>
                    <a:pt x="14" y="9281"/>
                  </a:cubicBezTo>
                  <a:close/>
                  <a:moveTo>
                    <a:pt x="14" y="9938"/>
                  </a:moveTo>
                  <a:cubicBezTo>
                    <a:pt x="1" y="9938"/>
                    <a:pt x="1" y="9952"/>
                    <a:pt x="1" y="9952"/>
                  </a:cubicBezTo>
                  <a:lnTo>
                    <a:pt x="1" y="10287"/>
                  </a:lnTo>
                  <a:cubicBezTo>
                    <a:pt x="1" y="10300"/>
                    <a:pt x="1" y="10314"/>
                    <a:pt x="14" y="10314"/>
                  </a:cubicBezTo>
                  <a:cubicBezTo>
                    <a:pt x="28" y="10314"/>
                    <a:pt x="41" y="10300"/>
                    <a:pt x="41" y="10287"/>
                  </a:cubicBezTo>
                  <a:lnTo>
                    <a:pt x="41" y="9952"/>
                  </a:lnTo>
                  <a:cubicBezTo>
                    <a:pt x="41" y="9952"/>
                    <a:pt x="28" y="9938"/>
                    <a:pt x="14" y="9938"/>
                  </a:cubicBezTo>
                  <a:close/>
                  <a:moveTo>
                    <a:pt x="14" y="10595"/>
                  </a:moveTo>
                  <a:cubicBezTo>
                    <a:pt x="1" y="10595"/>
                    <a:pt x="1" y="10609"/>
                    <a:pt x="1" y="10622"/>
                  </a:cubicBezTo>
                  <a:lnTo>
                    <a:pt x="1" y="10957"/>
                  </a:lnTo>
                  <a:cubicBezTo>
                    <a:pt x="1" y="10957"/>
                    <a:pt x="1" y="10971"/>
                    <a:pt x="14" y="10971"/>
                  </a:cubicBezTo>
                  <a:cubicBezTo>
                    <a:pt x="28" y="10971"/>
                    <a:pt x="41" y="10957"/>
                    <a:pt x="41" y="10957"/>
                  </a:cubicBezTo>
                  <a:lnTo>
                    <a:pt x="41" y="10622"/>
                  </a:lnTo>
                  <a:cubicBezTo>
                    <a:pt x="41" y="10609"/>
                    <a:pt x="28" y="10595"/>
                    <a:pt x="14" y="10595"/>
                  </a:cubicBezTo>
                  <a:close/>
                  <a:moveTo>
                    <a:pt x="14" y="11266"/>
                  </a:moveTo>
                  <a:cubicBezTo>
                    <a:pt x="1" y="11266"/>
                    <a:pt x="1" y="11266"/>
                    <a:pt x="1" y="11279"/>
                  </a:cubicBezTo>
                  <a:lnTo>
                    <a:pt x="1" y="11615"/>
                  </a:lnTo>
                  <a:cubicBezTo>
                    <a:pt x="1" y="11628"/>
                    <a:pt x="1" y="11628"/>
                    <a:pt x="14" y="11628"/>
                  </a:cubicBezTo>
                  <a:cubicBezTo>
                    <a:pt x="28" y="11628"/>
                    <a:pt x="41" y="11628"/>
                    <a:pt x="41" y="11615"/>
                  </a:cubicBezTo>
                  <a:lnTo>
                    <a:pt x="41" y="11279"/>
                  </a:lnTo>
                  <a:cubicBezTo>
                    <a:pt x="41" y="11266"/>
                    <a:pt x="28" y="11266"/>
                    <a:pt x="14" y="11266"/>
                  </a:cubicBezTo>
                  <a:close/>
                  <a:moveTo>
                    <a:pt x="14" y="11923"/>
                  </a:moveTo>
                  <a:cubicBezTo>
                    <a:pt x="1" y="11923"/>
                    <a:pt x="1" y="11936"/>
                    <a:pt x="1" y="11950"/>
                  </a:cubicBezTo>
                  <a:lnTo>
                    <a:pt x="1" y="12272"/>
                  </a:lnTo>
                  <a:cubicBezTo>
                    <a:pt x="1" y="12285"/>
                    <a:pt x="1" y="12298"/>
                    <a:pt x="14" y="12298"/>
                  </a:cubicBezTo>
                  <a:cubicBezTo>
                    <a:pt x="28" y="12298"/>
                    <a:pt x="41" y="12285"/>
                    <a:pt x="41" y="12272"/>
                  </a:cubicBezTo>
                  <a:lnTo>
                    <a:pt x="41" y="11950"/>
                  </a:lnTo>
                  <a:cubicBezTo>
                    <a:pt x="41" y="11936"/>
                    <a:pt x="28" y="11923"/>
                    <a:pt x="14" y="11923"/>
                  </a:cubicBezTo>
                  <a:close/>
                  <a:moveTo>
                    <a:pt x="14" y="12580"/>
                  </a:moveTo>
                  <a:cubicBezTo>
                    <a:pt x="1" y="12580"/>
                    <a:pt x="1" y="12594"/>
                    <a:pt x="1" y="12607"/>
                  </a:cubicBezTo>
                  <a:lnTo>
                    <a:pt x="1" y="12942"/>
                  </a:lnTo>
                  <a:cubicBezTo>
                    <a:pt x="1" y="12942"/>
                    <a:pt x="1" y="12956"/>
                    <a:pt x="14" y="12956"/>
                  </a:cubicBezTo>
                  <a:cubicBezTo>
                    <a:pt x="28" y="12956"/>
                    <a:pt x="41" y="12956"/>
                    <a:pt x="41" y="12942"/>
                  </a:cubicBezTo>
                  <a:lnTo>
                    <a:pt x="41" y="12607"/>
                  </a:lnTo>
                  <a:cubicBezTo>
                    <a:pt x="41" y="12594"/>
                    <a:pt x="28" y="12580"/>
                    <a:pt x="14" y="12580"/>
                  </a:cubicBezTo>
                  <a:close/>
                  <a:moveTo>
                    <a:pt x="14" y="13251"/>
                  </a:moveTo>
                  <a:cubicBezTo>
                    <a:pt x="1" y="13251"/>
                    <a:pt x="1" y="13251"/>
                    <a:pt x="1" y="13264"/>
                  </a:cubicBezTo>
                  <a:lnTo>
                    <a:pt x="1" y="13599"/>
                  </a:lnTo>
                  <a:cubicBezTo>
                    <a:pt x="1" y="13613"/>
                    <a:pt x="1" y="13626"/>
                    <a:pt x="14" y="13626"/>
                  </a:cubicBezTo>
                  <a:cubicBezTo>
                    <a:pt x="28" y="13626"/>
                    <a:pt x="41" y="13613"/>
                    <a:pt x="41" y="13599"/>
                  </a:cubicBezTo>
                  <a:lnTo>
                    <a:pt x="41" y="13264"/>
                  </a:lnTo>
                  <a:cubicBezTo>
                    <a:pt x="41" y="13264"/>
                    <a:pt x="28" y="13251"/>
                    <a:pt x="14" y="13251"/>
                  </a:cubicBezTo>
                  <a:close/>
                  <a:moveTo>
                    <a:pt x="14" y="13908"/>
                  </a:moveTo>
                  <a:cubicBezTo>
                    <a:pt x="1" y="13908"/>
                    <a:pt x="1" y="13921"/>
                    <a:pt x="1" y="13935"/>
                  </a:cubicBezTo>
                  <a:lnTo>
                    <a:pt x="1" y="14256"/>
                  </a:lnTo>
                  <a:cubicBezTo>
                    <a:pt x="1" y="14270"/>
                    <a:pt x="1" y="14283"/>
                    <a:pt x="14" y="14283"/>
                  </a:cubicBezTo>
                  <a:cubicBezTo>
                    <a:pt x="28" y="14283"/>
                    <a:pt x="41" y="14270"/>
                    <a:pt x="41" y="14256"/>
                  </a:cubicBezTo>
                  <a:lnTo>
                    <a:pt x="41" y="13935"/>
                  </a:lnTo>
                  <a:cubicBezTo>
                    <a:pt x="41" y="13921"/>
                    <a:pt x="28" y="13908"/>
                    <a:pt x="14" y="13908"/>
                  </a:cubicBezTo>
                  <a:close/>
                  <a:moveTo>
                    <a:pt x="14" y="14578"/>
                  </a:moveTo>
                  <a:cubicBezTo>
                    <a:pt x="1" y="14578"/>
                    <a:pt x="1" y="14578"/>
                    <a:pt x="1" y="14592"/>
                  </a:cubicBezTo>
                  <a:lnTo>
                    <a:pt x="1" y="14927"/>
                  </a:lnTo>
                  <a:cubicBezTo>
                    <a:pt x="1" y="14940"/>
                    <a:pt x="1" y="14940"/>
                    <a:pt x="14" y="14940"/>
                  </a:cubicBezTo>
                  <a:cubicBezTo>
                    <a:pt x="28" y="14940"/>
                    <a:pt x="41" y="14940"/>
                    <a:pt x="41" y="14927"/>
                  </a:cubicBezTo>
                  <a:lnTo>
                    <a:pt x="41" y="14592"/>
                  </a:lnTo>
                  <a:cubicBezTo>
                    <a:pt x="41" y="14578"/>
                    <a:pt x="28" y="14578"/>
                    <a:pt x="14" y="14578"/>
                  </a:cubicBezTo>
                  <a:close/>
                  <a:moveTo>
                    <a:pt x="14" y="15235"/>
                  </a:moveTo>
                  <a:cubicBezTo>
                    <a:pt x="1" y="15235"/>
                    <a:pt x="1" y="15249"/>
                    <a:pt x="1" y="15249"/>
                  </a:cubicBezTo>
                  <a:lnTo>
                    <a:pt x="1" y="15584"/>
                  </a:lnTo>
                  <a:cubicBezTo>
                    <a:pt x="1" y="15598"/>
                    <a:pt x="1" y="15611"/>
                    <a:pt x="14" y="15611"/>
                  </a:cubicBezTo>
                  <a:cubicBezTo>
                    <a:pt x="28" y="15611"/>
                    <a:pt x="41" y="15598"/>
                    <a:pt x="41" y="15584"/>
                  </a:cubicBezTo>
                  <a:lnTo>
                    <a:pt x="41" y="15249"/>
                  </a:lnTo>
                  <a:cubicBezTo>
                    <a:pt x="41" y="15249"/>
                    <a:pt x="28" y="15235"/>
                    <a:pt x="14" y="15235"/>
                  </a:cubicBezTo>
                  <a:close/>
                  <a:moveTo>
                    <a:pt x="14" y="15893"/>
                  </a:moveTo>
                  <a:cubicBezTo>
                    <a:pt x="1" y="15893"/>
                    <a:pt x="1" y="15906"/>
                    <a:pt x="1" y="15919"/>
                  </a:cubicBezTo>
                  <a:lnTo>
                    <a:pt x="1" y="16255"/>
                  </a:lnTo>
                  <a:cubicBezTo>
                    <a:pt x="1" y="16255"/>
                    <a:pt x="1" y="16268"/>
                    <a:pt x="14" y="16268"/>
                  </a:cubicBezTo>
                  <a:cubicBezTo>
                    <a:pt x="28" y="16268"/>
                    <a:pt x="41" y="16255"/>
                    <a:pt x="41" y="16255"/>
                  </a:cubicBezTo>
                  <a:lnTo>
                    <a:pt x="41" y="15919"/>
                  </a:lnTo>
                  <a:cubicBezTo>
                    <a:pt x="41" y="15906"/>
                    <a:pt x="28" y="15893"/>
                    <a:pt x="14" y="15893"/>
                  </a:cubicBezTo>
                  <a:close/>
                  <a:moveTo>
                    <a:pt x="14" y="16563"/>
                  </a:moveTo>
                  <a:cubicBezTo>
                    <a:pt x="1" y="16563"/>
                    <a:pt x="1" y="16563"/>
                    <a:pt x="1" y="16577"/>
                  </a:cubicBezTo>
                  <a:lnTo>
                    <a:pt x="1" y="16912"/>
                  </a:lnTo>
                  <a:cubicBezTo>
                    <a:pt x="1" y="16925"/>
                    <a:pt x="1" y="16925"/>
                    <a:pt x="14" y="16925"/>
                  </a:cubicBezTo>
                  <a:cubicBezTo>
                    <a:pt x="28" y="16925"/>
                    <a:pt x="41" y="16925"/>
                    <a:pt x="41" y="16912"/>
                  </a:cubicBezTo>
                  <a:lnTo>
                    <a:pt x="41" y="16577"/>
                  </a:lnTo>
                  <a:cubicBezTo>
                    <a:pt x="41" y="16563"/>
                    <a:pt x="28" y="16563"/>
                    <a:pt x="14" y="16563"/>
                  </a:cubicBezTo>
                  <a:close/>
                  <a:moveTo>
                    <a:pt x="14" y="17220"/>
                  </a:moveTo>
                  <a:cubicBezTo>
                    <a:pt x="1" y="17220"/>
                    <a:pt x="1" y="17234"/>
                    <a:pt x="1" y="17247"/>
                  </a:cubicBezTo>
                  <a:lnTo>
                    <a:pt x="1" y="17569"/>
                  </a:lnTo>
                  <a:cubicBezTo>
                    <a:pt x="1" y="17582"/>
                    <a:pt x="1" y="17596"/>
                    <a:pt x="14" y="17596"/>
                  </a:cubicBezTo>
                  <a:cubicBezTo>
                    <a:pt x="28" y="17596"/>
                    <a:pt x="41" y="17582"/>
                    <a:pt x="41" y="17569"/>
                  </a:cubicBezTo>
                  <a:lnTo>
                    <a:pt x="41" y="17247"/>
                  </a:lnTo>
                  <a:cubicBezTo>
                    <a:pt x="41" y="17234"/>
                    <a:pt x="28" y="17220"/>
                    <a:pt x="14" y="17220"/>
                  </a:cubicBezTo>
                  <a:close/>
                  <a:moveTo>
                    <a:pt x="14" y="17877"/>
                  </a:moveTo>
                  <a:cubicBezTo>
                    <a:pt x="1" y="17877"/>
                    <a:pt x="1" y="17891"/>
                    <a:pt x="1" y="17904"/>
                  </a:cubicBezTo>
                  <a:lnTo>
                    <a:pt x="1" y="18240"/>
                  </a:lnTo>
                  <a:cubicBezTo>
                    <a:pt x="1" y="18240"/>
                    <a:pt x="1" y="18253"/>
                    <a:pt x="14" y="18253"/>
                  </a:cubicBezTo>
                  <a:cubicBezTo>
                    <a:pt x="28" y="18253"/>
                    <a:pt x="41" y="18253"/>
                    <a:pt x="41" y="18240"/>
                  </a:cubicBezTo>
                  <a:lnTo>
                    <a:pt x="41" y="17904"/>
                  </a:lnTo>
                  <a:cubicBezTo>
                    <a:pt x="41" y="17891"/>
                    <a:pt x="28" y="17877"/>
                    <a:pt x="14" y="17877"/>
                  </a:cubicBezTo>
                  <a:close/>
                  <a:moveTo>
                    <a:pt x="14" y="18548"/>
                  </a:moveTo>
                  <a:cubicBezTo>
                    <a:pt x="1" y="18548"/>
                    <a:pt x="1" y="18548"/>
                    <a:pt x="1" y="18561"/>
                  </a:cubicBezTo>
                  <a:lnTo>
                    <a:pt x="1" y="18897"/>
                  </a:lnTo>
                  <a:cubicBezTo>
                    <a:pt x="1" y="18910"/>
                    <a:pt x="1" y="18924"/>
                    <a:pt x="14" y="18924"/>
                  </a:cubicBezTo>
                  <a:cubicBezTo>
                    <a:pt x="28" y="18924"/>
                    <a:pt x="41" y="18910"/>
                    <a:pt x="41" y="18897"/>
                  </a:cubicBezTo>
                  <a:lnTo>
                    <a:pt x="41" y="18561"/>
                  </a:lnTo>
                  <a:cubicBezTo>
                    <a:pt x="41" y="18561"/>
                    <a:pt x="28" y="18548"/>
                    <a:pt x="14" y="18548"/>
                  </a:cubicBezTo>
                  <a:close/>
                  <a:moveTo>
                    <a:pt x="14" y="19205"/>
                  </a:moveTo>
                  <a:cubicBezTo>
                    <a:pt x="1" y="19205"/>
                    <a:pt x="1" y="19219"/>
                    <a:pt x="1" y="19232"/>
                  </a:cubicBezTo>
                  <a:lnTo>
                    <a:pt x="1" y="19554"/>
                  </a:lnTo>
                  <a:cubicBezTo>
                    <a:pt x="1" y="19567"/>
                    <a:pt x="1" y="19581"/>
                    <a:pt x="14" y="19581"/>
                  </a:cubicBezTo>
                  <a:cubicBezTo>
                    <a:pt x="28" y="19581"/>
                    <a:pt x="41" y="19567"/>
                    <a:pt x="41" y="19554"/>
                  </a:cubicBezTo>
                  <a:lnTo>
                    <a:pt x="41" y="19232"/>
                  </a:lnTo>
                  <a:cubicBezTo>
                    <a:pt x="41" y="19219"/>
                    <a:pt x="28" y="19205"/>
                    <a:pt x="14" y="19205"/>
                  </a:cubicBezTo>
                  <a:close/>
                  <a:moveTo>
                    <a:pt x="14" y="19862"/>
                  </a:moveTo>
                  <a:cubicBezTo>
                    <a:pt x="1" y="19862"/>
                    <a:pt x="1" y="19876"/>
                    <a:pt x="1" y="19889"/>
                  </a:cubicBezTo>
                  <a:lnTo>
                    <a:pt x="1" y="20224"/>
                  </a:lnTo>
                  <a:cubicBezTo>
                    <a:pt x="1" y="20238"/>
                    <a:pt x="1" y="20238"/>
                    <a:pt x="14" y="20238"/>
                  </a:cubicBezTo>
                  <a:cubicBezTo>
                    <a:pt x="28" y="20238"/>
                    <a:pt x="41" y="20238"/>
                    <a:pt x="41" y="20224"/>
                  </a:cubicBezTo>
                  <a:lnTo>
                    <a:pt x="41" y="19889"/>
                  </a:lnTo>
                  <a:cubicBezTo>
                    <a:pt x="41" y="19876"/>
                    <a:pt x="28" y="19862"/>
                    <a:pt x="14" y="19862"/>
                  </a:cubicBezTo>
                  <a:close/>
                  <a:moveTo>
                    <a:pt x="14" y="20533"/>
                  </a:moveTo>
                  <a:cubicBezTo>
                    <a:pt x="1" y="20533"/>
                    <a:pt x="1" y="20533"/>
                    <a:pt x="1" y="20546"/>
                  </a:cubicBezTo>
                  <a:lnTo>
                    <a:pt x="1" y="20882"/>
                  </a:lnTo>
                  <a:cubicBezTo>
                    <a:pt x="1" y="20895"/>
                    <a:pt x="1" y="20908"/>
                    <a:pt x="14" y="20908"/>
                  </a:cubicBezTo>
                  <a:cubicBezTo>
                    <a:pt x="28" y="20908"/>
                    <a:pt x="41" y="20895"/>
                    <a:pt x="41" y="20882"/>
                  </a:cubicBezTo>
                  <a:lnTo>
                    <a:pt x="41" y="20546"/>
                  </a:lnTo>
                  <a:cubicBezTo>
                    <a:pt x="41" y="20546"/>
                    <a:pt x="28" y="20533"/>
                    <a:pt x="14" y="20533"/>
                  </a:cubicBezTo>
                  <a:close/>
                  <a:moveTo>
                    <a:pt x="14" y="21190"/>
                  </a:moveTo>
                  <a:cubicBezTo>
                    <a:pt x="1" y="21190"/>
                    <a:pt x="1" y="21203"/>
                    <a:pt x="1" y="21217"/>
                  </a:cubicBezTo>
                  <a:lnTo>
                    <a:pt x="1" y="21552"/>
                  </a:lnTo>
                  <a:cubicBezTo>
                    <a:pt x="1" y="21552"/>
                    <a:pt x="1" y="21565"/>
                    <a:pt x="14" y="21565"/>
                  </a:cubicBezTo>
                  <a:cubicBezTo>
                    <a:pt x="28" y="21565"/>
                    <a:pt x="41" y="21552"/>
                    <a:pt x="41" y="21552"/>
                  </a:cubicBezTo>
                  <a:lnTo>
                    <a:pt x="41" y="21217"/>
                  </a:lnTo>
                  <a:cubicBezTo>
                    <a:pt x="41" y="21203"/>
                    <a:pt x="28" y="21190"/>
                    <a:pt x="14" y="2119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9"/>
            <p:cNvSpPr/>
            <p:nvPr/>
          </p:nvSpPr>
          <p:spPr>
            <a:xfrm>
              <a:off x="3743905" y="1152309"/>
              <a:ext cx="3047" cy="14655"/>
            </a:xfrm>
            <a:custGeom>
              <a:rect b="b" l="l" r="r" t="t"/>
              <a:pathLst>
                <a:path extrusionOk="0" h="202" w="42">
                  <a:moveTo>
                    <a:pt x="14" y="0"/>
                  </a:moveTo>
                  <a:cubicBezTo>
                    <a:pt x="1" y="0"/>
                    <a:pt x="1" y="0"/>
                    <a:pt x="1" y="14"/>
                  </a:cubicBezTo>
                  <a:lnTo>
                    <a:pt x="1" y="188"/>
                  </a:lnTo>
                  <a:cubicBezTo>
                    <a:pt x="1" y="188"/>
                    <a:pt x="1" y="202"/>
                    <a:pt x="14" y="202"/>
                  </a:cubicBezTo>
                  <a:cubicBezTo>
                    <a:pt x="28" y="202"/>
                    <a:pt x="41" y="202"/>
                    <a:pt x="41" y="188"/>
                  </a:cubicBezTo>
                  <a:lnTo>
                    <a:pt x="41" y="14"/>
                  </a:lnTo>
                  <a:cubicBezTo>
                    <a:pt x="41" y="0"/>
                    <a:pt x="28" y="0"/>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9"/>
            <p:cNvSpPr/>
            <p:nvPr/>
          </p:nvSpPr>
          <p:spPr>
            <a:xfrm>
              <a:off x="3856793" y="2774241"/>
              <a:ext cx="2975" cy="14655"/>
            </a:xfrm>
            <a:custGeom>
              <a:rect b="b" l="l" r="r" t="t"/>
              <a:pathLst>
                <a:path extrusionOk="0" h="202" w="41">
                  <a:moveTo>
                    <a:pt x="14" y="1"/>
                  </a:moveTo>
                  <a:cubicBezTo>
                    <a:pt x="14" y="1"/>
                    <a:pt x="1" y="1"/>
                    <a:pt x="1" y="14"/>
                  </a:cubicBezTo>
                  <a:lnTo>
                    <a:pt x="1" y="188"/>
                  </a:lnTo>
                  <a:cubicBezTo>
                    <a:pt x="1" y="202"/>
                    <a:pt x="1" y="202"/>
                    <a:pt x="14" y="202"/>
                  </a:cubicBezTo>
                  <a:cubicBezTo>
                    <a:pt x="27" y="202"/>
                    <a:pt x="41" y="202"/>
                    <a:pt x="41" y="188"/>
                  </a:cubicBezTo>
                  <a:lnTo>
                    <a:pt x="41" y="14"/>
                  </a:lnTo>
                  <a:cubicBezTo>
                    <a:pt x="41" y="14"/>
                    <a:pt x="27"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9"/>
            <p:cNvSpPr/>
            <p:nvPr/>
          </p:nvSpPr>
          <p:spPr>
            <a:xfrm>
              <a:off x="3856793" y="1188294"/>
              <a:ext cx="2975" cy="1564613"/>
            </a:xfrm>
            <a:custGeom>
              <a:rect b="b" l="l" r="r" t="t"/>
              <a:pathLst>
                <a:path extrusionOk="0" h="21566" w="41">
                  <a:moveTo>
                    <a:pt x="14" y="1"/>
                  </a:moveTo>
                  <a:cubicBezTo>
                    <a:pt x="14" y="1"/>
                    <a:pt x="1" y="14"/>
                    <a:pt x="1" y="27"/>
                  </a:cubicBezTo>
                  <a:lnTo>
                    <a:pt x="1" y="363"/>
                  </a:lnTo>
                  <a:cubicBezTo>
                    <a:pt x="1" y="363"/>
                    <a:pt x="1" y="376"/>
                    <a:pt x="14" y="376"/>
                  </a:cubicBezTo>
                  <a:cubicBezTo>
                    <a:pt x="27" y="376"/>
                    <a:pt x="41" y="363"/>
                    <a:pt x="41" y="363"/>
                  </a:cubicBezTo>
                  <a:lnTo>
                    <a:pt x="41" y="27"/>
                  </a:lnTo>
                  <a:cubicBezTo>
                    <a:pt x="41" y="14"/>
                    <a:pt x="27" y="1"/>
                    <a:pt x="14" y="1"/>
                  </a:cubicBezTo>
                  <a:close/>
                  <a:moveTo>
                    <a:pt x="14" y="671"/>
                  </a:moveTo>
                  <a:cubicBezTo>
                    <a:pt x="14" y="671"/>
                    <a:pt x="1" y="671"/>
                    <a:pt x="1" y="685"/>
                  </a:cubicBezTo>
                  <a:lnTo>
                    <a:pt x="1" y="1020"/>
                  </a:lnTo>
                  <a:cubicBezTo>
                    <a:pt x="1" y="1033"/>
                    <a:pt x="1" y="1033"/>
                    <a:pt x="14" y="1033"/>
                  </a:cubicBezTo>
                  <a:cubicBezTo>
                    <a:pt x="27" y="1033"/>
                    <a:pt x="41" y="1033"/>
                    <a:pt x="41" y="1020"/>
                  </a:cubicBezTo>
                  <a:lnTo>
                    <a:pt x="41" y="685"/>
                  </a:lnTo>
                  <a:cubicBezTo>
                    <a:pt x="41" y="671"/>
                    <a:pt x="27" y="671"/>
                    <a:pt x="14" y="671"/>
                  </a:cubicBezTo>
                  <a:close/>
                  <a:moveTo>
                    <a:pt x="14" y="1328"/>
                  </a:moveTo>
                  <a:cubicBezTo>
                    <a:pt x="14" y="1328"/>
                    <a:pt x="1" y="1342"/>
                    <a:pt x="1" y="1355"/>
                  </a:cubicBezTo>
                  <a:lnTo>
                    <a:pt x="1" y="1677"/>
                  </a:lnTo>
                  <a:cubicBezTo>
                    <a:pt x="1" y="1690"/>
                    <a:pt x="1" y="1704"/>
                    <a:pt x="14" y="1704"/>
                  </a:cubicBezTo>
                  <a:cubicBezTo>
                    <a:pt x="27" y="1704"/>
                    <a:pt x="41" y="1690"/>
                    <a:pt x="41" y="1677"/>
                  </a:cubicBezTo>
                  <a:lnTo>
                    <a:pt x="41" y="1355"/>
                  </a:lnTo>
                  <a:cubicBezTo>
                    <a:pt x="41" y="1342"/>
                    <a:pt x="27" y="1328"/>
                    <a:pt x="14" y="1328"/>
                  </a:cubicBezTo>
                  <a:close/>
                  <a:moveTo>
                    <a:pt x="14" y="1985"/>
                  </a:moveTo>
                  <a:cubicBezTo>
                    <a:pt x="14" y="1985"/>
                    <a:pt x="1" y="1999"/>
                    <a:pt x="1" y="2012"/>
                  </a:cubicBezTo>
                  <a:lnTo>
                    <a:pt x="1" y="2348"/>
                  </a:lnTo>
                  <a:cubicBezTo>
                    <a:pt x="1" y="2348"/>
                    <a:pt x="1" y="2361"/>
                    <a:pt x="14" y="2361"/>
                  </a:cubicBezTo>
                  <a:cubicBezTo>
                    <a:pt x="27" y="2361"/>
                    <a:pt x="41" y="2361"/>
                    <a:pt x="41" y="2348"/>
                  </a:cubicBezTo>
                  <a:lnTo>
                    <a:pt x="41" y="2012"/>
                  </a:lnTo>
                  <a:cubicBezTo>
                    <a:pt x="41" y="1999"/>
                    <a:pt x="27" y="1985"/>
                    <a:pt x="14" y="1985"/>
                  </a:cubicBezTo>
                  <a:close/>
                  <a:moveTo>
                    <a:pt x="14" y="2656"/>
                  </a:moveTo>
                  <a:cubicBezTo>
                    <a:pt x="14" y="2656"/>
                    <a:pt x="1" y="2656"/>
                    <a:pt x="1" y="2669"/>
                  </a:cubicBezTo>
                  <a:lnTo>
                    <a:pt x="1" y="3005"/>
                  </a:lnTo>
                  <a:cubicBezTo>
                    <a:pt x="1" y="3018"/>
                    <a:pt x="1" y="3031"/>
                    <a:pt x="14" y="3031"/>
                  </a:cubicBezTo>
                  <a:cubicBezTo>
                    <a:pt x="27" y="3031"/>
                    <a:pt x="41" y="3018"/>
                    <a:pt x="41" y="3005"/>
                  </a:cubicBezTo>
                  <a:lnTo>
                    <a:pt x="41" y="2669"/>
                  </a:lnTo>
                  <a:cubicBezTo>
                    <a:pt x="41" y="2669"/>
                    <a:pt x="27" y="2656"/>
                    <a:pt x="14" y="2656"/>
                  </a:cubicBezTo>
                  <a:close/>
                  <a:moveTo>
                    <a:pt x="14" y="3313"/>
                  </a:moveTo>
                  <a:cubicBezTo>
                    <a:pt x="14" y="3313"/>
                    <a:pt x="1" y="3327"/>
                    <a:pt x="1" y="3340"/>
                  </a:cubicBezTo>
                  <a:lnTo>
                    <a:pt x="1" y="3662"/>
                  </a:lnTo>
                  <a:cubicBezTo>
                    <a:pt x="1" y="3675"/>
                    <a:pt x="1" y="3689"/>
                    <a:pt x="14" y="3689"/>
                  </a:cubicBezTo>
                  <a:cubicBezTo>
                    <a:pt x="27" y="3689"/>
                    <a:pt x="41" y="3675"/>
                    <a:pt x="41" y="3662"/>
                  </a:cubicBezTo>
                  <a:lnTo>
                    <a:pt x="41" y="3340"/>
                  </a:lnTo>
                  <a:cubicBezTo>
                    <a:pt x="41" y="3327"/>
                    <a:pt x="27" y="3313"/>
                    <a:pt x="14" y="3313"/>
                  </a:cubicBezTo>
                  <a:close/>
                  <a:moveTo>
                    <a:pt x="14" y="3984"/>
                  </a:moveTo>
                  <a:cubicBezTo>
                    <a:pt x="14" y="3984"/>
                    <a:pt x="1" y="3984"/>
                    <a:pt x="1" y="3997"/>
                  </a:cubicBezTo>
                  <a:lnTo>
                    <a:pt x="1" y="4332"/>
                  </a:lnTo>
                  <a:cubicBezTo>
                    <a:pt x="1" y="4346"/>
                    <a:pt x="1" y="4346"/>
                    <a:pt x="14" y="4346"/>
                  </a:cubicBezTo>
                  <a:cubicBezTo>
                    <a:pt x="27" y="4346"/>
                    <a:pt x="41" y="4346"/>
                    <a:pt x="41" y="4332"/>
                  </a:cubicBezTo>
                  <a:lnTo>
                    <a:pt x="41" y="3997"/>
                  </a:lnTo>
                  <a:cubicBezTo>
                    <a:pt x="41" y="3984"/>
                    <a:pt x="27" y="3984"/>
                    <a:pt x="14" y="3984"/>
                  </a:cubicBezTo>
                  <a:close/>
                  <a:moveTo>
                    <a:pt x="14" y="4641"/>
                  </a:moveTo>
                  <a:cubicBezTo>
                    <a:pt x="14" y="4641"/>
                    <a:pt x="1" y="4654"/>
                    <a:pt x="1" y="4654"/>
                  </a:cubicBezTo>
                  <a:lnTo>
                    <a:pt x="1" y="4989"/>
                  </a:lnTo>
                  <a:cubicBezTo>
                    <a:pt x="1" y="5003"/>
                    <a:pt x="1" y="5016"/>
                    <a:pt x="14" y="5016"/>
                  </a:cubicBezTo>
                  <a:cubicBezTo>
                    <a:pt x="27" y="5016"/>
                    <a:pt x="41" y="5003"/>
                    <a:pt x="41" y="4989"/>
                  </a:cubicBezTo>
                  <a:lnTo>
                    <a:pt x="41" y="4654"/>
                  </a:lnTo>
                  <a:cubicBezTo>
                    <a:pt x="41" y="4654"/>
                    <a:pt x="27" y="4641"/>
                    <a:pt x="14" y="4641"/>
                  </a:cubicBezTo>
                  <a:close/>
                  <a:moveTo>
                    <a:pt x="14" y="5298"/>
                  </a:moveTo>
                  <a:cubicBezTo>
                    <a:pt x="14" y="5298"/>
                    <a:pt x="1" y="5311"/>
                    <a:pt x="1" y="5325"/>
                  </a:cubicBezTo>
                  <a:lnTo>
                    <a:pt x="1" y="5660"/>
                  </a:lnTo>
                  <a:cubicBezTo>
                    <a:pt x="1" y="5660"/>
                    <a:pt x="1" y="5673"/>
                    <a:pt x="14" y="5673"/>
                  </a:cubicBezTo>
                  <a:cubicBezTo>
                    <a:pt x="27" y="5673"/>
                    <a:pt x="41" y="5660"/>
                    <a:pt x="41" y="5660"/>
                  </a:cubicBezTo>
                  <a:lnTo>
                    <a:pt x="41" y="5325"/>
                  </a:lnTo>
                  <a:cubicBezTo>
                    <a:pt x="41" y="5311"/>
                    <a:pt x="27" y="5298"/>
                    <a:pt x="14" y="5298"/>
                  </a:cubicBezTo>
                  <a:close/>
                  <a:moveTo>
                    <a:pt x="14" y="5968"/>
                  </a:moveTo>
                  <a:cubicBezTo>
                    <a:pt x="14" y="5968"/>
                    <a:pt x="1" y="5968"/>
                    <a:pt x="1" y="5982"/>
                  </a:cubicBezTo>
                  <a:lnTo>
                    <a:pt x="1" y="6317"/>
                  </a:lnTo>
                  <a:cubicBezTo>
                    <a:pt x="1" y="6331"/>
                    <a:pt x="1" y="6331"/>
                    <a:pt x="14" y="6331"/>
                  </a:cubicBezTo>
                  <a:cubicBezTo>
                    <a:pt x="27" y="6331"/>
                    <a:pt x="41" y="6331"/>
                    <a:pt x="41" y="6317"/>
                  </a:cubicBezTo>
                  <a:lnTo>
                    <a:pt x="41" y="5982"/>
                  </a:lnTo>
                  <a:cubicBezTo>
                    <a:pt x="41" y="5968"/>
                    <a:pt x="27" y="5968"/>
                    <a:pt x="14" y="5968"/>
                  </a:cubicBezTo>
                  <a:close/>
                  <a:moveTo>
                    <a:pt x="14" y="6626"/>
                  </a:moveTo>
                  <a:cubicBezTo>
                    <a:pt x="14" y="6626"/>
                    <a:pt x="1" y="6639"/>
                    <a:pt x="1" y="6652"/>
                  </a:cubicBezTo>
                  <a:lnTo>
                    <a:pt x="1" y="6974"/>
                  </a:lnTo>
                  <a:cubicBezTo>
                    <a:pt x="1" y="6988"/>
                    <a:pt x="1" y="7001"/>
                    <a:pt x="14" y="7001"/>
                  </a:cubicBezTo>
                  <a:cubicBezTo>
                    <a:pt x="27" y="7001"/>
                    <a:pt x="41" y="6988"/>
                    <a:pt x="41" y="6974"/>
                  </a:cubicBezTo>
                  <a:lnTo>
                    <a:pt x="41" y="6652"/>
                  </a:lnTo>
                  <a:cubicBezTo>
                    <a:pt x="41" y="6639"/>
                    <a:pt x="27" y="6626"/>
                    <a:pt x="14" y="6626"/>
                  </a:cubicBezTo>
                  <a:close/>
                  <a:moveTo>
                    <a:pt x="14" y="7283"/>
                  </a:moveTo>
                  <a:cubicBezTo>
                    <a:pt x="14" y="7283"/>
                    <a:pt x="1" y="7296"/>
                    <a:pt x="1" y="7310"/>
                  </a:cubicBezTo>
                  <a:lnTo>
                    <a:pt x="1" y="7645"/>
                  </a:lnTo>
                  <a:cubicBezTo>
                    <a:pt x="1" y="7645"/>
                    <a:pt x="1" y="7658"/>
                    <a:pt x="14" y="7658"/>
                  </a:cubicBezTo>
                  <a:cubicBezTo>
                    <a:pt x="27" y="7658"/>
                    <a:pt x="41" y="7658"/>
                    <a:pt x="41" y="7645"/>
                  </a:cubicBezTo>
                  <a:lnTo>
                    <a:pt x="41" y="7310"/>
                  </a:lnTo>
                  <a:cubicBezTo>
                    <a:pt x="41" y="7296"/>
                    <a:pt x="27" y="7283"/>
                    <a:pt x="14" y="7283"/>
                  </a:cubicBezTo>
                  <a:close/>
                  <a:moveTo>
                    <a:pt x="14" y="7953"/>
                  </a:moveTo>
                  <a:cubicBezTo>
                    <a:pt x="14" y="7953"/>
                    <a:pt x="1" y="7953"/>
                    <a:pt x="1" y="7967"/>
                  </a:cubicBezTo>
                  <a:lnTo>
                    <a:pt x="1" y="8302"/>
                  </a:lnTo>
                  <a:cubicBezTo>
                    <a:pt x="1" y="8315"/>
                    <a:pt x="1" y="8329"/>
                    <a:pt x="14" y="8329"/>
                  </a:cubicBezTo>
                  <a:cubicBezTo>
                    <a:pt x="27" y="8329"/>
                    <a:pt x="41" y="8315"/>
                    <a:pt x="41" y="8302"/>
                  </a:cubicBezTo>
                  <a:lnTo>
                    <a:pt x="41" y="7967"/>
                  </a:lnTo>
                  <a:cubicBezTo>
                    <a:pt x="41" y="7967"/>
                    <a:pt x="27" y="7953"/>
                    <a:pt x="14" y="7953"/>
                  </a:cubicBezTo>
                  <a:close/>
                  <a:moveTo>
                    <a:pt x="14" y="8610"/>
                  </a:moveTo>
                  <a:cubicBezTo>
                    <a:pt x="14" y="8610"/>
                    <a:pt x="1" y="8624"/>
                    <a:pt x="1" y="8637"/>
                  </a:cubicBezTo>
                  <a:lnTo>
                    <a:pt x="1" y="8959"/>
                  </a:lnTo>
                  <a:cubicBezTo>
                    <a:pt x="1" y="8973"/>
                    <a:pt x="1" y="8986"/>
                    <a:pt x="14" y="8986"/>
                  </a:cubicBezTo>
                  <a:cubicBezTo>
                    <a:pt x="27" y="8986"/>
                    <a:pt x="41" y="8973"/>
                    <a:pt x="41" y="8959"/>
                  </a:cubicBezTo>
                  <a:lnTo>
                    <a:pt x="41" y="8637"/>
                  </a:lnTo>
                  <a:cubicBezTo>
                    <a:pt x="41" y="8624"/>
                    <a:pt x="27" y="8610"/>
                    <a:pt x="14" y="8610"/>
                  </a:cubicBezTo>
                  <a:close/>
                  <a:moveTo>
                    <a:pt x="14" y="9281"/>
                  </a:moveTo>
                  <a:cubicBezTo>
                    <a:pt x="14" y="9281"/>
                    <a:pt x="1" y="9281"/>
                    <a:pt x="1" y="9294"/>
                  </a:cubicBezTo>
                  <a:lnTo>
                    <a:pt x="1" y="9630"/>
                  </a:lnTo>
                  <a:cubicBezTo>
                    <a:pt x="1" y="9643"/>
                    <a:pt x="1" y="9643"/>
                    <a:pt x="14" y="9643"/>
                  </a:cubicBezTo>
                  <a:cubicBezTo>
                    <a:pt x="27" y="9643"/>
                    <a:pt x="41" y="9643"/>
                    <a:pt x="41" y="9630"/>
                  </a:cubicBezTo>
                  <a:lnTo>
                    <a:pt x="41" y="9294"/>
                  </a:lnTo>
                  <a:cubicBezTo>
                    <a:pt x="41" y="9281"/>
                    <a:pt x="27" y="9281"/>
                    <a:pt x="14" y="9281"/>
                  </a:cubicBezTo>
                  <a:close/>
                  <a:moveTo>
                    <a:pt x="14" y="9938"/>
                  </a:moveTo>
                  <a:cubicBezTo>
                    <a:pt x="14" y="9938"/>
                    <a:pt x="1" y="9952"/>
                    <a:pt x="1" y="9952"/>
                  </a:cubicBezTo>
                  <a:lnTo>
                    <a:pt x="1" y="10287"/>
                  </a:lnTo>
                  <a:cubicBezTo>
                    <a:pt x="1" y="10300"/>
                    <a:pt x="1" y="10314"/>
                    <a:pt x="14" y="10314"/>
                  </a:cubicBezTo>
                  <a:cubicBezTo>
                    <a:pt x="27" y="10314"/>
                    <a:pt x="41" y="10300"/>
                    <a:pt x="41" y="10287"/>
                  </a:cubicBezTo>
                  <a:lnTo>
                    <a:pt x="41" y="9952"/>
                  </a:lnTo>
                  <a:cubicBezTo>
                    <a:pt x="41" y="9952"/>
                    <a:pt x="27" y="9938"/>
                    <a:pt x="14" y="9938"/>
                  </a:cubicBezTo>
                  <a:close/>
                  <a:moveTo>
                    <a:pt x="14" y="10595"/>
                  </a:moveTo>
                  <a:cubicBezTo>
                    <a:pt x="14" y="10595"/>
                    <a:pt x="1" y="10609"/>
                    <a:pt x="1" y="10622"/>
                  </a:cubicBezTo>
                  <a:lnTo>
                    <a:pt x="1" y="10957"/>
                  </a:lnTo>
                  <a:cubicBezTo>
                    <a:pt x="1" y="10957"/>
                    <a:pt x="1" y="10971"/>
                    <a:pt x="14" y="10971"/>
                  </a:cubicBezTo>
                  <a:cubicBezTo>
                    <a:pt x="27" y="10971"/>
                    <a:pt x="41" y="10957"/>
                    <a:pt x="41" y="10957"/>
                  </a:cubicBezTo>
                  <a:lnTo>
                    <a:pt x="41" y="10622"/>
                  </a:lnTo>
                  <a:cubicBezTo>
                    <a:pt x="41" y="10609"/>
                    <a:pt x="27" y="10595"/>
                    <a:pt x="14" y="10595"/>
                  </a:cubicBezTo>
                  <a:close/>
                  <a:moveTo>
                    <a:pt x="14" y="11266"/>
                  </a:moveTo>
                  <a:cubicBezTo>
                    <a:pt x="14" y="11266"/>
                    <a:pt x="1" y="11266"/>
                    <a:pt x="1" y="11279"/>
                  </a:cubicBezTo>
                  <a:lnTo>
                    <a:pt x="1" y="11615"/>
                  </a:lnTo>
                  <a:cubicBezTo>
                    <a:pt x="1" y="11628"/>
                    <a:pt x="1" y="11628"/>
                    <a:pt x="14" y="11628"/>
                  </a:cubicBezTo>
                  <a:cubicBezTo>
                    <a:pt x="27" y="11628"/>
                    <a:pt x="41" y="11628"/>
                    <a:pt x="41" y="11615"/>
                  </a:cubicBezTo>
                  <a:lnTo>
                    <a:pt x="41" y="11279"/>
                  </a:lnTo>
                  <a:cubicBezTo>
                    <a:pt x="41" y="11266"/>
                    <a:pt x="27" y="11266"/>
                    <a:pt x="14" y="11266"/>
                  </a:cubicBezTo>
                  <a:close/>
                  <a:moveTo>
                    <a:pt x="14" y="11923"/>
                  </a:moveTo>
                  <a:cubicBezTo>
                    <a:pt x="14" y="11923"/>
                    <a:pt x="1" y="11936"/>
                    <a:pt x="1" y="11950"/>
                  </a:cubicBezTo>
                  <a:lnTo>
                    <a:pt x="1" y="12272"/>
                  </a:lnTo>
                  <a:cubicBezTo>
                    <a:pt x="1" y="12285"/>
                    <a:pt x="1" y="12298"/>
                    <a:pt x="14" y="12298"/>
                  </a:cubicBezTo>
                  <a:cubicBezTo>
                    <a:pt x="27" y="12298"/>
                    <a:pt x="41" y="12285"/>
                    <a:pt x="41" y="12272"/>
                  </a:cubicBezTo>
                  <a:lnTo>
                    <a:pt x="41" y="11950"/>
                  </a:lnTo>
                  <a:cubicBezTo>
                    <a:pt x="41" y="11936"/>
                    <a:pt x="27" y="11923"/>
                    <a:pt x="14" y="11923"/>
                  </a:cubicBezTo>
                  <a:close/>
                  <a:moveTo>
                    <a:pt x="14" y="12580"/>
                  </a:moveTo>
                  <a:cubicBezTo>
                    <a:pt x="14" y="12580"/>
                    <a:pt x="1" y="12594"/>
                    <a:pt x="1" y="12607"/>
                  </a:cubicBezTo>
                  <a:lnTo>
                    <a:pt x="1" y="12942"/>
                  </a:lnTo>
                  <a:cubicBezTo>
                    <a:pt x="1" y="12942"/>
                    <a:pt x="1" y="12956"/>
                    <a:pt x="14" y="12956"/>
                  </a:cubicBezTo>
                  <a:cubicBezTo>
                    <a:pt x="27" y="12956"/>
                    <a:pt x="41" y="12956"/>
                    <a:pt x="41" y="12942"/>
                  </a:cubicBezTo>
                  <a:lnTo>
                    <a:pt x="41" y="12607"/>
                  </a:lnTo>
                  <a:cubicBezTo>
                    <a:pt x="41" y="12594"/>
                    <a:pt x="27" y="12580"/>
                    <a:pt x="14" y="12580"/>
                  </a:cubicBezTo>
                  <a:close/>
                  <a:moveTo>
                    <a:pt x="14" y="13251"/>
                  </a:moveTo>
                  <a:cubicBezTo>
                    <a:pt x="14" y="13251"/>
                    <a:pt x="1" y="13251"/>
                    <a:pt x="1" y="13264"/>
                  </a:cubicBezTo>
                  <a:lnTo>
                    <a:pt x="1" y="13599"/>
                  </a:lnTo>
                  <a:cubicBezTo>
                    <a:pt x="1" y="13613"/>
                    <a:pt x="1" y="13626"/>
                    <a:pt x="14" y="13626"/>
                  </a:cubicBezTo>
                  <a:cubicBezTo>
                    <a:pt x="27" y="13626"/>
                    <a:pt x="41" y="13613"/>
                    <a:pt x="41" y="13599"/>
                  </a:cubicBezTo>
                  <a:lnTo>
                    <a:pt x="41" y="13264"/>
                  </a:lnTo>
                  <a:cubicBezTo>
                    <a:pt x="41" y="13264"/>
                    <a:pt x="27" y="13251"/>
                    <a:pt x="14" y="13251"/>
                  </a:cubicBezTo>
                  <a:close/>
                  <a:moveTo>
                    <a:pt x="14" y="13908"/>
                  </a:moveTo>
                  <a:cubicBezTo>
                    <a:pt x="14" y="13908"/>
                    <a:pt x="1" y="13921"/>
                    <a:pt x="1" y="13935"/>
                  </a:cubicBezTo>
                  <a:lnTo>
                    <a:pt x="1" y="14256"/>
                  </a:lnTo>
                  <a:cubicBezTo>
                    <a:pt x="1" y="14270"/>
                    <a:pt x="1" y="14283"/>
                    <a:pt x="14" y="14283"/>
                  </a:cubicBezTo>
                  <a:cubicBezTo>
                    <a:pt x="27" y="14283"/>
                    <a:pt x="41" y="14270"/>
                    <a:pt x="41" y="14256"/>
                  </a:cubicBezTo>
                  <a:lnTo>
                    <a:pt x="41" y="13935"/>
                  </a:lnTo>
                  <a:cubicBezTo>
                    <a:pt x="41" y="13921"/>
                    <a:pt x="27" y="13908"/>
                    <a:pt x="14" y="13908"/>
                  </a:cubicBezTo>
                  <a:close/>
                  <a:moveTo>
                    <a:pt x="14" y="14578"/>
                  </a:moveTo>
                  <a:cubicBezTo>
                    <a:pt x="14" y="14578"/>
                    <a:pt x="1" y="14578"/>
                    <a:pt x="1" y="14592"/>
                  </a:cubicBezTo>
                  <a:lnTo>
                    <a:pt x="1" y="14927"/>
                  </a:lnTo>
                  <a:cubicBezTo>
                    <a:pt x="1" y="14940"/>
                    <a:pt x="1" y="14940"/>
                    <a:pt x="14" y="14940"/>
                  </a:cubicBezTo>
                  <a:cubicBezTo>
                    <a:pt x="27" y="14940"/>
                    <a:pt x="41" y="14940"/>
                    <a:pt x="41" y="14927"/>
                  </a:cubicBezTo>
                  <a:lnTo>
                    <a:pt x="41" y="14592"/>
                  </a:lnTo>
                  <a:cubicBezTo>
                    <a:pt x="41" y="14578"/>
                    <a:pt x="27" y="14578"/>
                    <a:pt x="14" y="14578"/>
                  </a:cubicBezTo>
                  <a:close/>
                  <a:moveTo>
                    <a:pt x="14" y="15235"/>
                  </a:moveTo>
                  <a:cubicBezTo>
                    <a:pt x="14" y="15235"/>
                    <a:pt x="1" y="15249"/>
                    <a:pt x="1" y="15249"/>
                  </a:cubicBezTo>
                  <a:lnTo>
                    <a:pt x="1" y="15584"/>
                  </a:lnTo>
                  <a:cubicBezTo>
                    <a:pt x="1" y="15598"/>
                    <a:pt x="1" y="15611"/>
                    <a:pt x="14" y="15611"/>
                  </a:cubicBezTo>
                  <a:cubicBezTo>
                    <a:pt x="27" y="15611"/>
                    <a:pt x="41" y="15598"/>
                    <a:pt x="41" y="15584"/>
                  </a:cubicBezTo>
                  <a:lnTo>
                    <a:pt x="41" y="15249"/>
                  </a:lnTo>
                  <a:cubicBezTo>
                    <a:pt x="41" y="15249"/>
                    <a:pt x="27" y="15235"/>
                    <a:pt x="14" y="15235"/>
                  </a:cubicBezTo>
                  <a:close/>
                  <a:moveTo>
                    <a:pt x="14" y="15893"/>
                  </a:moveTo>
                  <a:cubicBezTo>
                    <a:pt x="14" y="15893"/>
                    <a:pt x="1" y="15906"/>
                    <a:pt x="1" y="15919"/>
                  </a:cubicBezTo>
                  <a:lnTo>
                    <a:pt x="1" y="16255"/>
                  </a:lnTo>
                  <a:cubicBezTo>
                    <a:pt x="1" y="16255"/>
                    <a:pt x="1" y="16268"/>
                    <a:pt x="14" y="16268"/>
                  </a:cubicBezTo>
                  <a:cubicBezTo>
                    <a:pt x="27" y="16268"/>
                    <a:pt x="41" y="16255"/>
                    <a:pt x="41" y="16255"/>
                  </a:cubicBezTo>
                  <a:lnTo>
                    <a:pt x="41" y="15919"/>
                  </a:lnTo>
                  <a:cubicBezTo>
                    <a:pt x="41" y="15906"/>
                    <a:pt x="27" y="15893"/>
                    <a:pt x="14" y="15893"/>
                  </a:cubicBezTo>
                  <a:close/>
                  <a:moveTo>
                    <a:pt x="14" y="16563"/>
                  </a:moveTo>
                  <a:cubicBezTo>
                    <a:pt x="14" y="16563"/>
                    <a:pt x="1" y="16563"/>
                    <a:pt x="1" y="16577"/>
                  </a:cubicBezTo>
                  <a:lnTo>
                    <a:pt x="1" y="16912"/>
                  </a:lnTo>
                  <a:cubicBezTo>
                    <a:pt x="1" y="16925"/>
                    <a:pt x="1" y="16925"/>
                    <a:pt x="14" y="16925"/>
                  </a:cubicBezTo>
                  <a:cubicBezTo>
                    <a:pt x="27" y="16925"/>
                    <a:pt x="41" y="16925"/>
                    <a:pt x="41" y="16912"/>
                  </a:cubicBezTo>
                  <a:lnTo>
                    <a:pt x="41" y="16577"/>
                  </a:lnTo>
                  <a:cubicBezTo>
                    <a:pt x="41" y="16563"/>
                    <a:pt x="27" y="16563"/>
                    <a:pt x="14" y="16563"/>
                  </a:cubicBezTo>
                  <a:close/>
                  <a:moveTo>
                    <a:pt x="14" y="17220"/>
                  </a:moveTo>
                  <a:cubicBezTo>
                    <a:pt x="14" y="17220"/>
                    <a:pt x="1" y="17234"/>
                    <a:pt x="1" y="17247"/>
                  </a:cubicBezTo>
                  <a:lnTo>
                    <a:pt x="1" y="17569"/>
                  </a:lnTo>
                  <a:cubicBezTo>
                    <a:pt x="1" y="17582"/>
                    <a:pt x="1" y="17596"/>
                    <a:pt x="14" y="17596"/>
                  </a:cubicBezTo>
                  <a:cubicBezTo>
                    <a:pt x="27" y="17596"/>
                    <a:pt x="41" y="17582"/>
                    <a:pt x="41" y="17569"/>
                  </a:cubicBezTo>
                  <a:lnTo>
                    <a:pt x="41" y="17247"/>
                  </a:lnTo>
                  <a:cubicBezTo>
                    <a:pt x="41" y="17234"/>
                    <a:pt x="27" y="17220"/>
                    <a:pt x="14" y="17220"/>
                  </a:cubicBezTo>
                  <a:close/>
                  <a:moveTo>
                    <a:pt x="14" y="17877"/>
                  </a:moveTo>
                  <a:cubicBezTo>
                    <a:pt x="14" y="17877"/>
                    <a:pt x="1" y="17891"/>
                    <a:pt x="1" y="17904"/>
                  </a:cubicBezTo>
                  <a:lnTo>
                    <a:pt x="1" y="18240"/>
                  </a:lnTo>
                  <a:cubicBezTo>
                    <a:pt x="1" y="18240"/>
                    <a:pt x="1" y="18253"/>
                    <a:pt x="14" y="18253"/>
                  </a:cubicBezTo>
                  <a:cubicBezTo>
                    <a:pt x="27" y="18253"/>
                    <a:pt x="41" y="18253"/>
                    <a:pt x="41" y="18240"/>
                  </a:cubicBezTo>
                  <a:lnTo>
                    <a:pt x="41" y="17904"/>
                  </a:lnTo>
                  <a:cubicBezTo>
                    <a:pt x="41" y="17891"/>
                    <a:pt x="27" y="17877"/>
                    <a:pt x="14" y="17877"/>
                  </a:cubicBezTo>
                  <a:close/>
                  <a:moveTo>
                    <a:pt x="14" y="18548"/>
                  </a:moveTo>
                  <a:cubicBezTo>
                    <a:pt x="14" y="18548"/>
                    <a:pt x="1" y="18548"/>
                    <a:pt x="1" y="18561"/>
                  </a:cubicBezTo>
                  <a:lnTo>
                    <a:pt x="1" y="18897"/>
                  </a:lnTo>
                  <a:cubicBezTo>
                    <a:pt x="1" y="18910"/>
                    <a:pt x="1" y="18924"/>
                    <a:pt x="14" y="18924"/>
                  </a:cubicBezTo>
                  <a:cubicBezTo>
                    <a:pt x="27" y="18924"/>
                    <a:pt x="41" y="18910"/>
                    <a:pt x="41" y="18897"/>
                  </a:cubicBezTo>
                  <a:lnTo>
                    <a:pt x="41" y="18561"/>
                  </a:lnTo>
                  <a:cubicBezTo>
                    <a:pt x="41" y="18561"/>
                    <a:pt x="27" y="18548"/>
                    <a:pt x="14" y="18548"/>
                  </a:cubicBezTo>
                  <a:close/>
                  <a:moveTo>
                    <a:pt x="14" y="19205"/>
                  </a:moveTo>
                  <a:cubicBezTo>
                    <a:pt x="14" y="19205"/>
                    <a:pt x="1" y="19219"/>
                    <a:pt x="1" y="19232"/>
                  </a:cubicBezTo>
                  <a:lnTo>
                    <a:pt x="1" y="19554"/>
                  </a:lnTo>
                  <a:cubicBezTo>
                    <a:pt x="1" y="19567"/>
                    <a:pt x="1" y="19581"/>
                    <a:pt x="14" y="19581"/>
                  </a:cubicBezTo>
                  <a:cubicBezTo>
                    <a:pt x="27" y="19581"/>
                    <a:pt x="41" y="19567"/>
                    <a:pt x="41" y="19554"/>
                  </a:cubicBezTo>
                  <a:lnTo>
                    <a:pt x="41" y="19232"/>
                  </a:lnTo>
                  <a:cubicBezTo>
                    <a:pt x="41" y="19219"/>
                    <a:pt x="27" y="19205"/>
                    <a:pt x="14" y="19205"/>
                  </a:cubicBezTo>
                  <a:close/>
                  <a:moveTo>
                    <a:pt x="14" y="19862"/>
                  </a:moveTo>
                  <a:cubicBezTo>
                    <a:pt x="14" y="19862"/>
                    <a:pt x="1" y="19876"/>
                    <a:pt x="1" y="19889"/>
                  </a:cubicBezTo>
                  <a:lnTo>
                    <a:pt x="1" y="20224"/>
                  </a:lnTo>
                  <a:cubicBezTo>
                    <a:pt x="1" y="20238"/>
                    <a:pt x="1" y="20238"/>
                    <a:pt x="14" y="20238"/>
                  </a:cubicBezTo>
                  <a:cubicBezTo>
                    <a:pt x="27" y="20238"/>
                    <a:pt x="41" y="20238"/>
                    <a:pt x="41" y="20224"/>
                  </a:cubicBezTo>
                  <a:lnTo>
                    <a:pt x="41" y="19889"/>
                  </a:lnTo>
                  <a:cubicBezTo>
                    <a:pt x="41" y="19876"/>
                    <a:pt x="27" y="19862"/>
                    <a:pt x="14" y="19862"/>
                  </a:cubicBezTo>
                  <a:close/>
                  <a:moveTo>
                    <a:pt x="14" y="20533"/>
                  </a:moveTo>
                  <a:cubicBezTo>
                    <a:pt x="14" y="20533"/>
                    <a:pt x="1" y="20533"/>
                    <a:pt x="1" y="20546"/>
                  </a:cubicBezTo>
                  <a:lnTo>
                    <a:pt x="1" y="20882"/>
                  </a:lnTo>
                  <a:cubicBezTo>
                    <a:pt x="1" y="20895"/>
                    <a:pt x="1" y="20908"/>
                    <a:pt x="14" y="20908"/>
                  </a:cubicBezTo>
                  <a:cubicBezTo>
                    <a:pt x="27" y="20908"/>
                    <a:pt x="41" y="20895"/>
                    <a:pt x="41" y="20882"/>
                  </a:cubicBezTo>
                  <a:lnTo>
                    <a:pt x="41" y="20546"/>
                  </a:lnTo>
                  <a:cubicBezTo>
                    <a:pt x="41" y="20546"/>
                    <a:pt x="27" y="20533"/>
                    <a:pt x="14" y="20533"/>
                  </a:cubicBezTo>
                  <a:close/>
                  <a:moveTo>
                    <a:pt x="14" y="21190"/>
                  </a:moveTo>
                  <a:cubicBezTo>
                    <a:pt x="14" y="21190"/>
                    <a:pt x="1" y="21203"/>
                    <a:pt x="1" y="21217"/>
                  </a:cubicBezTo>
                  <a:lnTo>
                    <a:pt x="1" y="21552"/>
                  </a:lnTo>
                  <a:cubicBezTo>
                    <a:pt x="1" y="21552"/>
                    <a:pt x="1" y="21565"/>
                    <a:pt x="14" y="21565"/>
                  </a:cubicBezTo>
                  <a:cubicBezTo>
                    <a:pt x="27" y="21565"/>
                    <a:pt x="41" y="21552"/>
                    <a:pt x="41" y="21552"/>
                  </a:cubicBezTo>
                  <a:lnTo>
                    <a:pt x="41" y="21217"/>
                  </a:lnTo>
                  <a:cubicBezTo>
                    <a:pt x="41" y="21203"/>
                    <a:pt x="27" y="21190"/>
                    <a:pt x="14" y="2119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9"/>
            <p:cNvSpPr/>
            <p:nvPr/>
          </p:nvSpPr>
          <p:spPr>
            <a:xfrm>
              <a:off x="3856793" y="1152309"/>
              <a:ext cx="2975" cy="14655"/>
            </a:xfrm>
            <a:custGeom>
              <a:rect b="b" l="l" r="r" t="t"/>
              <a:pathLst>
                <a:path extrusionOk="0" h="202" w="41">
                  <a:moveTo>
                    <a:pt x="14" y="0"/>
                  </a:moveTo>
                  <a:cubicBezTo>
                    <a:pt x="14" y="0"/>
                    <a:pt x="1" y="0"/>
                    <a:pt x="1" y="14"/>
                  </a:cubicBezTo>
                  <a:lnTo>
                    <a:pt x="1" y="188"/>
                  </a:lnTo>
                  <a:cubicBezTo>
                    <a:pt x="1" y="188"/>
                    <a:pt x="1" y="202"/>
                    <a:pt x="14" y="202"/>
                  </a:cubicBezTo>
                  <a:cubicBezTo>
                    <a:pt x="27" y="202"/>
                    <a:pt x="41" y="202"/>
                    <a:pt x="41" y="188"/>
                  </a:cubicBezTo>
                  <a:lnTo>
                    <a:pt x="41" y="14"/>
                  </a:lnTo>
                  <a:cubicBezTo>
                    <a:pt x="41" y="0"/>
                    <a:pt x="27" y="0"/>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9"/>
            <p:cNvSpPr/>
            <p:nvPr/>
          </p:nvSpPr>
          <p:spPr>
            <a:xfrm>
              <a:off x="3497742" y="2603966"/>
              <a:ext cx="3047" cy="15671"/>
            </a:xfrm>
            <a:custGeom>
              <a:rect b="b" l="l" r="r" t="t"/>
              <a:pathLst>
                <a:path extrusionOk="0" h="216" w="42">
                  <a:moveTo>
                    <a:pt x="14" y="1"/>
                  </a:moveTo>
                  <a:cubicBezTo>
                    <a:pt x="14" y="1"/>
                    <a:pt x="1" y="14"/>
                    <a:pt x="1" y="27"/>
                  </a:cubicBezTo>
                  <a:lnTo>
                    <a:pt x="1" y="188"/>
                  </a:lnTo>
                  <a:cubicBezTo>
                    <a:pt x="1" y="202"/>
                    <a:pt x="14" y="215"/>
                    <a:pt x="14" y="215"/>
                  </a:cubicBezTo>
                  <a:cubicBezTo>
                    <a:pt x="28" y="215"/>
                    <a:pt x="41" y="202"/>
                    <a:pt x="41" y="188"/>
                  </a:cubicBezTo>
                  <a:lnTo>
                    <a:pt x="41" y="27"/>
                  </a:lnTo>
                  <a:cubicBezTo>
                    <a:pt x="41" y="14"/>
                    <a:pt x="28"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9"/>
            <p:cNvSpPr/>
            <p:nvPr/>
          </p:nvSpPr>
          <p:spPr>
            <a:xfrm>
              <a:off x="3497742" y="1232114"/>
              <a:ext cx="3047" cy="1350518"/>
            </a:xfrm>
            <a:custGeom>
              <a:rect b="b" l="l" r="r" t="t"/>
              <a:pathLst>
                <a:path extrusionOk="0" h="18615" w="42">
                  <a:moveTo>
                    <a:pt x="14" y="0"/>
                  </a:moveTo>
                  <a:cubicBezTo>
                    <a:pt x="14" y="0"/>
                    <a:pt x="1" y="14"/>
                    <a:pt x="1" y="14"/>
                  </a:cubicBezTo>
                  <a:lnTo>
                    <a:pt x="1" y="362"/>
                  </a:lnTo>
                  <a:cubicBezTo>
                    <a:pt x="1" y="362"/>
                    <a:pt x="14" y="376"/>
                    <a:pt x="14" y="376"/>
                  </a:cubicBezTo>
                  <a:cubicBezTo>
                    <a:pt x="28" y="376"/>
                    <a:pt x="41" y="362"/>
                    <a:pt x="41" y="362"/>
                  </a:cubicBezTo>
                  <a:lnTo>
                    <a:pt x="41" y="14"/>
                  </a:lnTo>
                  <a:cubicBezTo>
                    <a:pt x="41" y="14"/>
                    <a:pt x="28" y="0"/>
                    <a:pt x="14" y="0"/>
                  </a:cubicBezTo>
                  <a:close/>
                  <a:moveTo>
                    <a:pt x="14" y="671"/>
                  </a:moveTo>
                  <a:cubicBezTo>
                    <a:pt x="14" y="671"/>
                    <a:pt x="1" y="684"/>
                    <a:pt x="1" y="697"/>
                  </a:cubicBezTo>
                  <a:lnTo>
                    <a:pt x="1" y="1033"/>
                  </a:lnTo>
                  <a:cubicBezTo>
                    <a:pt x="1" y="1046"/>
                    <a:pt x="14" y="1046"/>
                    <a:pt x="14" y="1046"/>
                  </a:cubicBezTo>
                  <a:cubicBezTo>
                    <a:pt x="28" y="1046"/>
                    <a:pt x="41" y="1046"/>
                    <a:pt x="41" y="1033"/>
                  </a:cubicBezTo>
                  <a:lnTo>
                    <a:pt x="41" y="697"/>
                  </a:lnTo>
                  <a:cubicBezTo>
                    <a:pt x="41" y="684"/>
                    <a:pt x="28" y="671"/>
                    <a:pt x="14" y="671"/>
                  </a:cubicBezTo>
                  <a:close/>
                  <a:moveTo>
                    <a:pt x="14" y="1355"/>
                  </a:moveTo>
                  <a:cubicBezTo>
                    <a:pt x="14" y="1355"/>
                    <a:pt x="1" y="1355"/>
                    <a:pt x="1" y="1368"/>
                  </a:cubicBezTo>
                  <a:lnTo>
                    <a:pt x="1" y="1703"/>
                  </a:lnTo>
                  <a:cubicBezTo>
                    <a:pt x="1" y="1717"/>
                    <a:pt x="14" y="1730"/>
                    <a:pt x="14" y="1730"/>
                  </a:cubicBezTo>
                  <a:cubicBezTo>
                    <a:pt x="28" y="1730"/>
                    <a:pt x="41" y="1717"/>
                    <a:pt x="41" y="1703"/>
                  </a:cubicBezTo>
                  <a:lnTo>
                    <a:pt x="41" y="1368"/>
                  </a:lnTo>
                  <a:cubicBezTo>
                    <a:pt x="41" y="1355"/>
                    <a:pt x="28" y="1355"/>
                    <a:pt x="14" y="1355"/>
                  </a:cubicBezTo>
                  <a:close/>
                  <a:moveTo>
                    <a:pt x="14" y="2025"/>
                  </a:moveTo>
                  <a:cubicBezTo>
                    <a:pt x="14" y="2025"/>
                    <a:pt x="1" y="2039"/>
                    <a:pt x="1" y="2052"/>
                  </a:cubicBezTo>
                  <a:lnTo>
                    <a:pt x="1" y="2387"/>
                  </a:lnTo>
                  <a:cubicBezTo>
                    <a:pt x="1" y="2387"/>
                    <a:pt x="14" y="2401"/>
                    <a:pt x="14" y="2401"/>
                  </a:cubicBezTo>
                  <a:cubicBezTo>
                    <a:pt x="28" y="2401"/>
                    <a:pt x="41" y="2401"/>
                    <a:pt x="41" y="2387"/>
                  </a:cubicBezTo>
                  <a:lnTo>
                    <a:pt x="41" y="2052"/>
                  </a:lnTo>
                  <a:cubicBezTo>
                    <a:pt x="41" y="2039"/>
                    <a:pt x="28" y="2025"/>
                    <a:pt x="14" y="2025"/>
                  </a:cubicBezTo>
                  <a:close/>
                  <a:moveTo>
                    <a:pt x="14" y="2696"/>
                  </a:moveTo>
                  <a:cubicBezTo>
                    <a:pt x="14" y="2696"/>
                    <a:pt x="1" y="2709"/>
                    <a:pt x="1" y="2723"/>
                  </a:cubicBezTo>
                  <a:lnTo>
                    <a:pt x="1" y="3058"/>
                  </a:lnTo>
                  <a:cubicBezTo>
                    <a:pt x="1" y="3071"/>
                    <a:pt x="14" y="3085"/>
                    <a:pt x="14" y="3085"/>
                  </a:cubicBezTo>
                  <a:cubicBezTo>
                    <a:pt x="28" y="3085"/>
                    <a:pt x="41" y="3071"/>
                    <a:pt x="41" y="3058"/>
                  </a:cubicBezTo>
                  <a:lnTo>
                    <a:pt x="41" y="2723"/>
                  </a:lnTo>
                  <a:cubicBezTo>
                    <a:pt x="41" y="2709"/>
                    <a:pt x="28" y="2696"/>
                    <a:pt x="14" y="2696"/>
                  </a:cubicBezTo>
                  <a:close/>
                  <a:moveTo>
                    <a:pt x="14" y="3380"/>
                  </a:moveTo>
                  <a:cubicBezTo>
                    <a:pt x="14" y="3380"/>
                    <a:pt x="1" y="3380"/>
                    <a:pt x="1" y="3393"/>
                  </a:cubicBezTo>
                  <a:lnTo>
                    <a:pt x="1" y="3728"/>
                  </a:lnTo>
                  <a:cubicBezTo>
                    <a:pt x="1" y="3742"/>
                    <a:pt x="14" y="3755"/>
                    <a:pt x="14" y="3755"/>
                  </a:cubicBezTo>
                  <a:cubicBezTo>
                    <a:pt x="28" y="3755"/>
                    <a:pt x="41" y="3742"/>
                    <a:pt x="41" y="3728"/>
                  </a:cubicBezTo>
                  <a:lnTo>
                    <a:pt x="41" y="3393"/>
                  </a:lnTo>
                  <a:cubicBezTo>
                    <a:pt x="41" y="3393"/>
                    <a:pt x="28" y="3380"/>
                    <a:pt x="14" y="3380"/>
                  </a:cubicBezTo>
                  <a:close/>
                  <a:moveTo>
                    <a:pt x="14" y="4050"/>
                  </a:moveTo>
                  <a:cubicBezTo>
                    <a:pt x="14" y="4050"/>
                    <a:pt x="1" y="4064"/>
                    <a:pt x="1" y="4077"/>
                  </a:cubicBezTo>
                  <a:lnTo>
                    <a:pt x="1" y="4412"/>
                  </a:lnTo>
                  <a:cubicBezTo>
                    <a:pt x="1" y="4426"/>
                    <a:pt x="14" y="4426"/>
                    <a:pt x="14" y="4426"/>
                  </a:cubicBezTo>
                  <a:cubicBezTo>
                    <a:pt x="28" y="4426"/>
                    <a:pt x="41" y="4426"/>
                    <a:pt x="41" y="4412"/>
                  </a:cubicBezTo>
                  <a:lnTo>
                    <a:pt x="41" y="4077"/>
                  </a:lnTo>
                  <a:cubicBezTo>
                    <a:pt x="41" y="4064"/>
                    <a:pt x="28" y="4050"/>
                    <a:pt x="14" y="4050"/>
                  </a:cubicBezTo>
                  <a:close/>
                  <a:moveTo>
                    <a:pt x="14" y="4734"/>
                  </a:moveTo>
                  <a:cubicBezTo>
                    <a:pt x="14" y="4734"/>
                    <a:pt x="1" y="4734"/>
                    <a:pt x="1" y="4748"/>
                  </a:cubicBezTo>
                  <a:lnTo>
                    <a:pt x="1" y="5083"/>
                  </a:lnTo>
                  <a:cubicBezTo>
                    <a:pt x="1" y="5096"/>
                    <a:pt x="14" y="5110"/>
                    <a:pt x="14" y="5110"/>
                  </a:cubicBezTo>
                  <a:cubicBezTo>
                    <a:pt x="28" y="5110"/>
                    <a:pt x="41" y="5096"/>
                    <a:pt x="41" y="5083"/>
                  </a:cubicBezTo>
                  <a:lnTo>
                    <a:pt x="41" y="4748"/>
                  </a:lnTo>
                  <a:cubicBezTo>
                    <a:pt x="41" y="4734"/>
                    <a:pt x="28" y="4734"/>
                    <a:pt x="14" y="4734"/>
                  </a:cubicBezTo>
                  <a:close/>
                  <a:moveTo>
                    <a:pt x="14" y="5405"/>
                  </a:moveTo>
                  <a:cubicBezTo>
                    <a:pt x="14" y="5405"/>
                    <a:pt x="1" y="5418"/>
                    <a:pt x="1" y="5418"/>
                  </a:cubicBezTo>
                  <a:lnTo>
                    <a:pt x="1" y="5767"/>
                  </a:lnTo>
                  <a:cubicBezTo>
                    <a:pt x="1" y="5767"/>
                    <a:pt x="14" y="5780"/>
                    <a:pt x="14" y="5780"/>
                  </a:cubicBezTo>
                  <a:cubicBezTo>
                    <a:pt x="28" y="5780"/>
                    <a:pt x="41" y="5767"/>
                    <a:pt x="41" y="5767"/>
                  </a:cubicBezTo>
                  <a:lnTo>
                    <a:pt x="41" y="5418"/>
                  </a:lnTo>
                  <a:cubicBezTo>
                    <a:pt x="41" y="5418"/>
                    <a:pt x="28" y="5405"/>
                    <a:pt x="14" y="5405"/>
                  </a:cubicBezTo>
                  <a:close/>
                  <a:moveTo>
                    <a:pt x="14" y="6075"/>
                  </a:moveTo>
                  <a:cubicBezTo>
                    <a:pt x="14" y="6075"/>
                    <a:pt x="1" y="6089"/>
                    <a:pt x="1" y="6102"/>
                  </a:cubicBezTo>
                  <a:lnTo>
                    <a:pt x="1" y="6437"/>
                  </a:lnTo>
                  <a:cubicBezTo>
                    <a:pt x="1" y="6451"/>
                    <a:pt x="14" y="6451"/>
                    <a:pt x="14" y="6451"/>
                  </a:cubicBezTo>
                  <a:cubicBezTo>
                    <a:pt x="28" y="6451"/>
                    <a:pt x="41" y="6451"/>
                    <a:pt x="41" y="6437"/>
                  </a:cubicBezTo>
                  <a:lnTo>
                    <a:pt x="41" y="6102"/>
                  </a:lnTo>
                  <a:cubicBezTo>
                    <a:pt x="41" y="6089"/>
                    <a:pt x="28" y="6075"/>
                    <a:pt x="14" y="6075"/>
                  </a:cubicBezTo>
                  <a:close/>
                  <a:moveTo>
                    <a:pt x="14" y="6759"/>
                  </a:moveTo>
                  <a:cubicBezTo>
                    <a:pt x="14" y="6759"/>
                    <a:pt x="1" y="6759"/>
                    <a:pt x="1" y="6773"/>
                  </a:cubicBezTo>
                  <a:lnTo>
                    <a:pt x="1" y="7108"/>
                  </a:lnTo>
                  <a:cubicBezTo>
                    <a:pt x="1" y="7121"/>
                    <a:pt x="14" y="7135"/>
                    <a:pt x="14" y="7135"/>
                  </a:cubicBezTo>
                  <a:cubicBezTo>
                    <a:pt x="28" y="7135"/>
                    <a:pt x="41" y="7121"/>
                    <a:pt x="41" y="7108"/>
                  </a:cubicBezTo>
                  <a:lnTo>
                    <a:pt x="41" y="6773"/>
                  </a:lnTo>
                  <a:cubicBezTo>
                    <a:pt x="41" y="6759"/>
                    <a:pt x="28" y="6759"/>
                    <a:pt x="14" y="6759"/>
                  </a:cubicBezTo>
                  <a:close/>
                  <a:moveTo>
                    <a:pt x="14" y="7430"/>
                  </a:moveTo>
                  <a:cubicBezTo>
                    <a:pt x="14" y="7430"/>
                    <a:pt x="1" y="7443"/>
                    <a:pt x="1" y="7457"/>
                  </a:cubicBezTo>
                  <a:lnTo>
                    <a:pt x="1" y="7792"/>
                  </a:lnTo>
                  <a:cubicBezTo>
                    <a:pt x="1" y="7792"/>
                    <a:pt x="14" y="7805"/>
                    <a:pt x="14" y="7805"/>
                  </a:cubicBezTo>
                  <a:cubicBezTo>
                    <a:pt x="28" y="7805"/>
                    <a:pt x="41" y="7805"/>
                    <a:pt x="41" y="7792"/>
                  </a:cubicBezTo>
                  <a:lnTo>
                    <a:pt x="41" y="7457"/>
                  </a:lnTo>
                  <a:cubicBezTo>
                    <a:pt x="41" y="7443"/>
                    <a:pt x="28" y="7430"/>
                    <a:pt x="14" y="7430"/>
                  </a:cubicBezTo>
                  <a:close/>
                  <a:moveTo>
                    <a:pt x="14" y="8100"/>
                  </a:moveTo>
                  <a:cubicBezTo>
                    <a:pt x="14" y="8100"/>
                    <a:pt x="1" y="8114"/>
                    <a:pt x="1" y="8127"/>
                  </a:cubicBezTo>
                  <a:lnTo>
                    <a:pt x="1" y="8462"/>
                  </a:lnTo>
                  <a:cubicBezTo>
                    <a:pt x="1" y="8476"/>
                    <a:pt x="14" y="8489"/>
                    <a:pt x="14" y="8489"/>
                  </a:cubicBezTo>
                  <a:cubicBezTo>
                    <a:pt x="28" y="8489"/>
                    <a:pt x="41" y="8476"/>
                    <a:pt x="41" y="8462"/>
                  </a:cubicBezTo>
                  <a:lnTo>
                    <a:pt x="41" y="8127"/>
                  </a:lnTo>
                  <a:cubicBezTo>
                    <a:pt x="41" y="8114"/>
                    <a:pt x="28" y="8100"/>
                    <a:pt x="14" y="8100"/>
                  </a:cubicBezTo>
                  <a:close/>
                  <a:moveTo>
                    <a:pt x="14" y="8784"/>
                  </a:moveTo>
                  <a:cubicBezTo>
                    <a:pt x="14" y="8784"/>
                    <a:pt x="1" y="8784"/>
                    <a:pt x="1" y="8798"/>
                  </a:cubicBezTo>
                  <a:lnTo>
                    <a:pt x="1" y="9133"/>
                  </a:lnTo>
                  <a:cubicBezTo>
                    <a:pt x="1" y="9146"/>
                    <a:pt x="14" y="9160"/>
                    <a:pt x="14" y="9160"/>
                  </a:cubicBezTo>
                  <a:cubicBezTo>
                    <a:pt x="28" y="9160"/>
                    <a:pt x="41" y="9146"/>
                    <a:pt x="41" y="9133"/>
                  </a:cubicBezTo>
                  <a:lnTo>
                    <a:pt x="41" y="8798"/>
                  </a:lnTo>
                  <a:cubicBezTo>
                    <a:pt x="41" y="8798"/>
                    <a:pt x="28" y="8784"/>
                    <a:pt x="14" y="8784"/>
                  </a:cubicBezTo>
                  <a:close/>
                  <a:moveTo>
                    <a:pt x="14" y="9455"/>
                  </a:moveTo>
                  <a:cubicBezTo>
                    <a:pt x="14" y="9455"/>
                    <a:pt x="1" y="9468"/>
                    <a:pt x="1" y="9482"/>
                  </a:cubicBezTo>
                  <a:lnTo>
                    <a:pt x="1" y="9817"/>
                  </a:lnTo>
                  <a:cubicBezTo>
                    <a:pt x="1" y="9830"/>
                    <a:pt x="14" y="9830"/>
                    <a:pt x="14" y="9830"/>
                  </a:cubicBezTo>
                  <a:cubicBezTo>
                    <a:pt x="28" y="9830"/>
                    <a:pt x="41" y="9830"/>
                    <a:pt x="41" y="9817"/>
                  </a:cubicBezTo>
                  <a:lnTo>
                    <a:pt x="41" y="9482"/>
                  </a:lnTo>
                  <a:cubicBezTo>
                    <a:pt x="41" y="9468"/>
                    <a:pt x="28" y="9455"/>
                    <a:pt x="14" y="9455"/>
                  </a:cubicBezTo>
                  <a:close/>
                  <a:moveTo>
                    <a:pt x="14" y="10139"/>
                  </a:moveTo>
                  <a:cubicBezTo>
                    <a:pt x="14" y="10139"/>
                    <a:pt x="1" y="10139"/>
                    <a:pt x="1" y="10152"/>
                  </a:cubicBezTo>
                  <a:lnTo>
                    <a:pt x="1" y="10487"/>
                  </a:lnTo>
                  <a:cubicBezTo>
                    <a:pt x="1" y="10501"/>
                    <a:pt x="14" y="10514"/>
                    <a:pt x="14" y="10514"/>
                  </a:cubicBezTo>
                  <a:cubicBezTo>
                    <a:pt x="28" y="10514"/>
                    <a:pt x="41" y="10501"/>
                    <a:pt x="41" y="10487"/>
                  </a:cubicBezTo>
                  <a:lnTo>
                    <a:pt x="41" y="10152"/>
                  </a:lnTo>
                  <a:cubicBezTo>
                    <a:pt x="41" y="10139"/>
                    <a:pt x="28" y="10139"/>
                    <a:pt x="14" y="10139"/>
                  </a:cubicBezTo>
                  <a:close/>
                  <a:moveTo>
                    <a:pt x="14" y="10809"/>
                  </a:moveTo>
                  <a:cubicBezTo>
                    <a:pt x="14" y="10809"/>
                    <a:pt x="1" y="10823"/>
                    <a:pt x="1" y="10823"/>
                  </a:cubicBezTo>
                  <a:lnTo>
                    <a:pt x="1" y="11171"/>
                  </a:lnTo>
                  <a:cubicBezTo>
                    <a:pt x="1" y="11171"/>
                    <a:pt x="14" y="11185"/>
                    <a:pt x="14" y="11185"/>
                  </a:cubicBezTo>
                  <a:cubicBezTo>
                    <a:pt x="28" y="11185"/>
                    <a:pt x="41" y="11171"/>
                    <a:pt x="41" y="11171"/>
                  </a:cubicBezTo>
                  <a:lnTo>
                    <a:pt x="41" y="10823"/>
                  </a:lnTo>
                  <a:cubicBezTo>
                    <a:pt x="41" y="10823"/>
                    <a:pt x="28" y="10809"/>
                    <a:pt x="14" y="10809"/>
                  </a:cubicBezTo>
                  <a:close/>
                  <a:moveTo>
                    <a:pt x="14" y="11480"/>
                  </a:moveTo>
                  <a:cubicBezTo>
                    <a:pt x="14" y="11480"/>
                    <a:pt x="1" y="11493"/>
                    <a:pt x="1" y="11507"/>
                  </a:cubicBezTo>
                  <a:lnTo>
                    <a:pt x="1" y="11842"/>
                  </a:lnTo>
                  <a:cubicBezTo>
                    <a:pt x="1" y="11855"/>
                    <a:pt x="14" y="11855"/>
                    <a:pt x="14" y="11855"/>
                  </a:cubicBezTo>
                  <a:cubicBezTo>
                    <a:pt x="28" y="11855"/>
                    <a:pt x="41" y="11855"/>
                    <a:pt x="41" y="11842"/>
                  </a:cubicBezTo>
                  <a:lnTo>
                    <a:pt x="41" y="11507"/>
                  </a:lnTo>
                  <a:cubicBezTo>
                    <a:pt x="41" y="11493"/>
                    <a:pt x="28" y="11480"/>
                    <a:pt x="14" y="11480"/>
                  </a:cubicBezTo>
                  <a:close/>
                  <a:moveTo>
                    <a:pt x="14" y="12164"/>
                  </a:moveTo>
                  <a:cubicBezTo>
                    <a:pt x="14" y="12164"/>
                    <a:pt x="1" y="12164"/>
                    <a:pt x="1" y="12177"/>
                  </a:cubicBezTo>
                  <a:lnTo>
                    <a:pt x="1" y="12513"/>
                  </a:lnTo>
                  <a:cubicBezTo>
                    <a:pt x="1" y="12526"/>
                    <a:pt x="14" y="12539"/>
                    <a:pt x="14" y="12539"/>
                  </a:cubicBezTo>
                  <a:cubicBezTo>
                    <a:pt x="28" y="12539"/>
                    <a:pt x="41" y="12526"/>
                    <a:pt x="41" y="12513"/>
                  </a:cubicBezTo>
                  <a:lnTo>
                    <a:pt x="41" y="12177"/>
                  </a:lnTo>
                  <a:cubicBezTo>
                    <a:pt x="41" y="12164"/>
                    <a:pt x="28" y="12164"/>
                    <a:pt x="14" y="12164"/>
                  </a:cubicBezTo>
                  <a:close/>
                  <a:moveTo>
                    <a:pt x="14" y="12834"/>
                  </a:moveTo>
                  <a:cubicBezTo>
                    <a:pt x="14" y="12834"/>
                    <a:pt x="1" y="12848"/>
                    <a:pt x="1" y="12861"/>
                  </a:cubicBezTo>
                  <a:lnTo>
                    <a:pt x="1" y="13197"/>
                  </a:lnTo>
                  <a:cubicBezTo>
                    <a:pt x="1" y="13197"/>
                    <a:pt x="14" y="13210"/>
                    <a:pt x="14" y="13210"/>
                  </a:cubicBezTo>
                  <a:cubicBezTo>
                    <a:pt x="28" y="13210"/>
                    <a:pt x="41" y="13210"/>
                    <a:pt x="41" y="13197"/>
                  </a:cubicBezTo>
                  <a:lnTo>
                    <a:pt x="41" y="12861"/>
                  </a:lnTo>
                  <a:cubicBezTo>
                    <a:pt x="41" y="12848"/>
                    <a:pt x="28" y="12834"/>
                    <a:pt x="14" y="12834"/>
                  </a:cubicBezTo>
                  <a:close/>
                  <a:moveTo>
                    <a:pt x="14" y="13505"/>
                  </a:moveTo>
                  <a:cubicBezTo>
                    <a:pt x="14" y="13505"/>
                    <a:pt x="1" y="13518"/>
                    <a:pt x="1" y="13532"/>
                  </a:cubicBezTo>
                  <a:lnTo>
                    <a:pt x="1" y="13867"/>
                  </a:lnTo>
                  <a:cubicBezTo>
                    <a:pt x="1" y="13880"/>
                    <a:pt x="14" y="13894"/>
                    <a:pt x="14" y="13894"/>
                  </a:cubicBezTo>
                  <a:cubicBezTo>
                    <a:pt x="28" y="13894"/>
                    <a:pt x="41" y="13880"/>
                    <a:pt x="41" y="13867"/>
                  </a:cubicBezTo>
                  <a:lnTo>
                    <a:pt x="41" y="13532"/>
                  </a:lnTo>
                  <a:cubicBezTo>
                    <a:pt x="41" y="13518"/>
                    <a:pt x="28" y="13505"/>
                    <a:pt x="14" y="13505"/>
                  </a:cubicBezTo>
                  <a:close/>
                  <a:moveTo>
                    <a:pt x="14" y="14189"/>
                  </a:moveTo>
                  <a:cubicBezTo>
                    <a:pt x="14" y="14189"/>
                    <a:pt x="1" y="14189"/>
                    <a:pt x="1" y="14202"/>
                  </a:cubicBezTo>
                  <a:lnTo>
                    <a:pt x="1" y="14538"/>
                  </a:lnTo>
                  <a:cubicBezTo>
                    <a:pt x="1" y="14551"/>
                    <a:pt x="14" y="14564"/>
                    <a:pt x="14" y="14564"/>
                  </a:cubicBezTo>
                  <a:cubicBezTo>
                    <a:pt x="28" y="14564"/>
                    <a:pt x="41" y="14551"/>
                    <a:pt x="41" y="14538"/>
                  </a:cubicBezTo>
                  <a:lnTo>
                    <a:pt x="41" y="14202"/>
                  </a:lnTo>
                  <a:cubicBezTo>
                    <a:pt x="41" y="14202"/>
                    <a:pt x="28" y="14189"/>
                    <a:pt x="14" y="14189"/>
                  </a:cubicBezTo>
                  <a:close/>
                  <a:moveTo>
                    <a:pt x="14" y="14859"/>
                  </a:moveTo>
                  <a:cubicBezTo>
                    <a:pt x="14" y="14859"/>
                    <a:pt x="1" y="14873"/>
                    <a:pt x="1" y="14886"/>
                  </a:cubicBezTo>
                  <a:lnTo>
                    <a:pt x="1" y="15222"/>
                  </a:lnTo>
                  <a:cubicBezTo>
                    <a:pt x="1" y="15235"/>
                    <a:pt x="14" y="15235"/>
                    <a:pt x="14" y="15235"/>
                  </a:cubicBezTo>
                  <a:cubicBezTo>
                    <a:pt x="28" y="15235"/>
                    <a:pt x="41" y="15235"/>
                    <a:pt x="41" y="15222"/>
                  </a:cubicBezTo>
                  <a:lnTo>
                    <a:pt x="41" y="14886"/>
                  </a:lnTo>
                  <a:cubicBezTo>
                    <a:pt x="41" y="14873"/>
                    <a:pt x="28" y="14859"/>
                    <a:pt x="14" y="14859"/>
                  </a:cubicBezTo>
                  <a:close/>
                  <a:moveTo>
                    <a:pt x="14" y="15543"/>
                  </a:moveTo>
                  <a:cubicBezTo>
                    <a:pt x="14" y="15543"/>
                    <a:pt x="1" y="15543"/>
                    <a:pt x="1" y="15557"/>
                  </a:cubicBezTo>
                  <a:lnTo>
                    <a:pt x="1" y="15892"/>
                  </a:lnTo>
                  <a:cubicBezTo>
                    <a:pt x="1" y="15906"/>
                    <a:pt x="14" y="15919"/>
                    <a:pt x="14" y="15919"/>
                  </a:cubicBezTo>
                  <a:cubicBezTo>
                    <a:pt x="28" y="15919"/>
                    <a:pt x="41" y="15906"/>
                    <a:pt x="41" y="15892"/>
                  </a:cubicBezTo>
                  <a:lnTo>
                    <a:pt x="41" y="15557"/>
                  </a:lnTo>
                  <a:cubicBezTo>
                    <a:pt x="41" y="15543"/>
                    <a:pt x="28" y="15543"/>
                    <a:pt x="14" y="15543"/>
                  </a:cubicBezTo>
                  <a:close/>
                  <a:moveTo>
                    <a:pt x="14" y="16214"/>
                  </a:moveTo>
                  <a:cubicBezTo>
                    <a:pt x="14" y="16214"/>
                    <a:pt x="1" y="16227"/>
                    <a:pt x="1" y="16227"/>
                  </a:cubicBezTo>
                  <a:lnTo>
                    <a:pt x="1" y="16576"/>
                  </a:lnTo>
                  <a:cubicBezTo>
                    <a:pt x="1" y="16576"/>
                    <a:pt x="14" y="16589"/>
                    <a:pt x="14" y="16589"/>
                  </a:cubicBezTo>
                  <a:cubicBezTo>
                    <a:pt x="28" y="16589"/>
                    <a:pt x="41" y="16576"/>
                    <a:pt x="41" y="16576"/>
                  </a:cubicBezTo>
                  <a:lnTo>
                    <a:pt x="41" y="16227"/>
                  </a:lnTo>
                  <a:cubicBezTo>
                    <a:pt x="41" y="16227"/>
                    <a:pt x="28" y="16214"/>
                    <a:pt x="14" y="16214"/>
                  </a:cubicBezTo>
                  <a:close/>
                  <a:moveTo>
                    <a:pt x="14" y="16885"/>
                  </a:moveTo>
                  <a:cubicBezTo>
                    <a:pt x="14" y="16885"/>
                    <a:pt x="1" y="16898"/>
                    <a:pt x="1" y="16911"/>
                  </a:cubicBezTo>
                  <a:lnTo>
                    <a:pt x="1" y="17247"/>
                  </a:lnTo>
                  <a:cubicBezTo>
                    <a:pt x="1" y="17260"/>
                    <a:pt x="14" y="17260"/>
                    <a:pt x="14" y="17260"/>
                  </a:cubicBezTo>
                  <a:cubicBezTo>
                    <a:pt x="28" y="17260"/>
                    <a:pt x="41" y="17260"/>
                    <a:pt x="41" y="17247"/>
                  </a:cubicBezTo>
                  <a:lnTo>
                    <a:pt x="41" y="16911"/>
                  </a:lnTo>
                  <a:cubicBezTo>
                    <a:pt x="41" y="16898"/>
                    <a:pt x="28" y="16885"/>
                    <a:pt x="14" y="16885"/>
                  </a:cubicBezTo>
                  <a:close/>
                  <a:moveTo>
                    <a:pt x="14" y="17568"/>
                  </a:moveTo>
                  <a:cubicBezTo>
                    <a:pt x="14" y="17568"/>
                    <a:pt x="1" y="17568"/>
                    <a:pt x="1" y="17582"/>
                  </a:cubicBezTo>
                  <a:lnTo>
                    <a:pt x="1" y="17917"/>
                  </a:lnTo>
                  <a:cubicBezTo>
                    <a:pt x="1" y="17931"/>
                    <a:pt x="14" y="17944"/>
                    <a:pt x="14" y="17944"/>
                  </a:cubicBezTo>
                  <a:cubicBezTo>
                    <a:pt x="28" y="17944"/>
                    <a:pt x="41" y="17931"/>
                    <a:pt x="41" y="17917"/>
                  </a:cubicBezTo>
                  <a:lnTo>
                    <a:pt x="41" y="17582"/>
                  </a:lnTo>
                  <a:cubicBezTo>
                    <a:pt x="41" y="17568"/>
                    <a:pt x="28" y="17568"/>
                    <a:pt x="14" y="17568"/>
                  </a:cubicBezTo>
                  <a:close/>
                  <a:moveTo>
                    <a:pt x="14" y="18239"/>
                  </a:moveTo>
                  <a:cubicBezTo>
                    <a:pt x="14" y="18239"/>
                    <a:pt x="1" y="18252"/>
                    <a:pt x="1" y="18252"/>
                  </a:cubicBezTo>
                  <a:lnTo>
                    <a:pt x="1" y="18601"/>
                  </a:lnTo>
                  <a:cubicBezTo>
                    <a:pt x="1" y="18601"/>
                    <a:pt x="14" y="18615"/>
                    <a:pt x="14" y="18615"/>
                  </a:cubicBezTo>
                  <a:cubicBezTo>
                    <a:pt x="28" y="18615"/>
                    <a:pt x="41" y="18601"/>
                    <a:pt x="41" y="18601"/>
                  </a:cubicBezTo>
                  <a:lnTo>
                    <a:pt x="41" y="18252"/>
                  </a:lnTo>
                  <a:cubicBezTo>
                    <a:pt x="41" y="18252"/>
                    <a:pt x="28" y="18239"/>
                    <a:pt x="14" y="182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9"/>
            <p:cNvSpPr/>
            <p:nvPr/>
          </p:nvSpPr>
          <p:spPr>
            <a:xfrm>
              <a:off x="3497742" y="1196057"/>
              <a:ext cx="3047" cy="15671"/>
            </a:xfrm>
            <a:custGeom>
              <a:rect b="b" l="l" r="r" t="t"/>
              <a:pathLst>
                <a:path extrusionOk="0" h="216" w="42">
                  <a:moveTo>
                    <a:pt x="14" y="1"/>
                  </a:moveTo>
                  <a:cubicBezTo>
                    <a:pt x="14" y="1"/>
                    <a:pt x="1" y="14"/>
                    <a:pt x="1" y="28"/>
                  </a:cubicBezTo>
                  <a:lnTo>
                    <a:pt x="1" y="189"/>
                  </a:lnTo>
                  <a:cubicBezTo>
                    <a:pt x="1" y="202"/>
                    <a:pt x="14" y="215"/>
                    <a:pt x="14" y="215"/>
                  </a:cubicBezTo>
                  <a:cubicBezTo>
                    <a:pt x="28" y="215"/>
                    <a:pt x="41" y="202"/>
                    <a:pt x="41" y="189"/>
                  </a:cubicBezTo>
                  <a:lnTo>
                    <a:pt x="41" y="28"/>
                  </a:lnTo>
                  <a:cubicBezTo>
                    <a:pt x="41" y="14"/>
                    <a:pt x="28"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9"/>
            <p:cNvSpPr/>
            <p:nvPr/>
          </p:nvSpPr>
          <p:spPr>
            <a:xfrm>
              <a:off x="3650533" y="2603966"/>
              <a:ext cx="2975" cy="15671"/>
            </a:xfrm>
            <a:custGeom>
              <a:rect b="b" l="l" r="r" t="t"/>
              <a:pathLst>
                <a:path extrusionOk="0" h="216" w="41">
                  <a:moveTo>
                    <a:pt x="14" y="1"/>
                  </a:moveTo>
                  <a:cubicBezTo>
                    <a:pt x="1" y="1"/>
                    <a:pt x="1" y="14"/>
                    <a:pt x="1" y="27"/>
                  </a:cubicBezTo>
                  <a:lnTo>
                    <a:pt x="1" y="188"/>
                  </a:lnTo>
                  <a:cubicBezTo>
                    <a:pt x="1" y="202"/>
                    <a:pt x="1" y="215"/>
                    <a:pt x="14" y="215"/>
                  </a:cubicBezTo>
                  <a:cubicBezTo>
                    <a:pt x="27" y="215"/>
                    <a:pt x="41" y="202"/>
                    <a:pt x="41" y="188"/>
                  </a:cubicBezTo>
                  <a:lnTo>
                    <a:pt x="41" y="27"/>
                  </a:lnTo>
                  <a:cubicBezTo>
                    <a:pt x="41" y="14"/>
                    <a:pt x="27"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9"/>
            <p:cNvSpPr/>
            <p:nvPr/>
          </p:nvSpPr>
          <p:spPr>
            <a:xfrm>
              <a:off x="3650533" y="1232114"/>
              <a:ext cx="2975" cy="1350518"/>
            </a:xfrm>
            <a:custGeom>
              <a:rect b="b" l="l" r="r" t="t"/>
              <a:pathLst>
                <a:path extrusionOk="0" h="18615" w="41">
                  <a:moveTo>
                    <a:pt x="14" y="0"/>
                  </a:moveTo>
                  <a:cubicBezTo>
                    <a:pt x="1" y="0"/>
                    <a:pt x="1" y="14"/>
                    <a:pt x="1" y="14"/>
                  </a:cubicBezTo>
                  <a:lnTo>
                    <a:pt x="1" y="362"/>
                  </a:lnTo>
                  <a:cubicBezTo>
                    <a:pt x="1" y="362"/>
                    <a:pt x="1" y="376"/>
                    <a:pt x="14" y="376"/>
                  </a:cubicBezTo>
                  <a:cubicBezTo>
                    <a:pt x="27" y="376"/>
                    <a:pt x="41" y="362"/>
                    <a:pt x="41" y="362"/>
                  </a:cubicBezTo>
                  <a:lnTo>
                    <a:pt x="41" y="14"/>
                  </a:lnTo>
                  <a:cubicBezTo>
                    <a:pt x="41" y="14"/>
                    <a:pt x="27" y="0"/>
                    <a:pt x="14" y="0"/>
                  </a:cubicBezTo>
                  <a:close/>
                  <a:moveTo>
                    <a:pt x="14" y="671"/>
                  </a:moveTo>
                  <a:cubicBezTo>
                    <a:pt x="1" y="671"/>
                    <a:pt x="1" y="684"/>
                    <a:pt x="1" y="697"/>
                  </a:cubicBezTo>
                  <a:lnTo>
                    <a:pt x="1" y="1033"/>
                  </a:lnTo>
                  <a:cubicBezTo>
                    <a:pt x="1" y="1046"/>
                    <a:pt x="1" y="1046"/>
                    <a:pt x="14" y="1046"/>
                  </a:cubicBezTo>
                  <a:cubicBezTo>
                    <a:pt x="27" y="1046"/>
                    <a:pt x="41" y="1046"/>
                    <a:pt x="41" y="1033"/>
                  </a:cubicBezTo>
                  <a:lnTo>
                    <a:pt x="41" y="697"/>
                  </a:lnTo>
                  <a:cubicBezTo>
                    <a:pt x="41" y="684"/>
                    <a:pt x="27" y="671"/>
                    <a:pt x="14" y="671"/>
                  </a:cubicBezTo>
                  <a:close/>
                  <a:moveTo>
                    <a:pt x="14" y="1355"/>
                  </a:moveTo>
                  <a:cubicBezTo>
                    <a:pt x="1" y="1355"/>
                    <a:pt x="1" y="1355"/>
                    <a:pt x="1" y="1368"/>
                  </a:cubicBezTo>
                  <a:lnTo>
                    <a:pt x="1" y="1703"/>
                  </a:lnTo>
                  <a:cubicBezTo>
                    <a:pt x="1" y="1717"/>
                    <a:pt x="1" y="1730"/>
                    <a:pt x="14" y="1730"/>
                  </a:cubicBezTo>
                  <a:cubicBezTo>
                    <a:pt x="27" y="1730"/>
                    <a:pt x="41" y="1717"/>
                    <a:pt x="41" y="1703"/>
                  </a:cubicBezTo>
                  <a:lnTo>
                    <a:pt x="41" y="1368"/>
                  </a:lnTo>
                  <a:cubicBezTo>
                    <a:pt x="41" y="1355"/>
                    <a:pt x="27" y="1355"/>
                    <a:pt x="14" y="1355"/>
                  </a:cubicBezTo>
                  <a:close/>
                  <a:moveTo>
                    <a:pt x="14" y="2025"/>
                  </a:moveTo>
                  <a:cubicBezTo>
                    <a:pt x="1" y="2025"/>
                    <a:pt x="1" y="2039"/>
                    <a:pt x="1" y="2052"/>
                  </a:cubicBezTo>
                  <a:lnTo>
                    <a:pt x="1" y="2387"/>
                  </a:lnTo>
                  <a:cubicBezTo>
                    <a:pt x="1" y="2387"/>
                    <a:pt x="1" y="2401"/>
                    <a:pt x="14" y="2401"/>
                  </a:cubicBezTo>
                  <a:cubicBezTo>
                    <a:pt x="27" y="2401"/>
                    <a:pt x="41" y="2401"/>
                    <a:pt x="41" y="2387"/>
                  </a:cubicBezTo>
                  <a:lnTo>
                    <a:pt x="41" y="2052"/>
                  </a:lnTo>
                  <a:cubicBezTo>
                    <a:pt x="41" y="2039"/>
                    <a:pt x="27" y="2025"/>
                    <a:pt x="14" y="2025"/>
                  </a:cubicBezTo>
                  <a:close/>
                  <a:moveTo>
                    <a:pt x="14" y="2696"/>
                  </a:moveTo>
                  <a:cubicBezTo>
                    <a:pt x="1" y="2696"/>
                    <a:pt x="1" y="2709"/>
                    <a:pt x="1" y="2723"/>
                  </a:cubicBezTo>
                  <a:lnTo>
                    <a:pt x="1" y="3058"/>
                  </a:lnTo>
                  <a:cubicBezTo>
                    <a:pt x="1" y="3071"/>
                    <a:pt x="1" y="3085"/>
                    <a:pt x="14" y="3085"/>
                  </a:cubicBezTo>
                  <a:cubicBezTo>
                    <a:pt x="27" y="3085"/>
                    <a:pt x="41" y="3071"/>
                    <a:pt x="41" y="3058"/>
                  </a:cubicBezTo>
                  <a:lnTo>
                    <a:pt x="41" y="2723"/>
                  </a:lnTo>
                  <a:cubicBezTo>
                    <a:pt x="41" y="2709"/>
                    <a:pt x="27" y="2696"/>
                    <a:pt x="14" y="2696"/>
                  </a:cubicBezTo>
                  <a:close/>
                  <a:moveTo>
                    <a:pt x="14" y="3380"/>
                  </a:moveTo>
                  <a:cubicBezTo>
                    <a:pt x="1" y="3380"/>
                    <a:pt x="1" y="3380"/>
                    <a:pt x="1" y="3393"/>
                  </a:cubicBezTo>
                  <a:lnTo>
                    <a:pt x="1" y="3728"/>
                  </a:lnTo>
                  <a:cubicBezTo>
                    <a:pt x="1" y="3742"/>
                    <a:pt x="1" y="3755"/>
                    <a:pt x="14" y="3755"/>
                  </a:cubicBezTo>
                  <a:cubicBezTo>
                    <a:pt x="27" y="3755"/>
                    <a:pt x="41" y="3742"/>
                    <a:pt x="41" y="3728"/>
                  </a:cubicBezTo>
                  <a:lnTo>
                    <a:pt x="41" y="3393"/>
                  </a:lnTo>
                  <a:cubicBezTo>
                    <a:pt x="41" y="3393"/>
                    <a:pt x="27" y="3380"/>
                    <a:pt x="14" y="3380"/>
                  </a:cubicBezTo>
                  <a:close/>
                  <a:moveTo>
                    <a:pt x="14" y="4050"/>
                  </a:moveTo>
                  <a:cubicBezTo>
                    <a:pt x="1" y="4050"/>
                    <a:pt x="1" y="4064"/>
                    <a:pt x="1" y="4077"/>
                  </a:cubicBezTo>
                  <a:lnTo>
                    <a:pt x="1" y="4412"/>
                  </a:lnTo>
                  <a:cubicBezTo>
                    <a:pt x="1" y="4426"/>
                    <a:pt x="1" y="4426"/>
                    <a:pt x="14" y="4426"/>
                  </a:cubicBezTo>
                  <a:cubicBezTo>
                    <a:pt x="27" y="4426"/>
                    <a:pt x="41" y="4426"/>
                    <a:pt x="41" y="4412"/>
                  </a:cubicBezTo>
                  <a:lnTo>
                    <a:pt x="41" y="4077"/>
                  </a:lnTo>
                  <a:cubicBezTo>
                    <a:pt x="41" y="4064"/>
                    <a:pt x="27" y="4050"/>
                    <a:pt x="14" y="4050"/>
                  </a:cubicBezTo>
                  <a:close/>
                  <a:moveTo>
                    <a:pt x="14" y="4734"/>
                  </a:moveTo>
                  <a:cubicBezTo>
                    <a:pt x="1" y="4734"/>
                    <a:pt x="1" y="4734"/>
                    <a:pt x="1" y="4748"/>
                  </a:cubicBezTo>
                  <a:lnTo>
                    <a:pt x="1" y="5083"/>
                  </a:lnTo>
                  <a:cubicBezTo>
                    <a:pt x="1" y="5096"/>
                    <a:pt x="1" y="5110"/>
                    <a:pt x="14" y="5110"/>
                  </a:cubicBezTo>
                  <a:cubicBezTo>
                    <a:pt x="27" y="5110"/>
                    <a:pt x="41" y="5096"/>
                    <a:pt x="41" y="5083"/>
                  </a:cubicBezTo>
                  <a:lnTo>
                    <a:pt x="41" y="4748"/>
                  </a:lnTo>
                  <a:cubicBezTo>
                    <a:pt x="41" y="4734"/>
                    <a:pt x="27" y="4734"/>
                    <a:pt x="14" y="4734"/>
                  </a:cubicBezTo>
                  <a:close/>
                  <a:moveTo>
                    <a:pt x="14" y="5405"/>
                  </a:moveTo>
                  <a:cubicBezTo>
                    <a:pt x="1" y="5405"/>
                    <a:pt x="1" y="5418"/>
                    <a:pt x="1" y="5418"/>
                  </a:cubicBezTo>
                  <a:lnTo>
                    <a:pt x="1" y="5767"/>
                  </a:lnTo>
                  <a:cubicBezTo>
                    <a:pt x="1" y="5767"/>
                    <a:pt x="1" y="5780"/>
                    <a:pt x="14" y="5780"/>
                  </a:cubicBezTo>
                  <a:cubicBezTo>
                    <a:pt x="27" y="5780"/>
                    <a:pt x="41" y="5767"/>
                    <a:pt x="41" y="5767"/>
                  </a:cubicBezTo>
                  <a:lnTo>
                    <a:pt x="41" y="5418"/>
                  </a:lnTo>
                  <a:cubicBezTo>
                    <a:pt x="41" y="5418"/>
                    <a:pt x="27" y="5405"/>
                    <a:pt x="14" y="5405"/>
                  </a:cubicBezTo>
                  <a:close/>
                  <a:moveTo>
                    <a:pt x="14" y="6075"/>
                  </a:moveTo>
                  <a:cubicBezTo>
                    <a:pt x="1" y="6075"/>
                    <a:pt x="1" y="6089"/>
                    <a:pt x="1" y="6102"/>
                  </a:cubicBezTo>
                  <a:lnTo>
                    <a:pt x="1" y="6437"/>
                  </a:lnTo>
                  <a:cubicBezTo>
                    <a:pt x="1" y="6451"/>
                    <a:pt x="1" y="6451"/>
                    <a:pt x="14" y="6451"/>
                  </a:cubicBezTo>
                  <a:cubicBezTo>
                    <a:pt x="27" y="6451"/>
                    <a:pt x="41" y="6451"/>
                    <a:pt x="41" y="6437"/>
                  </a:cubicBezTo>
                  <a:lnTo>
                    <a:pt x="41" y="6102"/>
                  </a:lnTo>
                  <a:cubicBezTo>
                    <a:pt x="41" y="6089"/>
                    <a:pt x="27" y="6075"/>
                    <a:pt x="14" y="6075"/>
                  </a:cubicBezTo>
                  <a:close/>
                  <a:moveTo>
                    <a:pt x="14" y="6759"/>
                  </a:moveTo>
                  <a:cubicBezTo>
                    <a:pt x="1" y="6759"/>
                    <a:pt x="1" y="6759"/>
                    <a:pt x="1" y="6773"/>
                  </a:cubicBezTo>
                  <a:lnTo>
                    <a:pt x="1" y="7108"/>
                  </a:lnTo>
                  <a:cubicBezTo>
                    <a:pt x="1" y="7121"/>
                    <a:pt x="1" y="7135"/>
                    <a:pt x="14" y="7135"/>
                  </a:cubicBezTo>
                  <a:cubicBezTo>
                    <a:pt x="27" y="7135"/>
                    <a:pt x="41" y="7121"/>
                    <a:pt x="41" y="7108"/>
                  </a:cubicBezTo>
                  <a:lnTo>
                    <a:pt x="41" y="6773"/>
                  </a:lnTo>
                  <a:cubicBezTo>
                    <a:pt x="41" y="6759"/>
                    <a:pt x="27" y="6759"/>
                    <a:pt x="14" y="6759"/>
                  </a:cubicBezTo>
                  <a:close/>
                  <a:moveTo>
                    <a:pt x="14" y="7430"/>
                  </a:moveTo>
                  <a:cubicBezTo>
                    <a:pt x="1" y="7430"/>
                    <a:pt x="1" y="7443"/>
                    <a:pt x="1" y="7457"/>
                  </a:cubicBezTo>
                  <a:lnTo>
                    <a:pt x="1" y="7792"/>
                  </a:lnTo>
                  <a:cubicBezTo>
                    <a:pt x="1" y="7792"/>
                    <a:pt x="1" y="7805"/>
                    <a:pt x="14" y="7805"/>
                  </a:cubicBezTo>
                  <a:cubicBezTo>
                    <a:pt x="27" y="7805"/>
                    <a:pt x="41" y="7805"/>
                    <a:pt x="41" y="7792"/>
                  </a:cubicBezTo>
                  <a:lnTo>
                    <a:pt x="41" y="7457"/>
                  </a:lnTo>
                  <a:cubicBezTo>
                    <a:pt x="41" y="7443"/>
                    <a:pt x="27" y="7430"/>
                    <a:pt x="14" y="7430"/>
                  </a:cubicBezTo>
                  <a:close/>
                  <a:moveTo>
                    <a:pt x="14" y="8100"/>
                  </a:moveTo>
                  <a:cubicBezTo>
                    <a:pt x="1" y="8100"/>
                    <a:pt x="1" y="8114"/>
                    <a:pt x="1" y="8127"/>
                  </a:cubicBezTo>
                  <a:lnTo>
                    <a:pt x="1" y="8462"/>
                  </a:lnTo>
                  <a:cubicBezTo>
                    <a:pt x="1" y="8476"/>
                    <a:pt x="1" y="8489"/>
                    <a:pt x="14" y="8489"/>
                  </a:cubicBezTo>
                  <a:cubicBezTo>
                    <a:pt x="27" y="8489"/>
                    <a:pt x="41" y="8476"/>
                    <a:pt x="41" y="8462"/>
                  </a:cubicBezTo>
                  <a:lnTo>
                    <a:pt x="41" y="8127"/>
                  </a:lnTo>
                  <a:cubicBezTo>
                    <a:pt x="41" y="8114"/>
                    <a:pt x="27" y="8100"/>
                    <a:pt x="14" y="8100"/>
                  </a:cubicBezTo>
                  <a:close/>
                  <a:moveTo>
                    <a:pt x="14" y="8784"/>
                  </a:moveTo>
                  <a:cubicBezTo>
                    <a:pt x="1" y="8784"/>
                    <a:pt x="1" y="8784"/>
                    <a:pt x="1" y="8798"/>
                  </a:cubicBezTo>
                  <a:lnTo>
                    <a:pt x="1" y="9133"/>
                  </a:lnTo>
                  <a:cubicBezTo>
                    <a:pt x="1" y="9146"/>
                    <a:pt x="1" y="9160"/>
                    <a:pt x="14" y="9160"/>
                  </a:cubicBezTo>
                  <a:cubicBezTo>
                    <a:pt x="27" y="9160"/>
                    <a:pt x="41" y="9146"/>
                    <a:pt x="41" y="9133"/>
                  </a:cubicBezTo>
                  <a:lnTo>
                    <a:pt x="41" y="8798"/>
                  </a:lnTo>
                  <a:cubicBezTo>
                    <a:pt x="41" y="8798"/>
                    <a:pt x="27" y="8784"/>
                    <a:pt x="14" y="8784"/>
                  </a:cubicBezTo>
                  <a:close/>
                  <a:moveTo>
                    <a:pt x="14" y="9455"/>
                  </a:moveTo>
                  <a:cubicBezTo>
                    <a:pt x="1" y="9455"/>
                    <a:pt x="1" y="9468"/>
                    <a:pt x="1" y="9482"/>
                  </a:cubicBezTo>
                  <a:lnTo>
                    <a:pt x="1" y="9817"/>
                  </a:lnTo>
                  <a:cubicBezTo>
                    <a:pt x="1" y="9830"/>
                    <a:pt x="1" y="9830"/>
                    <a:pt x="14" y="9830"/>
                  </a:cubicBezTo>
                  <a:cubicBezTo>
                    <a:pt x="27" y="9830"/>
                    <a:pt x="41" y="9830"/>
                    <a:pt x="41" y="9817"/>
                  </a:cubicBezTo>
                  <a:lnTo>
                    <a:pt x="41" y="9482"/>
                  </a:lnTo>
                  <a:cubicBezTo>
                    <a:pt x="41" y="9468"/>
                    <a:pt x="27" y="9455"/>
                    <a:pt x="14" y="9455"/>
                  </a:cubicBezTo>
                  <a:close/>
                  <a:moveTo>
                    <a:pt x="14" y="10139"/>
                  </a:moveTo>
                  <a:cubicBezTo>
                    <a:pt x="1" y="10139"/>
                    <a:pt x="1" y="10139"/>
                    <a:pt x="1" y="10152"/>
                  </a:cubicBezTo>
                  <a:lnTo>
                    <a:pt x="1" y="10487"/>
                  </a:lnTo>
                  <a:cubicBezTo>
                    <a:pt x="1" y="10501"/>
                    <a:pt x="1" y="10514"/>
                    <a:pt x="14" y="10514"/>
                  </a:cubicBezTo>
                  <a:cubicBezTo>
                    <a:pt x="27" y="10514"/>
                    <a:pt x="41" y="10501"/>
                    <a:pt x="41" y="10487"/>
                  </a:cubicBezTo>
                  <a:lnTo>
                    <a:pt x="41" y="10152"/>
                  </a:lnTo>
                  <a:cubicBezTo>
                    <a:pt x="41" y="10139"/>
                    <a:pt x="27" y="10139"/>
                    <a:pt x="14" y="10139"/>
                  </a:cubicBezTo>
                  <a:close/>
                  <a:moveTo>
                    <a:pt x="14" y="10809"/>
                  </a:moveTo>
                  <a:cubicBezTo>
                    <a:pt x="1" y="10809"/>
                    <a:pt x="1" y="10823"/>
                    <a:pt x="1" y="10823"/>
                  </a:cubicBezTo>
                  <a:lnTo>
                    <a:pt x="1" y="11171"/>
                  </a:lnTo>
                  <a:cubicBezTo>
                    <a:pt x="1" y="11171"/>
                    <a:pt x="1" y="11185"/>
                    <a:pt x="14" y="11185"/>
                  </a:cubicBezTo>
                  <a:cubicBezTo>
                    <a:pt x="27" y="11185"/>
                    <a:pt x="41" y="11171"/>
                    <a:pt x="41" y="11171"/>
                  </a:cubicBezTo>
                  <a:lnTo>
                    <a:pt x="41" y="10823"/>
                  </a:lnTo>
                  <a:cubicBezTo>
                    <a:pt x="41" y="10823"/>
                    <a:pt x="27" y="10809"/>
                    <a:pt x="14" y="10809"/>
                  </a:cubicBezTo>
                  <a:close/>
                  <a:moveTo>
                    <a:pt x="14" y="11480"/>
                  </a:moveTo>
                  <a:cubicBezTo>
                    <a:pt x="1" y="11480"/>
                    <a:pt x="1" y="11493"/>
                    <a:pt x="1" y="11507"/>
                  </a:cubicBezTo>
                  <a:lnTo>
                    <a:pt x="1" y="11842"/>
                  </a:lnTo>
                  <a:cubicBezTo>
                    <a:pt x="1" y="11855"/>
                    <a:pt x="1" y="11855"/>
                    <a:pt x="14" y="11855"/>
                  </a:cubicBezTo>
                  <a:cubicBezTo>
                    <a:pt x="27" y="11855"/>
                    <a:pt x="41" y="11855"/>
                    <a:pt x="41" y="11842"/>
                  </a:cubicBezTo>
                  <a:lnTo>
                    <a:pt x="41" y="11507"/>
                  </a:lnTo>
                  <a:cubicBezTo>
                    <a:pt x="41" y="11493"/>
                    <a:pt x="27" y="11480"/>
                    <a:pt x="14" y="11480"/>
                  </a:cubicBezTo>
                  <a:close/>
                  <a:moveTo>
                    <a:pt x="14" y="12164"/>
                  </a:moveTo>
                  <a:cubicBezTo>
                    <a:pt x="1" y="12164"/>
                    <a:pt x="1" y="12164"/>
                    <a:pt x="1" y="12177"/>
                  </a:cubicBezTo>
                  <a:lnTo>
                    <a:pt x="1" y="12513"/>
                  </a:lnTo>
                  <a:cubicBezTo>
                    <a:pt x="1" y="12526"/>
                    <a:pt x="1" y="12539"/>
                    <a:pt x="14" y="12539"/>
                  </a:cubicBezTo>
                  <a:cubicBezTo>
                    <a:pt x="27" y="12539"/>
                    <a:pt x="41" y="12526"/>
                    <a:pt x="41" y="12513"/>
                  </a:cubicBezTo>
                  <a:lnTo>
                    <a:pt x="41" y="12177"/>
                  </a:lnTo>
                  <a:cubicBezTo>
                    <a:pt x="41" y="12164"/>
                    <a:pt x="27" y="12164"/>
                    <a:pt x="14" y="12164"/>
                  </a:cubicBezTo>
                  <a:close/>
                  <a:moveTo>
                    <a:pt x="14" y="12834"/>
                  </a:moveTo>
                  <a:cubicBezTo>
                    <a:pt x="1" y="12834"/>
                    <a:pt x="1" y="12848"/>
                    <a:pt x="1" y="12861"/>
                  </a:cubicBezTo>
                  <a:lnTo>
                    <a:pt x="1" y="13197"/>
                  </a:lnTo>
                  <a:cubicBezTo>
                    <a:pt x="1" y="13197"/>
                    <a:pt x="1" y="13210"/>
                    <a:pt x="14" y="13210"/>
                  </a:cubicBezTo>
                  <a:cubicBezTo>
                    <a:pt x="27" y="13210"/>
                    <a:pt x="41" y="13210"/>
                    <a:pt x="41" y="13197"/>
                  </a:cubicBezTo>
                  <a:lnTo>
                    <a:pt x="41" y="12861"/>
                  </a:lnTo>
                  <a:cubicBezTo>
                    <a:pt x="41" y="12848"/>
                    <a:pt x="27" y="12834"/>
                    <a:pt x="14" y="12834"/>
                  </a:cubicBezTo>
                  <a:close/>
                  <a:moveTo>
                    <a:pt x="14" y="13505"/>
                  </a:moveTo>
                  <a:cubicBezTo>
                    <a:pt x="1" y="13505"/>
                    <a:pt x="1" y="13518"/>
                    <a:pt x="1" y="13532"/>
                  </a:cubicBezTo>
                  <a:lnTo>
                    <a:pt x="1" y="13867"/>
                  </a:lnTo>
                  <a:cubicBezTo>
                    <a:pt x="1" y="13880"/>
                    <a:pt x="1" y="13894"/>
                    <a:pt x="14" y="13894"/>
                  </a:cubicBezTo>
                  <a:cubicBezTo>
                    <a:pt x="27" y="13894"/>
                    <a:pt x="41" y="13880"/>
                    <a:pt x="41" y="13867"/>
                  </a:cubicBezTo>
                  <a:lnTo>
                    <a:pt x="41" y="13532"/>
                  </a:lnTo>
                  <a:cubicBezTo>
                    <a:pt x="41" y="13518"/>
                    <a:pt x="27" y="13505"/>
                    <a:pt x="14" y="13505"/>
                  </a:cubicBezTo>
                  <a:close/>
                  <a:moveTo>
                    <a:pt x="14" y="14189"/>
                  </a:moveTo>
                  <a:cubicBezTo>
                    <a:pt x="1" y="14189"/>
                    <a:pt x="1" y="14189"/>
                    <a:pt x="1" y="14202"/>
                  </a:cubicBezTo>
                  <a:lnTo>
                    <a:pt x="1" y="14538"/>
                  </a:lnTo>
                  <a:cubicBezTo>
                    <a:pt x="1" y="14551"/>
                    <a:pt x="1" y="14564"/>
                    <a:pt x="14" y="14564"/>
                  </a:cubicBezTo>
                  <a:cubicBezTo>
                    <a:pt x="27" y="14564"/>
                    <a:pt x="41" y="14551"/>
                    <a:pt x="41" y="14538"/>
                  </a:cubicBezTo>
                  <a:lnTo>
                    <a:pt x="41" y="14202"/>
                  </a:lnTo>
                  <a:cubicBezTo>
                    <a:pt x="41" y="14202"/>
                    <a:pt x="27" y="14189"/>
                    <a:pt x="14" y="14189"/>
                  </a:cubicBezTo>
                  <a:close/>
                  <a:moveTo>
                    <a:pt x="14" y="14859"/>
                  </a:moveTo>
                  <a:cubicBezTo>
                    <a:pt x="1" y="14859"/>
                    <a:pt x="1" y="14873"/>
                    <a:pt x="1" y="14886"/>
                  </a:cubicBezTo>
                  <a:lnTo>
                    <a:pt x="1" y="15222"/>
                  </a:lnTo>
                  <a:cubicBezTo>
                    <a:pt x="1" y="15235"/>
                    <a:pt x="1" y="15235"/>
                    <a:pt x="14" y="15235"/>
                  </a:cubicBezTo>
                  <a:cubicBezTo>
                    <a:pt x="27" y="15235"/>
                    <a:pt x="41" y="15235"/>
                    <a:pt x="41" y="15222"/>
                  </a:cubicBezTo>
                  <a:lnTo>
                    <a:pt x="41" y="14886"/>
                  </a:lnTo>
                  <a:cubicBezTo>
                    <a:pt x="41" y="14873"/>
                    <a:pt x="27" y="14859"/>
                    <a:pt x="14" y="14859"/>
                  </a:cubicBezTo>
                  <a:close/>
                  <a:moveTo>
                    <a:pt x="14" y="15543"/>
                  </a:moveTo>
                  <a:cubicBezTo>
                    <a:pt x="1" y="15543"/>
                    <a:pt x="1" y="15543"/>
                    <a:pt x="1" y="15557"/>
                  </a:cubicBezTo>
                  <a:lnTo>
                    <a:pt x="1" y="15892"/>
                  </a:lnTo>
                  <a:cubicBezTo>
                    <a:pt x="1" y="15906"/>
                    <a:pt x="1" y="15919"/>
                    <a:pt x="14" y="15919"/>
                  </a:cubicBezTo>
                  <a:cubicBezTo>
                    <a:pt x="27" y="15919"/>
                    <a:pt x="41" y="15906"/>
                    <a:pt x="41" y="15892"/>
                  </a:cubicBezTo>
                  <a:lnTo>
                    <a:pt x="41" y="15557"/>
                  </a:lnTo>
                  <a:cubicBezTo>
                    <a:pt x="41" y="15543"/>
                    <a:pt x="27" y="15543"/>
                    <a:pt x="14" y="15543"/>
                  </a:cubicBezTo>
                  <a:close/>
                  <a:moveTo>
                    <a:pt x="14" y="16214"/>
                  </a:moveTo>
                  <a:cubicBezTo>
                    <a:pt x="1" y="16214"/>
                    <a:pt x="1" y="16227"/>
                    <a:pt x="1" y="16227"/>
                  </a:cubicBezTo>
                  <a:lnTo>
                    <a:pt x="1" y="16576"/>
                  </a:lnTo>
                  <a:cubicBezTo>
                    <a:pt x="1" y="16576"/>
                    <a:pt x="1" y="16589"/>
                    <a:pt x="14" y="16589"/>
                  </a:cubicBezTo>
                  <a:cubicBezTo>
                    <a:pt x="27" y="16589"/>
                    <a:pt x="41" y="16576"/>
                    <a:pt x="41" y="16576"/>
                  </a:cubicBezTo>
                  <a:lnTo>
                    <a:pt x="41" y="16227"/>
                  </a:lnTo>
                  <a:cubicBezTo>
                    <a:pt x="41" y="16227"/>
                    <a:pt x="27" y="16214"/>
                    <a:pt x="14" y="16214"/>
                  </a:cubicBezTo>
                  <a:close/>
                  <a:moveTo>
                    <a:pt x="14" y="16885"/>
                  </a:moveTo>
                  <a:cubicBezTo>
                    <a:pt x="1" y="16885"/>
                    <a:pt x="1" y="16898"/>
                    <a:pt x="1" y="16911"/>
                  </a:cubicBezTo>
                  <a:lnTo>
                    <a:pt x="1" y="17247"/>
                  </a:lnTo>
                  <a:cubicBezTo>
                    <a:pt x="1" y="17260"/>
                    <a:pt x="1" y="17260"/>
                    <a:pt x="14" y="17260"/>
                  </a:cubicBezTo>
                  <a:cubicBezTo>
                    <a:pt x="27" y="17260"/>
                    <a:pt x="41" y="17260"/>
                    <a:pt x="41" y="17247"/>
                  </a:cubicBezTo>
                  <a:lnTo>
                    <a:pt x="41" y="16911"/>
                  </a:lnTo>
                  <a:cubicBezTo>
                    <a:pt x="41" y="16898"/>
                    <a:pt x="27" y="16885"/>
                    <a:pt x="14" y="16885"/>
                  </a:cubicBezTo>
                  <a:close/>
                  <a:moveTo>
                    <a:pt x="14" y="17568"/>
                  </a:moveTo>
                  <a:cubicBezTo>
                    <a:pt x="1" y="17568"/>
                    <a:pt x="1" y="17568"/>
                    <a:pt x="1" y="17582"/>
                  </a:cubicBezTo>
                  <a:lnTo>
                    <a:pt x="1" y="17917"/>
                  </a:lnTo>
                  <a:cubicBezTo>
                    <a:pt x="1" y="17931"/>
                    <a:pt x="1" y="17944"/>
                    <a:pt x="14" y="17944"/>
                  </a:cubicBezTo>
                  <a:cubicBezTo>
                    <a:pt x="27" y="17944"/>
                    <a:pt x="41" y="17931"/>
                    <a:pt x="41" y="17917"/>
                  </a:cubicBezTo>
                  <a:lnTo>
                    <a:pt x="41" y="17582"/>
                  </a:lnTo>
                  <a:cubicBezTo>
                    <a:pt x="41" y="17568"/>
                    <a:pt x="27" y="17568"/>
                    <a:pt x="14" y="17568"/>
                  </a:cubicBezTo>
                  <a:close/>
                  <a:moveTo>
                    <a:pt x="14" y="18239"/>
                  </a:moveTo>
                  <a:cubicBezTo>
                    <a:pt x="1" y="18239"/>
                    <a:pt x="1" y="18252"/>
                    <a:pt x="1" y="18252"/>
                  </a:cubicBezTo>
                  <a:lnTo>
                    <a:pt x="1" y="18601"/>
                  </a:lnTo>
                  <a:cubicBezTo>
                    <a:pt x="1" y="18601"/>
                    <a:pt x="1" y="18615"/>
                    <a:pt x="14" y="18615"/>
                  </a:cubicBezTo>
                  <a:cubicBezTo>
                    <a:pt x="27" y="18615"/>
                    <a:pt x="41" y="18601"/>
                    <a:pt x="41" y="18601"/>
                  </a:cubicBezTo>
                  <a:lnTo>
                    <a:pt x="41" y="18252"/>
                  </a:lnTo>
                  <a:cubicBezTo>
                    <a:pt x="41" y="18252"/>
                    <a:pt x="27" y="18239"/>
                    <a:pt x="14" y="182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9"/>
            <p:cNvSpPr/>
            <p:nvPr/>
          </p:nvSpPr>
          <p:spPr>
            <a:xfrm>
              <a:off x="3650533" y="1196057"/>
              <a:ext cx="2975" cy="15671"/>
            </a:xfrm>
            <a:custGeom>
              <a:rect b="b" l="l" r="r" t="t"/>
              <a:pathLst>
                <a:path extrusionOk="0" h="216" w="41">
                  <a:moveTo>
                    <a:pt x="14" y="1"/>
                  </a:moveTo>
                  <a:cubicBezTo>
                    <a:pt x="1" y="1"/>
                    <a:pt x="1" y="14"/>
                    <a:pt x="1" y="28"/>
                  </a:cubicBezTo>
                  <a:lnTo>
                    <a:pt x="1" y="189"/>
                  </a:lnTo>
                  <a:cubicBezTo>
                    <a:pt x="1" y="202"/>
                    <a:pt x="1" y="215"/>
                    <a:pt x="14" y="215"/>
                  </a:cubicBezTo>
                  <a:cubicBezTo>
                    <a:pt x="27" y="215"/>
                    <a:pt x="41" y="202"/>
                    <a:pt x="41" y="189"/>
                  </a:cubicBezTo>
                  <a:lnTo>
                    <a:pt x="41" y="28"/>
                  </a:lnTo>
                  <a:cubicBezTo>
                    <a:pt x="41" y="14"/>
                    <a:pt x="27"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9"/>
            <p:cNvSpPr/>
            <p:nvPr/>
          </p:nvSpPr>
          <p:spPr>
            <a:xfrm>
              <a:off x="2555968" y="2603966"/>
              <a:ext cx="2975" cy="15671"/>
            </a:xfrm>
            <a:custGeom>
              <a:rect b="b" l="l" r="r" t="t"/>
              <a:pathLst>
                <a:path extrusionOk="0" h="216" w="41">
                  <a:moveTo>
                    <a:pt x="13" y="1"/>
                  </a:moveTo>
                  <a:cubicBezTo>
                    <a:pt x="13" y="1"/>
                    <a:pt x="0" y="14"/>
                    <a:pt x="0" y="27"/>
                  </a:cubicBezTo>
                  <a:lnTo>
                    <a:pt x="0" y="188"/>
                  </a:lnTo>
                  <a:cubicBezTo>
                    <a:pt x="0" y="202"/>
                    <a:pt x="13" y="215"/>
                    <a:pt x="13" y="215"/>
                  </a:cubicBezTo>
                  <a:cubicBezTo>
                    <a:pt x="27" y="215"/>
                    <a:pt x="40" y="202"/>
                    <a:pt x="40" y="188"/>
                  </a:cubicBezTo>
                  <a:lnTo>
                    <a:pt x="40" y="27"/>
                  </a:lnTo>
                  <a:cubicBezTo>
                    <a:pt x="40" y="14"/>
                    <a:pt x="27" y="1"/>
                    <a:pt x="1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9"/>
            <p:cNvSpPr/>
            <p:nvPr/>
          </p:nvSpPr>
          <p:spPr>
            <a:xfrm>
              <a:off x="2555968" y="1232114"/>
              <a:ext cx="2975" cy="1350518"/>
            </a:xfrm>
            <a:custGeom>
              <a:rect b="b" l="l" r="r" t="t"/>
              <a:pathLst>
                <a:path extrusionOk="0" h="18615" w="41">
                  <a:moveTo>
                    <a:pt x="13" y="0"/>
                  </a:moveTo>
                  <a:cubicBezTo>
                    <a:pt x="13" y="0"/>
                    <a:pt x="0" y="14"/>
                    <a:pt x="0" y="14"/>
                  </a:cubicBezTo>
                  <a:lnTo>
                    <a:pt x="0" y="362"/>
                  </a:lnTo>
                  <a:cubicBezTo>
                    <a:pt x="0" y="362"/>
                    <a:pt x="13" y="376"/>
                    <a:pt x="13" y="376"/>
                  </a:cubicBezTo>
                  <a:cubicBezTo>
                    <a:pt x="27" y="376"/>
                    <a:pt x="40" y="362"/>
                    <a:pt x="40" y="362"/>
                  </a:cubicBezTo>
                  <a:lnTo>
                    <a:pt x="40" y="14"/>
                  </a:lnTo>
                  <a:cubicBezTo>
                    <a:pt x="40" y="14"/>
                    <a:pt x="27" y="0"/>
                    <a:pt x="13" y="0"/>
                  </a:cubicBezTo>
                  <a:close/>
                  <a:moveTo>
                    <a:pt x="13" y="671"/>
                  </a:moveTo>
                  <a:cubicBezTo>
                    <a:pt x="13" y="671"/>
                    <a:pt x="0" y="684"/>
                    <a:pt x="0" y="697"/>
                  </a:cubicBezTo>
                  <a:lnTo>
                    <a:pt x="0" y="1033"/>
                  </a:lnTo>
                  <a:cubicBezTo>
                    <a:pt x="0" y="1046"/>
                    <a:pt x="13" y="1046"/>
                    <a:pt x="13" y="1046"/>
                  </a:cubicBezTo>
                  <a:cubicBezTo>
                    <a:pt x="27" y="1046"/>
                    <a:pt x="40" y="1046"/>
                    <a:pt x="40" y="1033"/>
                  </a:cubicBezTo>
                  <a:lnTo>
                    <a:pt x="40" y="697"/>
                  </a:lnTo>
                  <a:cubicBezTo>
                    <a:pt x="40" y="684"/>
                    <a:pt x="27" y="671"/>
                    <a:pt x="13" y="671"/>
                  </a:cubicBezTo>
                  <a:close/>
                  <a:moveTo>
                    <a:pt x="13" y="1355"/>
                  </a:moveTo>
                  <a:cubicBezTo>
                    <a:pt x="13" y="1355"/>
                    <a:pt x="0" y="1355"/>
                    <a:pt x="0" y="1368"/>
                  </a:cubicBezTo>
                  <a:lnTo>
                    <a:pt x="0" y="1703"/>
                  </a:lnTo>
                  <a:cubicBezTo>
                    <a:pt x="0" y="1717"/>
                    <a:pt x="13" y="1730"/>
                    <a:pt x="13" y="1730"/>
                  </a:cubicBezTo>
                  <a:cubicBezTo>
                    <a:pt x="27" y="1730"/>
                    <a:pt x="40" y="1717"/>
                    <a:pt x="40" y="1703"/>
                  </a:cubicBezTo>
                  <a:lnTo>
                    <a:pt x="40" y="1368"/>
                  </a:lnTo>
                  <a:cubicBezTo>
                    <a:pt x="40" y="1355"/>
                    <a:pt x="27" y="1355"/>
                    <a:pt x="13" y="1355"/>
                  </a:cubicBezTo>
                  <a:close/>
                  <a:moveTo>
                    <a:pt x="13" y="2025"/>
                  </a:moveTo>
                  <a:cubicBezTo>
                    <a:pt x="13" y="2025"/>
                    <a:pt x="0" y="2039"/>
                    <a:pt x="0" y="2052"/>
                  </a:cubicBezTo>
                  <a:lnTo>
                    <a:pt x="0" y="2387"/>
                  </a:lnTo>
                  <a:cubicBezTo>
                    <a:pt x="0" y="2387"/>
                    <a:pt x="13" y="2401"/>
                    <a:pt x="13" y="2401"/>
                  </a:cubicBezTo>
                  <a:cubicBezTo>
                    <a:pt x="27" y="2401"/>
                    <a:pt x="40" y="2401"/>
                    <a:pt x="40" y="2387"/>
                  </a:cubicBezTo>
                  <a:lnTo>
                    <a:pt x="40" y="2052"/>
                  </a:lnTo>
                  <a:cubicBezTo>
                    <a:pt x="40" y="2039"/>
                    <a:pt x="27" y="2025"/>
                    <a:pt x="13" y="2025"/>
                  </a:cubicBezTo>
                  <a:close/>
                  <a:moveTo>
                    <a:pt x="13" y="2696"/>
                  </a:moveTo>
                  <a:cubicBezTo>
                    <a:pt x="13" y="2696"/>
                    <a:pt x="0" y="2709"/>
                    <a:pt x="0" y="2723"/>
                  </a:cubicBezTo>
                  <a:lnTo>
                    <a:pt x="0" y="3058"/>
                  </a:lnTo>
                  <a:cubicBezTo>
                    <a:pt x="0" y="3071"/>
                    <a:pt x="13" y="3085"/>
                    <a:pt x="13" y="3085"/>
                  </a:cubicBezTo>
                  <a:cubicBezTo>
                    <a:pt x="27" y="3085"/>
                    <a:pt x="40" y="3071"/>
                    <a:pt x="40" y="3058"/>
                  </a:cubicBezTo>
                  <a:lnTo>
                    <a:pt x="40" y="2723"/>
                  </a:lnTo>
                  <a:cubicBezTo>
                    <a:pt x="40" y="2709"/>
                    <a:pt x="27" y="2696"/>
                    <a:pt x="13" y="2696"/>
                  </a:cubicBezTo>
                  <a:close/>
                  <a:moveTo>
                    <a:pt x="13" y="3380"/>
                  </a:moveTo>
                  <a:cubicBezTo>
                    <a:pt x="13" y="3380"/>
                    <a:pt x="0" y="3380"/>
                    <a:pt x="0" y="3393"/>
                  </a:cubicBezTo>
                  <a:lnTo>
                    <a:pt x="0" y="3728"/>
                  </a:lnTo>
                  <a:cubicBezTo>
                    <a:pt x="0" y="3742"/>
                    <a:pt x="13" y="3755"/>
                    <a:pt x="13" y="3755"/>
                  </a:cubicBezTo>
                  <a:cubicBezTo>
                    <a:pt x="27" y="3755"/>
                    <a:pt x="40" y="3742"/>
                    <a:pt x="40" y="3728"/>
                  </a:cubicBezTo>
                  <a:lnTo>
                    <a:pt x="40" y="3393"/>
                  </a:lnTo>
                  <a:cubicBezTo>
                    <a:pt x="40" y="3393"/>
                    <a:pt x="27" y="3380"/>
                    <a:pt x="13" y="3380"/>
                  </a:cubicBezTo>
                  <a:close/>
                  <a:moveTo>
                    <a:pt x="13" y="4050"/>
                  </a:moveTo>
                  <a:cubicBezTo>
                    <a:pt x="13" y="4050"/>
                    <a:pt x="0" y="4064"/>
                    <a:pt x="0" y="4077"/>
                  </a:cubicBezTo>
                  <a:lnTo>
                    <a:pt x="0" y="4412"/>
                  </a:lnTo>
                  <a:cubicBezTo>
                    <a:pt x="0" y="4426"/>
                    <a:pt x="13" y="4426"/>
                    <a:pt x="13" y="4426"/>
                  </a:cubicBezTo>
                  <a:cubicBezTo>
                    <a:pt x="27" y="4426"/>
                    <a:pt x="40" y="4426"/>
                    <a:pt x="40" y="4412"/>
                  </a:cubicBezTo>
                  <a:lnTo>
                    <a:pt x="40" y="4077"/>
                  </a:lnTo>
                  <a:cubicBezTo>
                    <a:pt x="40" y="4064"/>
                    <a:pt x="27" y="4050"/>
                    <a:pt x="13" y="4050"/>
                  </a:cubicBezTo>
                  <a:close/>
                  <a:moveTo>
                    <a:pt x="13" y="4734"/>
                  </a:moveTo>
                  <a:cubicBezTo>
                    <a:pt x="13" y="4734"/>
                    <a:pt x="0" y="4734"/>
                    <a:pt x="0" y="4748"/>
                  </a:cubicBezTo>
                  <a:lnTo>
                    <a:pt x="0" y="5083"/>
                  </a:lnTo>
                  <a:cubicBezTo>
                    <a:pt x="0" y="5096"/>
                    <a:pt x="13" y="5110"/>
                    <a:pt x="13" y="5110"/>
                  </a:cubicBezTo>
                  <a:cubicBezTo>
                    <a:pt x="27" y="5110"/>
                    <a:pt x="40" y="5096"/>
                    <a:pt x="40" y="5083"/>
                  </a:cubicBezTo>
                  <a:lnTo>
                    <a:pt x="40" y="4748"/>
                  </a:lnTo>
                  <a:cubicBezTo>
                    <a:pt x="40" y="4734"/>
                    <a:pt x="27" y="4734"/>
                    <a:pt x="13" y="4734"/>
                  </a:cubicBezTo>
                  <a:close/>
                  <a:moveTo>
                    <a:pt x="13" y="5405"/>
                  </a:moveTo>
                  <a:cubicBezTo>
                    <a:pt x="13" y="5405"/>
                    <a:pt x="0" y="5418"/>
                    <a:pt x="0" y="5418"/>
                  </a:cubicBezTo>
                  <a:lnTo>
                    <a:pt x="0" y="5767"/>
                  </a:lnTo>
                  <a:cubicBezTo>
                    <a:pt x="0" y="5767"/>
                    <a:pt x="13" y="5780"/>
                    <a:pt x="13" y="5780"/>
                  </a:cubicBezTo>
                  <a:cubicBezTo>
                    <a:pt x="27" y="5780"/>
                    <a:pt x="40" y="5767"/>
                    <a:pt x="40" y="5767"/>
                  </a:cubicBezTo>
                  <a:lnTo>
                    <a:pt x="40" y="5418"/>
                  </a:lnTo>
                  <a:cubicBezTo>
                    <a:pt x="40" y="5418"/>
                    <a:pt x="27" y="5405"/>
                    <a:pt x="13" y="5405"/>
                  </a:cubicBezTo>
                  <a:close/>
                  <a:moveTo>
                    <a:pt x="13" y="6075"/>
                  </a:moveTo>
                  <a:cubicBezTo>
                    <a:pt x="13" y="6075"/>
                    <a:pt x="0" y="6089"/>
                    <a:pt x="0" y="6102"/>
                  </a:cubicBezTo>
                  <a:lnTo>
                    <a:pt x="0" y="6437"/>
                  </a:lnTo>
                  <a:cubicBezTo>
                    <a:pt x="0" y="6451"/>
                    <a:pt x="13" y="6451"/>
                    <a:pt x="13" y="6451"/>
                  </a:cubicBezTo>
                  <a:cubicBezTo>
                    <a:pt x="27" y="6451"/>
                    <a:pt x="40" y="6451"/>
                    <a:pt x="40" y="6437"/>
                  </a:cubicBezTo>
                  <a:lnTo>
                    <a:pt x="40" y="6102"/>
                  </a:lnTo>
                  <a:cubicBezTo>
                    <a:pt x="40" y="6089"/>
                    <a:pt x="27" y="6075"/>
                    <a:pt x="13" y="6075"/>
                  </a:cubicBezTo>
                  <a:close/>
                  <a:moveTo>
                    <a:pt x="13" y="6759"/>
                  </a:moveTo>
                  <a:cubicBezTo>
                    <a:pt x="13" y="6759"/>
                    <a:pt x="0" y="6759"/>
                    <a:pt x="0" y="6773"/>
                  </a:cubicBezTo>
                  <a:lnTo>
                    <a:pt x="0" y="7108"/>
                  </a:lnTo>
                  <a:cubicBezTo>
                    <a:pt x="0" y="7121"/>
                    <a:pt x="13" y="7135"/>
                    <a:pt x="13" y="7135"/>
                  </a:cubicBezTo>
                  <a:cubicBezTo>
                    <a:pt x="27" y="7135"/>
                    <a:pt x="40" y="7121"/>
                    <a:pt x="40" y="7108"/>
                  </a:cubicBezTo>
                  <a:lnTo>
                    <a:pt x="40" y="6773"/>
                  </a:lnTo>
                  <a:cubicBezTo>
                    <a:pt x="40" y="6759"/>
                    <a:pt x="27" y="6759"/>
                    <a:pt x="13" y="6759"/>
                  </a:cubicBezTo>
                  <a:close/>
                  <a:moveTo>
                    <a:pt x="13" y="7430"/>
                  </a:moveTo>
                  <a:cubicBezTo>
                    <a:pt x="13" y="7430"/>
                    <a:pt x="0" y="7443"/>
                    <a:pt x="0" y="7457"/>
                  </a:cubicBezTo>
                  <a:lnTo>
                    <a:pt x="0" y="7792"/>
                  </a:lnTo>
                  <a:cubicBezTo>
                    <a:pt x="0" y="7792"/>
                    <a:pt x="13" y="7805"/>
                    <a:pt x="13" y="7805"/>
                  </a:cubicBezTo>
                  <a:cubicBezTo>
                    <a:pt x="27" y="7805"/>
                    <a:pt x="40" y="7805"/>
                    <a:pt x="40" y="7792"/>
                  </a:cubicBezTo>
                  <a:lnTo>
                    <a:pt x="40" y="7457"/>
                  </a:lnTo>
                  <a:cubicBezTo>
                    <a:pt x="40" y="7443"/>
                    <a:pt x="27" y="7430"/>
                    <a:pt x="13" y="7430"/>
                  </a:cubicBezTo>
                  <a:close/>
                  <a:moveTo>
                    <a:pt x="13" y="8100"/>
                  </a:moveTo>
                  <a:cubicBezTo>
                    <a:pt x="13" y="8100"/>
                    <a:pt x="0" y="8114"/>
                    <a:pt x="0" y="8127"/>
                  </a:cubicBezTo>
                  <a:lnTo>
                    <a:pt x="0" y="8462"/>
                  </a:lnTo>
                  <a:cubicBezTo>
                    <a:pt x="0" y="8476"/>
                    <a:pt x="13" y="8489"/>
                    <a:pt x="13" y="8489"/>
                  </a:cubicBezTo>
                  <a:cubicBezTo>
                    <a:pt x="27" y="8489"/>
                    <a:pt x="40" y="8476"/>
                    <a:pt x="40" y="8462"/>
                  </a:cubicBezTo>
                  <a:lnTo>
                    <a:pt x="40" y="8127"/>
                  </a:lnTo>
                  <a:cubicBezTo>
                    <a:pt x="40" y="8114"/>
                    <a:pt x="27" y="8100"/>
                    <a:pt x="13" y="8100"/>
                  </a:cubicBezTo>
                  <a:close/>
                  <a:moveTo>
                    <a:pt x="13" y="8784"/>
                  </a:moveTo>
                  <a:cubicBezTo>
                    <a:pt x="13" y="8784"/>
                    <a:pt x="0" y="8784"/>
                    <a:pt x="0" y="8798"/>
                  </a:cubicBezTo>
                  <a:lnTo>
                    <a:pt x="0" y="9133"/>
                  </a:lnTo>
                  <a:cubicBezTo>
                    <a:pt x="0" y="9146"/>
                    <a:pt x="13" y="9160"/>
                    <a:pt x="13" y="9160"/>
                  </a:cubicBezTo>
                  <a:cubicBezTo>
                    <a:pt x="27" y="9160"/>
                    <a:pt x="40" y="9146"/>
                    <a:pt x="40" y="9133"/>
                  </a:cubicBezTo>
                  <a:lnTo>
                    <a:pt x="40" y="8798"/>
                  </a:lnTo>
                  <a:cubicBezTo>
                    <a:pt x="40" y="8798"/>
                    <a:pt x="27" y="8784"/>
                    <a:pt x="13" y="8784"/>
                  </a:cubicBezTo>
                  <a:close/>
                  <a:moveTo>
                    <a:pt x="13" y="9455"/>
                  </a:moveTo>
                  <a:cubicBezTo>
                    <a:pt x="13" y="9455"/>
                    <a:pt x="0" y="9468"/>
                    <a:pt x="0" y="9482"/>
                  </a:cubicBezTo>
                  <a:lnTo>
                    <a:pt x="0" y="9817"/>
                  </a:lnTo>
                  <a:cubicBezTo>
                    <a:pt x="0" y="9830"/>
                    <a:pt x="13" y="9830"/>
                    <a:pt x="13" y="9830"/>
                  </a:cubicBezTo>
                  <a:cubicBezTo>
                    <a:pt x="27" y="9830"/>
                    <a:pt x="40" y="9830"/>
                    <a:pt x="40" y="9817"/>
                  </a:cubicBezTo>
                  <a:lnTo>
                    <a:pt x="40" y="9482"/>
                  </a:lnTo>
                  <a:cubicBezTo>
                    <a:pt x="40" y="9468"/>
                    <a:pt x="27" y="9455"/>
                    <a:pt x="13" y="9455"/>
                  </a:cubicBezTo>
                  <a:close/>
                  <a:moveTo>
                    <a:pt x="13" y="10139"/>
                  </a:moveTo>
                  <a:cubicBezTo>
                    <a:pt x="13" y="10139"/>
                    <a:pt x="0" y="10139"/>
                    <a:pt x="0" y="10152"/>
                  </a:cubicBezTo>
                  <a:lnTo>
                    <a:pt x="0" y="10487"/>
                  </a:lnTo>
                  <a:cubicBezTo>
                    <a:pt x="0" y="10501"/>
                    <a:pt x="13" y="10514"/>
                    <a:pt x="13" y="10514"/>
                  </a:cubicBezTo>
                  <a:cubicBezTo>
                    <a:pt x="27" y="10514"/>
                    <a:pt x="40" y="10501"/>
                    <a:pt x="40" y="10487"/>
                  </a:cubicBezTo>
                  <a:lnTo>
                    <a:pt x="40" y="10152"/>
                  </a:lnTo>
                  <a:cubicBezTo>
                    <a:pt x="40" y="10139"/>
                    <a:pt x="27" y="10139"/>
                    <a:pt x="13" y="10139"/>
                  </a:cubicBezTo>
                  <a:close/>
                  <a:moveTo>
                    <a:pt x="13" y="10809"/>
                  </a:moveTo>
                  <a:cubicBezTo>
                    <a:pt x="13" y="10809"/>
                    <a:pt x="0" y="10823"/>
                    <a:pt x="0" y="10823"/>
                  </a:cubicBezTo>
                  <a:lnTo>
                    <a:pt x="0" y="11171"/>
                  </a:lnTo>
                  <a:cubicBezTo>
                    <a:pt x="0" y="11171"/>
                    <a:pt x="13" y="11185"/>
                    <a:pt x="13" y="11185"/>
                  </a:cubicBezTo>
                  <a:cubicBezTo>
                    <a:pt x="27" y="11185"/>
                    <a:pt x="40" y="11171"/>
                    <a:pt x="40" y="11171"/>
                  </a:cubicBezTo>
                  <a:lnTo>
                    <a:pt x="40" y="10823"/>
                  </a:lnTo>
                  <a:cubicBezTo>
                    <a:pt x="40" y="10823"/>
                    <a:pt x="27" y="10809"/>
                    <a:pt x="13" y="10809"/>
                  </a:cubicBezTo>
                  <a:close/>
                  <a:moveTo>
                    <a:pt x="13" y="11480"/>
                  </a:moveTo>
                  <a:cubicBezTo>
                    <a:pt x="13" y="11480"/>
                    <a:pt x="0" y="11493"/>
                    <a:pt x="0" y="11507"/>
                  </a:cubicBezTo>
                  <a:lnTo>
                    <a:pt x="0" y="11842"/>
                  </a:lnTo>
                  <a:cubicBezTo>
                    <a:pt x="0" y="11855"/>
                    <a:pt x="13" y="11855"/>
                    <a:pt x="13" y="11855"/>
                  </a:cubicBezTo>
                  <a:cubicBezTo>
                    <a:pt x="27" y="11855"/>
                    <a:pt x="40" y="11855"/>
                    <a:pt x="40" y="11842"/>
                  </a:cubicBezTo>
                  <a:lnTo>
                    <a:pt x="40" y="11507"/>
                  </a:lnTo>
                  <a:cubicBezTo>
                    <a:pt x="40" y="11493"/>
                    <a:pt x="27" y="11480"/>
                    <a:pt x="13" y="11480"/>
                  </a:cubicBezTo>
                  <a:close/>
                  <a:moveTo>
                    <a:pt x="13" y="12164"/>
                  </a:moveTo>
                  <a:cubicBezTo>
                    <a:pt x="13" y="12164"/>
                    <a:pt x="0" y="12164"/>
                    <a:pt x="0" y="12177"/>
                  </a:cubicBezTo>
                  <a:lnTo>
                    <a:pt x="0" y="12513"/>
                  </a:lnTo>
                  <a:cubicBezTo>
                    <a:pt x="0" y="12526"/>
                    <a:pt x="13" y="12539"/>
                    <a:pt x="13" y="12539"/>
                  </a:cubicBezTo>
                  <a:cubicBezTo>
                    <a:pt x="27" y="12539"/>
                    <a:pt x="40" y="12526"/>
                    <a:pt x="40" y="12513"/>
                  </a:cubicBezTo>
                  <a:lnTo>
                    <a:pt x="40" y="12177"/>
                  </a:lnTo>
                  <a:cubicBezTo>
                    <a:pt x="40" y="12164"/>
                    <a:pt x="27" y="12164"/>
                    <a:pt x="13" y="12164"/>
                  </a:cubicBezTo>
                  <a:close/>
                  <a:moveTo>
                    <a:pt x="13" y="12834"/>
                  </a:moveTo>
                  <a:cubicBezTo>
                    <a:pt x="13" y="12834"/>
                    <a:pt x="0" y="12848"/>
                    <a:pt x="0" y="12861"/>
                  </a:cubicBezTo>
                  <a:lnTo>
                    <a:pt x="0" y="13197"/>
                  </a:lnTo>
                  <a:cubicBezTo>
                    <a:pt x="0" y="13197"/>
                    <a:pt x="13" y="13210"/>
                    <a:pt x="13" y="13210"/>
                  </a:cubicBezTo>
                  <a:cubicBezTo>
                    <a:pt x="27" y="13210"/>
                    <a:pt x="40" y="13210"/>
                    <a:pt x="40" y="13197"/>
                  </a:cubicBezTo>
                  <a:lnTo>
                    <a:pt x="40" y="12861"/>
                  </a:lnTo>
                  <a:cubicBezTo>
                    <a:pt x="40" y="12848"/>
                    <a:pt x="27" y="12834"/>
                    <a:pt x="13" y="12834"/>
                  </a:cubicBezTo>
                  <a:close/>
                  <a:moveTo>
                    <a:pt x="13" y="13505"/>
                  </a:moveTo>
                  <a:cubicBezTo>
                    <a:pt x="13" y="13505"/>
                    <a:pt x="0" y="13518"/>
                    <a:pt x="0" y="13532"/>
                  </a:cubicBezTo>
                  <a:lnTo>
                    <a:pt x="0" y="13867"/>
                  </a:lnTo>
                  <a:cubicBezTo>
                    <a:pt x="0" y="13880"/>
                    <a:pt x="13" y="13894"/>
                    <a:pt x="13" y="13894"/>
                  </a:cubicBezTo>
                  <a:cubicBezTo>
                    <a:pt x="27" y="13894"/>
                    <a:pt x="40" y="13880"/>
                    <a:pt x="40" y="13867"/>
                  </a:cubicBezTo>
                  <a:lnTo>
                    <a:pt x="40" y="13532"/>
                  </a:lnTo>
                  <a:cubicBezTo>
                    <a:pt x="40" y="13518"/>
                    <a:pt x="27" y="13505"/>
                    <a:pt x="13" y="13505"/>
                  </a:cubicBezTo>
                  <a:close/>
                  <a:moveTo>
                    <a:pt x="13" y="14189"/>
                  </a:moveTo>
                  <a:cubicBezTo>
                    <a:pt x="13" y="14189"/>
                    <a:pt x="0" y="14189"/>
                    <a:pt x="0" y="14202"/>
                  </a:cubicBezTo>
                  <a:lnTo>
                    <a:pt x="0" y="14538"/>
                  </a:lnTo>
                  <a:cubicBezTo>
                    <a:pt x="0" y="14551"/>
                    <a:pt x="13" y="14564"/>
                    <a:pt x="13" y="14564"/>
                  </a:cubicBezTo>
                  <a:cubicBezTo>
                    <a:pt x="27" y="14564"/>
                    <a:pt x="40" y="14551"/>
                    <a:pt x="40" y="14538"/>
                  </a:cubicBezTo>
                  <a:lnTo>
                    <a:pt x="40" y="14202"/>
                  </a:lnTo>
                  <a:cubicBezTo>
                    <a:pt x="40" y="14202"/>
                    <a:pt x="27" y="14189"/>
                    <a:pt x="13" y="14189"/>
                  </a:cubicBezTo>
                  <a:close/>
                  <a:moveTo>
                    <a:pt x="13" y="14859"/>
                  </a:moveTo>
                  <a:cubicBezTo>
                    <a:pt x="13" y="14859"/>
                    <a:pt x="0" y="14873"/>
                    <a:pt x="0" y="14886"/>
                  </a:cubicBezTo>
                  <a:lnTo>
                    <a:pt x="0" y="15222"/>
                  </a:lnTo>
                  <a:cubicBezTo>
                    <a:pt x="0" y="15235"/>
                    <a:pt x="13" y="15235"/>
                    <a:pt x="13" y="15235"/>
                  </a:cubicBezTo>
                  <a:cubicBezTo>
                    <a:pt x="27" y="15235"/>
                    <a:pt x="40" y="15235"/>
                    <a:pt x="40" y="15222"/>
                  </a:cubicBezTo>
                  <a:lnTo>
                    <a:pt x="40" y="14886"/>
                  </a:lnTo>
                  <a:cubicBezTo>
                    <a:pt x="40" y="14873"/>
                    <a:pt x="27" y="14859"/>
                    <a:pt x="13" y="14859"/>
                  </a:cubicBezTo>
                  <a:close/>
                  <a:moveTo>
                    <a:pt x="13" y="15543"/>
                  </a:moveTo>
                  <a:cubicBezTo>
                    <a:pt x="13" y="15543"/>
                    <a:pt x="0" y="15543"/>
                    <a:pt x="0" y="15557"/>
                  </a:cubicBezTo>
                  <a:lnTo>
                    <a:pt x="0" y="15892"/>
                  </a:lnTo>
                  <a:cubicBezTo>
                    <a:pt x="0" y="15906"/>
                    <a:pt x="13" y="15919"/>
                    <a:pt x="13" y="15919"/>
                  </a:cubicBezTo>
                  <a:cubicBezTo>
                    <a:pt x="27" y="15919"/>
                    <a:pt x="40" y="15906"/>
                    <a:pt x="40" y="15892"/>
                  </a:cubicBezTo>
                  <a:lnTo>
                    <a:pt x="40" y="15557"/>
                  </a:lnTo>
                  <a:cubicBezTo>
                    <a:pt x="40" y="15543"/>
                    <a:pt x="27" y="15543"/>
                    <a:pt x="13" y="15543"/>
                  </a:cubicBezTo>
                  <a:close/>
                  <a:moveTo>
                    <a:pt x="13" y="16214"/>
                  </a:moveTo>
                  <a:cubicBezTo>
                    <a:pt x="13" y="16214"/>
                    <a:pt x="0" y="16227"/>
                    <a:pt x="0" y="16227"/>
                  </a:cubicBezTo>
                  <a:lnTo>
                    <a:pt x="0" y="16576"/>
                  </a:lnTo>
                  <a:cubicBezTo>
                    <a:pt x="0" y="16576"/>
                    <a:pt x="13" y="16589"/>
                    <a:pt x="13" y="16589"/>
                  </a:cubicBezTo>
                  <a:cubicBezTo>
                    <a:pt x="27" y="16589"/>
                    <a:pt x="40" y="16576"/>
                    <a:pt x="40" y="16576"/>
                  </a:cubicBezTo>
                  <a:lnTo>
                    <a:pt x="40" y="16227"/>
                  </a:lnTo>
                  <a:cubicBezTo>
                    <a:pt x="40" y="16227"/>
                    <a:pt x="27" y="16214"/>
                    <a:pt x="13" y="16214"/>
                  </a:cubicBezTo>
                  <a:close/>
                  <a:moveTo>
                    <a:pt x="13" y="16885"/>
                  </a:moveTo>
                  <a:cubicBezTo>
                    <a:pt x="13" y="16885"/>
                    <a:pt x="0" y="16898"/>
                    <a:pt x="0" y="16911"/>
                  </a:cubicBezTo>
                  <a:lnTo>
                    <a:pt x="0" y="17247"/>
                  </a:lnTo>
                  <a:cubicBezTo>
                    <a:pt x="0" y="17260"/>
                    <a:pt x="13" y="17260"/>
                    <a:pt x="13" y="17260"/>
                  </a:cubicBezTo>
                  <a:cubicBezTo>
                    <a:pt x="27" y="17260"/>
                    <a:pt x="40" y="17260"/>
                    <a:pt x="40" y="17247"/>
                  </a:cubicBezTo>
                  <a:lnTo>
                    <a:pt x="40" y="16911"/>
                  </a:lnTo>
                  <a:cubicBezTo>
                    <a:pt x="40" y="16898"/>
                    <a:pt x="27" y="16885"/>
                    <a:pt x="13" y="16885"/>
                  </a:cubicBezTo>
                  <a:close/>
                  <a:moveTo>
                    <a:pt x="13" y="17568"/>
                  </a:moveTo>
                  <a:cubicBezTo>
                    <a:pt x="13" y="17568"/>
                    <a:pt x="0" y="17568"/>
                    <a:pt x="0" y="17582"/>
                  </a:cubicBezTo>
                  <a:lnTo>
                    <a:pt x="0" y="17917"/>
                  </a:lnTo>
                  <a:cubicBezTo>
                    <a:pt x="0" y="17931"/>
                    <a:pt x="13" y="17944"/>
                    <a:pt x="13" y="17944"/>
                  </a:cubicBezTo>
                  <a:cubicBezTo>
                    <a:pt x="27" y="17944"/>
                    <a:pt x="40" y="17931"/>
                    <a:pt x="40" y="17917"/>
                  </a:cubicBezTo>
                  <a:lnTo>
                    <a:pt x="40" y="17582"/>
                  </a:lnTo>
                  <a:cubicBezTo>
                    <a:pt x="40" y="17568"/>
                    <a:pt x="27" y="17568"/>
                    <a:pt x="13" y="17568"/>
                  </a:cubicBezTo>
                  <a:close/>
                  <a:moveTo>
                    <a:pt x="13" y="18239"/>
                  </a:moveTo>
                  <a:cubicBezTo>
                    <a:pt x="13" y="18239"/>
                    <a:pt x="0" y="18252"/>
                    <a:pt x="0" y="18252"/>
                  </a:cubicBezTo>
                  <a:lnTo>
                    <a:pt x="0" y="18601"/>
                  </a:lnTo>
                  <a:cubicBezTo>
                    <a:pt x="0" y="18601"/>
                    <a:pt x="13" y="18615"/>
                    <a:pt x="13" y="18615"/>
                  </a:cubicBezTo>
                  <a:cubicBezTo>
                    <a:pt x="27" y="18615"/>
                    <a:pt x="40" y="18601"/>
                    <a:pt x="40" y="18601"/>
                  </a:cubicBezTo>
                  <a:lnTo>
                    <a:pt x="40" y="18252"/>
                  </a:lnTo>
                  <a:cubicBezTo>
                    <a:pt x="40" y="18252"/>
                    <a:pt x="27" y="18239"/>
                    <a:pt x="13" y="182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9"/>
            <p:cNvSpPr/>
            <p:nvPr/>
          </p:nvSpPr>
          <p:spPr>
            <a:xfrm>
              <a:off x="2555968" y="1196057"/>
              <a:ext cx="2975" cy="15671"/>
            </a:xfrm>
            <a:custGeom>
              <a:rect b="b" l="l" r="r" t="t"/>
              <a:pathLst>
                <a:path extrusionOk="0" h="216" w="41">
                  <a:moveTo>
                    <a:pt x="13" y="1"/>
                  </a:moveTo>
                  <a:cubicBezTo>
                    <a:pt x="13" y="1"/>
                    <a:pt x="0" y="14"/>
                    <a:pt x="0" y="28"/>
                  </a:cubicBezTo>
                  <a:lnTo>
                    <a:pt x="0" y="189"/>
                  </a:lnTo>
                  <a:cubicBezTo>
                    <a:pt x="0" y="202"/>
                    <a:pt x="13" y="215"/>
                    <a:pt x="13" y="215"/>
                  </a:cubicBezTo>
                  <a:cubicBezTo>
                    <a:pt x="27" y="215"/>
                    <a:pt x="40" y="202"/>
                    <a:pt x="40" y="189"/>
                  </a:cubicBezTo>
                  <a:lnTo>
                    <a:pt x="40" y="28"/>
                  </a:lnTo>
                  <a:cubicBezTo>
                    <a:pt x="40" y="14"/>
                    <a:pt x="27" y="1"/>
                    <a:pt x="1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9"/>
            <p:cNvSpPr/>
            <p:nvPr/>
          </p:nvSpPr>
          <p:spPr>
            <a:xfrm>
              <a:off x="2708686" y="2603966"/>
              <a:ext cx="2975" cy="15671"/>
            </a:xfrm>
            <a:custGeom>
              <a:rect b="b" l="l" r="r" t="t"/>
              <a:pathLst>
                <a:path extrusionOk="0" h="216" w="41">
                  <a:moveTo>
                    <a:pt x="14" y="1"/>
                  </a:moveTo>
                  <a:cubicBezTo>
                    <a:pt x="1" y="1"/>
                    <a:pt x="1" y="14"/>
                    <a:pt x="1" y="27"/>
                  </a:cubicBezTo>
                  <a:lnTo>
                    <a:pt x="1" y="188"/>
                  </a:lnTo>
                  <a:cubicBezTo>
                    <a:pt x="1" y="202"/>
                    <a:pt x="1" y="215"/>
                    <a:pt x="14" y="215"/>
                  </a:cubicBezTo>
                  <a:cubicBezTo>
                    <a:pt x="27" y="215"/>
                    <a:pt x="41" y="202"/>
                    <a:pt x="41" y="188"/>
                  </a:cubicBezTo>
                  <a:lnTo>
                    <a:pt x="41" y="27"/>
                  </a:lnTo>
                  <a:cubicBezTo>
                    <a:pt x="41" y="14"/>
                    <a:pt x="27"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9"/>
            <p:cNvSpPr/>
            <p:nvPr/>
          </p:nvSpPr>
          <p:spPr>
            <a:xfrm>
              <a:off x="2708686" y="1232114"/>
              <a:ext cx="2975" cy="1350518"/>
            </a:xfrm>
            <a:custGeom>
              <a:rect b="b" l="l" r="r" t="t"/>
              <a:pathLst>
                <a:path extrusionOk="0" h="18615" w="41">
                  <a:moveTo>
                    <a:pt x="14" y="0"/>
                  </a:moveTo>
                  <a:cubicBezTo>
                    <a:pt x="1" y="0"/>
                    <a:pt x="1" y="14"/>
                    <a:pt x="1" y="14"/>
                  </a:cubicBezTo>
                  <a:lnTo>
                    <a:pt x="1" y="362"/>
                  </a:lnTo>
                  <a:cubicBezTo>
                    <a:pt x="1" y="362"/>
                    <a:pt x="1" y="376"/>
                    <a:pt x="14" y="376"/>
                  </a:cubicBezTo>
                  <a:cubicBezTo>
                    <a:pt x="27" y="376"/>
                    <a:pt x="41" y="362"/>
                    <a:pt x="41" y="362"/>
                  </a:cubicBezTo>
                  <a:lnTo>
                    <a:pt x="41" y="14"/>
                  </a:lnTo>
                  <a:cubicBezTo>
                    <a:pt x="41" y="14"/>
                    <a:pt x="27" y="0"/>
                    <a:pt x="14" y="0"/>
                  </a:cubicBezTo>
                  <a:close/>
                  <a:moveTo>
                    <a:pt x="14" y="671"/>
                  </a:moveTo>
                  <a:cubicBezTo>
                    <a:pt x="1" y="671"/>
                    <a:pt x="1" y="684"/>
                    <a:pt x="1" y="697"/>
                  </a:cubicBezTo>
                  <a:lnTo>
                    <a:pt x="1" y="1033"/>
                  </a:lnTo>
                  <a:cubicBezTo>
                    <a:pt x="1" y="1046"/>
                    <a:pt x="1" y="1046"/>
                    <a:pt x="14" y="1046"/>
                  </a:cubicBezTo>
                  <a:cubicBezTo>
                    <a:pt x="27" y="1046"/>
                    <a:pt x="41" y="1046"/>
                    <a:pt x="41" y="1033"/>
                  </a:cubicBezTo>
                  <a:lnTo>
                    <a:pt x="41" y="697"/>
                  </a:lnTo>
                  <a:cubicBezTo>
                    <a:pt x="41" y="684"/>
                    <a:pt x="27" y="671"/>
                    <a:pt x="14" y="671"/>
                  </a:cubicBezTo>
                  <a:close/>
                  <a:moveTo>
                    <a:pt x="14" y="1355"/>
                  </a:moveTo>
                  <a:cubicBezTo>
                    <a:pt x="1" y="1355"/>
                    <a:pt x="1" y="1355"/>
                    <a:pt x="1" y="1368"/>
                  </a:cubicBezTo>
                  <a:lnTo>
                    <a:pt x="1" y="1703"/>
                  </a:lnTo>
                  <a:cubicBezTo>
                    <a:pt x="1" y="1717"/>
                    <a:pt x="1" y="1730"/>
                    <a:pt x="14" y="1730"/>
                  </a:cubicBezTo>
                  <a:cubicBezTo>
                    <a:pt x="27" y="1730"/>
                    <a:pt x="41" y="1717"/>
                    <a:pt x="41" y="1703"/>
                  </a:cubicBezTo>
                  <a:lnTo>
                    <a:pt x="41" y="1368"/>
                  </a:lnTo>
                  <a:cubicBezTo>
                    <a:pt x="41" y="1355"/>
                    <a:pt x="27" y="1355"/>
                    <a:pt x="14" y="1355"/>
                  </a:cubicBezTo>
                  <a:close/>
                  <a:moveTo>
                    <a:pt x="14" y="2025"/>
                  </a:moveTo>
                  <a:cubicBezTo>
                    <a:pt x="1" y="2025"/>
                    <a:pt x="1" y="2039"/>
                    <a:pt x="1" y="2052"/>
                  </a:cubicBezTo>
                  <a:lnTo>
                    <a:pt x="1" y="2387"/>
                  </a:lnTo>
                  <a:cubicBezTo>
                    <a:pt x="1" y="2387"/>
                    <a:pt x="1" y="2401"/>
                    <a:pt x="14" y="2401"/>
                  </a:cubicBezTo>
                  <a:cubicBezTo>
                    <a:pt x="27" y="2401"/>
                    <a:pt x="41" y="2401"/>
                    <a:pt x="41" y="2387"/>
                  </a:cubicBezTo>
                  <a:lnTo>
                    <a:pt x="41" y="2052"/>
                  </a:lnTo>
                  <a:cubicBezTo>
                    <a:pt x="41" y="2039"/>
                    <a:pt x="27" y="2025"/>
                    <a:pt x="14" y="2025"/>
                  </a:cubicBezTo>
                  <a:close/>
                  <a:moveTo>
                    <a:pt x="14" y="2696"/>
                  </a:moveTo>
                  <a:cubicBezTo>
                    <a:pt x="1" y="2696"/>
                    <a:pt x="1" y="2709"/>
                    <a:pt x="1" y="2723"/>
                  </a:cubicBezTo>
                  <a:lnTo>
                    <a:pt x="1" y="3058"/>
                  </a:lnTo>
                  <a:cubicBezTo>
                    <a:pt x="1" y="3071"/>
                    <a:pt x="1" y="3085"/>
                    <a:pt x="14" y="3085"/>
                  </a:cubicBezTo>
                  <a:cubicBezTo>
                    <a:pt x="27" y="3085"/>
                    <a:pt x="41" y="3071"/>
                    <a:pt x="41" y="3058"/>
                  </a:cubicBezTo>
                  <a:lnTo>
                    <a:pt x="41" y="2723"/>
                  </a:lnTo>
                  <a:cubicBezTo>
                    <a:pt x="41" y="2709"/>
                    <a:pt x="27" y="2696"/>
                    <a:pt x="14" y="2696"/>
                  </a:cubicBezTo>
                  <a:close/>
                  <a:moveTo>
                    <a:pt x="14" y="3380"/>
                  </a:moveTo>
                  <a:cubicBezTo>
                    <a:pt x="1" y="3380"/>
                    <a:pt x="1" y="3380"/>
                    <a:pt x="1" y="3393"/>
                  </a:cubicBezTo>
                  <a:lnTo>
                    <a:pt x="1" y="3728"/>
                  </a:lnTo>
                  <a:cubicBezTo>
                    <a:pt x="1" y="3742"/>
                    <a:pt x="1" y="3755"/>
                    <a:pt x="14" y="3755"/>
                  </a:cubicBezTo>
                  <a:cubicBezTo>
                    <a:pt x="27" y="3755"/>
                    <a:pt x="41" y="3742"/>
                    <a:pt x="41" y="3728"/>
                  </a:cubicBezTo>
                  <a:lnTo>
                    <a:pt x="41" y="3393"/>
                  </a:lnTo>
                  <a:cubicBezTo>
                    <a:pt x="41" y="3393"/>
                    <a:pt x="27" y="3380"/>
                    <a:pt x="14" y="3380"/>
                  </a:cubicBezTo>
                  <a:close/>
                  <a:moveTo>
                    <a:pt x="14" y="4050"/>
                  </a:moveTo>
                  <a:cubicBezTo>
                    <a:pt x="1" y="4050"/>
                    <a:pt x="1" y="4064"/>
                    <a:pt x="1" y="4077"/>
                  </a:cubicBezTo>
                  <a:lnTo>
                    <a:pt x="1" y="4412"/>
                  </a:lnTo>
                  <a:cubicBezTo>
                    <a:pt x="1" y="4426"/>
                    <a:pt x="1" y="4426"/>
                    <a:pt x="14" y="4426"/>
                  </a:cubicBezTo>
                  <a:cubicBezTo>
                    <a:pt x="27" y="4426"/>
                    <a:pt x="41" y="4426"/>
                    <a:pt x="41" y="4412"/>
                  </a:cubicBezTo>
                  <a:lnTo>
                    <a:pt x="41" y="4077"/>
                  </a:lnTo>
                  <a:cubicBezTo>
                    <a:pt x="41" y="4064"/>
                    <a:pt x="27" y="4050"/>
                    <a:pt x="14" y="4050"/>
                  </a:cubicBezTo>
                  <a:close/>
                  <a:moveTo>
                    <a:pt x="14" y="4734"/>
                  </a:moveTo>
                  <a:cubicBezTo>
                    <a:pt x="1" y="4734"/>
                    <a:pt x="1" y="4734"/>
                    <a:pt x="1" y="4748"/>
                  </a:cubicBezTo>
                  <a:lnTo>
                    <a:pt x="1" y="5083"/>
                  </a:lnTo>
                  <a:cubicBezTo>
                    <a:pt x="1" y="5096"/>
                    <a:pt x="1" y="5110"/>
                    <a:pt x="14" y="5110"/>
                  </a:cubicBezTo>
                  <a:cubicBezTo>
                    <a:pt x="27" y="5110"/>
                    <a:pt x="41" y="5096"/>
                    <a:pt x="41" y="5083"/>
                  </a:cubicBezTo>
                  <a:lnTo>
                    <a:pt x="41" y="4748"/>
                  </a:lnTo>
                  <a:cubicBezTo>
                    <a:pt x="41" y="4734"/>
                    <a:pt x="27" y="4734"/>
                    <a:pt x="14" y="4734"/>
                  </a:cubicBezTo>
                  <a:close/>
                  <a:moveTo>
                    <a:pt x="14" y="5405"/>
                  </a:moveTo>
                  <a:cubicBezTo>
                    <a:pt x="1" y="5405"/>
                    <a:pt x="1" y="5418"/>
                    <a:pt x="1" y="5418"/>
                  </a:cubicBezTo>
                  <a:lnTo>
                    <a:pt x="1" y="5767"/>
                  </a:lnTo>
                  <a:cubicBezTo>
                    <a:pt x="1" y="5767"/>
                    <a:pt x="1" y="5780"/>
                    <a:pt x="14" y="5780"/>
                  </a:cubicBezTo>
                  <a:cubicBezTo>
                    <a:pt x="27" y="5780"/>
                    <a:pt x="41" y="5767"/>
                    <a:pt x="41" y="5767"/>
                  </a:cubicBezTo>
                  <a:lnTo>
                    <a:pt x="41" y="5418"/>
                  </a:lnTo>
                  <a:cubicBezTo>
                    <a:pt x="41" y="5418"/>
                    <a:pt x="27" y="5405"/>
                    <a:pt x="14" y="5405"/>
                  </a:cubicBezTo>
                  <a:close/>
                  <a:moveTo>
                    <a:pt x="14" y="6075"/>
                  </a:moveTo>
                  <a:cubicBezTo>
                    <a:pt x="1" y="6075"/>
                    <a:pt x="1" y="6089"/>
                    <a:pt x="1" y="6102"/>
                  </a:cubicBezTo>
                  <a:lnTo>
                    <a:pt x="1" y="6437"/>
                  </a:lnTo>
                  <a:cubicBezTo>
                    <a:pt x="1" y="6451"/>
                    <a:pt x="1" y="6451"/>
                    <a:pt x="14" y="6451"/>
                  </a:cubicBezTo>
                  <a:cubicBezTo>
                    <a:pt x="27" y="6451"/>
                    <a:pt x="41" y="6451"/>
                    <a:pt x="41" y="6437"/>
                  </a:cubicBezTo>
                  <a:lnTo>
                    <a:pt x="41" y="6102"/>
                  </a:lnTo>
                  <a:cubicBezTo>
                    <a:pt x="41" y="6089"/>
                    <a:pt x="27" y="6075"/>
                    <a:pt x="14" y="6075"/>
                  </a:cubicBezTo>
                  <a:close/>
                  <a:moveTo>
                    <a:pt x="14" y="6759"/>
                  </a:moveTo>
                  <a:cubicBezTo>
                    <a:pt x="1" y="6759"/>
                    <a:pt x="1" y="6759"/>
                    <a:pt x="1" y="6773"/>
                  </a:cubicBezTo>
                  <a:lnTo>
                    <a:pt x="1" y="7108"/>
                  </a:lnTo>
                  <a:cubicBezTo>
                    <a:pt x="1" y="7121"/>
                    <a:pt x="1" y="7135"/>
                    <a:pt x="14" y="7135"/>
                  </a:cubicBezTo>
                  <a:cubicBezTo>
                    <a:pt x="27" y="7135"/>
                    <a:pt x="41" y="7121"/>
                    <a:pt x="41" y="7108"/>
                  </a:cubicBezTo>
                  <a:lnTo>
                    <a:pt x="41" y="6773"/>
                  </a:lnTo>
                  <a:cubicBezTo>
                    <a:pt x="41" y="6759"/>
                    <a:pt x="27" y="6759"/>
                    <a:pt x="14" y="6759"/>
                  </a:cubicBezTo>
                  <a:close/>
                  <a:moveTo>
                    <a:pt x="14" y="7430"/>
                  </a:moveTo>
                  <a:cubicBezTo>
                    <a:pt x="1" y="7430"/>
                    <a:pt x="1" y="7443"/>
                    <a:pt x="1" y="7457"/>
                  </a:cubicBezTo>
                  <a:lnTo>
                    <a:pt x="1" y="7792"/>
                  </a:lnTo>
                  <a:cubicBezTo>
                    <a:pt x="1" y="7792"/>
                    <a:pt x="1" y="7805"/>
                    <a:pt x="14" y="7805"/>
                  </a:cubicBezTo>
                  <a:cubicBezTo>
                    <a:pt x="27" y="7805"/>
                    <a:pt x="41" y="7805"/>
                    <a:pt x="41" y="7792"/>
                  </a:cubicBezTo>
                  <a:lnTo>
                    <a:pt x="41" y="7457"/>
                  </a:lnTo>
                  <a:cubicBezTo>
                    <a:pt x="41" y="7443"/>
                    <a:pt x="27" y="7430"/>
                    <a:pt x="14" y="7430"/>
                  </a:cubicBezTo>
                  <a:close/>
                  <a:moveTo>
                    <a:pt x="14" y="8100"/>
                  </a:moveTo>
                  <a:cubicBezTo>
                    <a:pt x="1" y="8100"/>
                    <a:pt x="1" y="8114"/>
                    <a:pt x="1" y="8127"/>
                  </a:cubicBezTo>
                  <a:lnTo>
                    <a:pt x="1" y="8462"/>
                  </a:lnTo>
                  <a:cubicBezTo>
                    <a:pt x="1" y="8476"/>
                    <a:pt x="1" y="8489"/>
                    <a:pt x="14" y="8489"/>
                  </a:cubicBezTo>
                  <a:cubicBezTo>
                    <a:pt x="27" y="8489"/>
                    <a:pt x="41" y="8476"/>
                    <a:pt x="41" y="8462"/>
                  </a:cubicBezTo>
                  <a:lnTo>
                    <a:pt x="41" y="8127"/>
                  </a:lnTo>
                  <a:cubicBezTo>
                    <a:pt x="41" y="8114"/>
                    <a:pt x="27" y="8100"/>
                    <a:pt x="14" y="8100"/>
                  </a:cubicBezTo>
                  <a:close/>
                  <a:moveTo>
                    <a:pt x="14" y="8784"/>
                  </a:moveTo>
                  <a:cubicBezTo>
                    <a:pt x="1" y="8784"/>
                    <a:pt x="1" y="8784"/>
                    <a:pt x="1" y="8798"/>
                  </a:cubicBezTo>
                  <a:lnTo>
                    <a:pt x="1" y="9133"/>
                  </a:lnTo>
                  <a:cubicBezTo>
                    <a:pt x="1" y="9146"/>
                    <a:pt x="1" y="9160"/>
                    <a:pt x="14" y="9160"/>
                  </a:cubicBezTo>
                  <a:cubicBezTo>
                    <a:pt x="27" y="9160"/>
                    <a:pt x="41" y="9146"/>
                    <a:pt x="41" y="9133"/>
                  </a:cubicBezTo>
                  <a:lnTo>
                    <a:pt x="41" y="8798"/>
                  </a:lnTo>
                  <a:cubicBezTo>
                    <a:pt x="41" y="8798"/>
                    <a:pt x="27" y="8784"/>
                    <a:pt x="14" y="8784"/>
                  </a:cubicBezTo>
                  <a:close/>
                  <a:moveTo>
                    <a:pt x="14" y="9455"/>
                  </a:moveTo>
                  <a:cubicBezTo>
                    <a:pt x="1" y="9455"/>
                    <a:pt x="1" y="9468"/>
                    <a:pt x="1" y="9482"/>
                  </a:cubicBezTo>
                  <a:lnTo>
                    <a:pt x="1" y="9817"/>
                  </a:lnTo>
                  <a:cubicBezTo>
                    <a:pt x="1" y="9830"/>
                    <a:pt x="1" y="9830"/>
                    <a:pt x="14" y="9830"/>
                  </a:cubicBezTo>
                  <a:cubicBezTo>
                    <a:pt x="27" y="9830"/>
                    <a:pt x="41" y="9830"/>
                    <a:pt x="41" y="9817"/>
                  </a:cubicBezTo>
                  <a:lnTo>
                    <a:pt x="41" y="9482"/>
                  </a:lnTo>
                  <a:cubicBezTo>
                    <a:pt x="41" y="9468"/>
                    <a:pt x="27" y="9455"/>
                    <a:pt x="14" y="9455"/>
                  </a:cubicBezTo>
                  <a:close/>
                  <a:moveTo>
                    <a:pt x="14" y="10139"/>
                  </a:moveTo>
                  <a:cubicBezTo>
                    <a:pt x="1" y="10139"/>
                    <a:pt x="1" y="10139"/>
                    <a:pt x="1" y="10152"/>
                  </a:cubicBezTo>
                  <a:lnTo>
                    <a:pt x="1" y="10487"/>
                  </a:lnTo>
                  <a:cubicBezTo>
                    <a:pt x="1" y="10501"/>
                    <a:pt x="1" y="10514"/>
                    <a:pt x="14" y="10514"/>
                  </a:cubicBezTo>
                  <a:cubicBezTo>
                    <a:pt x="27" y="10514"/>
                    <a:pt x="41" y="10501"/>
                    <a:pt x="41" y="10487"/>
                  </a:cubicBezTo>
                  <a:lnTo>
                    <a:pt x="41" y="10152"/>
                  </a:lnTo>
                  <a:cubicBezTo>
                    <a:pt x="41" y="10139"/>
                    <a:pt x="27" y="10139"/>
                    <a:pt x="14" y="10139"/>
                  </a:cubicBezTo>
                  <a:close/>
                  <a:moveTo>
                    <a:pt x="14" y="10809"/>
                  </a:moveTo>
                  <a:cubicBezTo>
                    <a:pt x="1" y="10809"/>
                    <a:pt x="1" y="10823"/>
                    <a:pt x="1" y="10823"/>
                  </a:cubicBezTo>
                  <a:lnTo>
                    <a:pt x="1" y="11171"/>
                  </a:lnTo>
                  <a:cubicBezTo>
                    <a:pt x="1" y="11171"/>
                    <a:pt x="1" y="11185"/>
                    <a:pt x="14" y="11185"/>
                  </a:cubicBezTo>
                  <a:cubicBezTo>
                    <a:pt x="27" y="11185"/>
                    <a:pt x="41" y="11171"/>
                    <a:pt x="41" y="11171"/>
                  </a:cubicBezTo>
                  <a:lnTo>
                    <a:pt x="41" y="10823"/>
                  </a:lnTo>
                  <a:cubicBezTo>
                    <a:pt x="41" y="10823"/>
                    <a:pt x="27" y="10809"/>
                    <a:pt x="14" y="10809"/>
                  </a:cubicBezTo>
                  <a:close/>
                  <a:moveTo>
                    <a:pt x="14" y="11480"/>
                  </a:moveTo>
                  <a:cubicBezTo>
                    <a:pt x="1" y="11480"/>
                    <a:pt x="1" y="11493"/>
                    <a:pt x="1" y="11507"/>
                  </a:cubicBezTo>
                  <a:lnTo>
                    <a:pt x="1" y="11842"/>
                  </a:lnTo>
                  <a:cubicBezTo>
                    <a:pt x="1" y="11855"/>
                    <a:pt x="1" y="11855"/>
                    <a:pt x="14" y="11855"/>
                  </a:cubicBezTo>
                  <a:cubicBezTo>
                    <a:pt x="27" y="11855"/>
                    <a:pt x="41" y="11855"/>
                    <a:pt x="41" y="11842"/>
                  </a:cubicBezTo>
                  <a:lnTo>
                    <a:pt x="41" y="11507"/>
                  </a:lnTo>
                  <a:cubicBezTo>
                    <a:pt x="41" y="11493"/>
                    <a:pt x="27" y="11480"/>
                    <a:pt x="14" y="11480"/>
                  </a:cubicBezTo>
                  <a:close/>
                  <a:moveTo>
                    <a:pt x="14" y="12164"/>
                  </a:moveTo>
                  <a:cubicBezTo>
                    <a:pt x="1" y="12164"/>
                    <a:pt x="1" y="12164"/>
                    <a:pt x="1" y="12177"/>
                  </a:cubicBezTo>
                  <a:lnTo>
                    <a:pt x="1" y="12513"/>
                  </a:lnTo>
                  <a:cubicBezTo>
                    <a:pt x="1" y="12526"/>
                    <a:pt x="1" y="12539"/>
                    <a:pt x="14" y="12539"/>
                  </a:cubicBezTo>
                  <a:cubicBezTo>
                    <a:pt x="27" y="12539"/>
                    <a:pt x="41" y="12526"/>
                    <a:pt x="41" y="12513"/>
                  </a:cubicBezTo>
                  <a:lnTo>
                    <a:pt x="41" y="12177"/>
                  </a:lnTo>
                  <a:cubicBezTo>
                    <a:pt x="41" y="12164"/>
                    <a:pt x="27" y="12164"/>
                    <a:pt x="14" y="12164"/>
                  </a:cubicBezTo>
                  <a:close/>
                  <a:moveTo>
                    <a:pt x="14" y="12834"/>
                  </a:moveTo>
                  <a:cubicBezTo>
                    <a:pt x="1" y="12834"/>
                    <a:pt x="1" y="12848"/>
                    <a:pt x="1" y="12861"/>
                  </a:cubicBezTo>
                  <a:lnTo>
                    <a:pt x="1" y="13197"/>
                  </a:lnTo>
                  <a:cubicBezTo>
                    <a:pt x="1" y="13197"/>
                    <a:pt x="1" y="13210"/>
                    <a:pt x="14" y="13210"/>
                  </a:cubicBezTo>
                  <a:cubicBezTo>
                    <a:pt x="27" y="13210"/>
                    <a:pt x="41" y="13210"/>
                    <a:pt x="41" y="13197"/>
                  </a:cubicBezTo>
                  <a:lnTo>
                    <a:pt x="41" y="12861"/>
                  </a:lnTo>
                  <a:cubicBezTo>
                    <a:pt x="41" y="12848"/>
                    <a:pt x="27" y="12834"/>
                    <a:pt x="14" y="12834"/>
                  </a:cubicBezTo>
                  <a:close/>
                  <a:moveTo>
                    <a:pt x="14" y="13505"/>
                  </a:moveTo>
                  <a:cubicBezTo>
                    <a:pt x="1" y="13505"/>
                    <a:pt x="1" y="13518"/>
                    <a:pt x="1" y="13532"/>
                  </a:cubicBezTo>
                  <a:lnTo>
                    <a:pt x="1" y="13867"/>
                  </a:lnTo>
                  <a:cubicBezTo>
                    <a:pt x="1" y="13880"/>
                    <a:pt x="1" y="13894"/>
                    <a:pt x="14" y="13894"/>
                  </a:cubicBezTo>
                  <a:cubicBezTo>
                    <a:pt x="27" y="13894"/>
                    <a:pt x="41" y="13880"/>
                    <a:pt x="41" y="13867"/>
                  </a:cubicBezTo>
                  <a:lnTo>
                    <a:pt x="41" y="13532"/>
                  </a:lnTo>
                  <a:cubicBezTo>
                    <a:pt x="41" y="13518"/>
                    <a:pt x="27" y="13505"/>
                    <a:pt x="14" y="13505"/>
                  </a:cubicBezTo>
                  <a:close/>
                  <a:moveTo>
                    <a:pt x="14" y="14189"/>
                  </a:moveTo>
                  <a:cubicBezTo>
                    <a:pt x="1" y="14189"/>
                    <a:pt x="1" y="14189"/>
                    <a:pt x="1" y="14202"/>
                  </a:cubicBezTo>
                  <a:lnTo>
                    <a:pt x="1" y="14538"/>
                  </a:lnTo>
                  <a:cubicBezTo>
                    <a:pt x="1" y="14551"/>
                    <a:pt x="1" y="14564"/>
                    <a:pt x="14" y="14564"/>
                  </a:cubicBezTo>
                  <a:cubicBezTo>
                    <a:pt x="27" y="14564"/>
                    <a:pt x="41" y="14551"/>
                    <a:pt x="41" y="14538"/>
                  </a:cubicBezTo>
                  <a:lnTo>
                    <a:pt x="41" y="14202"/>
                  </a:lnTo>
                  <a:cubicBezTo>
                    <a:pt x="41" y="14202"/>
                    <a:pt x="27" y="14189"/>
                    <a:pt x="14" y="14189"/>
                  </a:cubicBezTo>
                  <a:close/>
                  <a:moveTo>
                    <a:pt x="14" y="14859"/>
                  </a:moveTo>
                  <a:cubicBezTo>
                    <a:pt x="1" y="14859"/>
                    <a:pt x="1" y="14873"/>
                    <a:pt x="1" y="14886"/>
                  </a:cubicBezTo>
                  <a:lnTo>
                    <a:pt x="1" y="15222"/>
                  </a:lnTo>
                  <a:cubicBezTo>
                    <a:pt x="1" y="15235"/>
                    <a:pt x="1" y="15235"/>
                    <a:pt x="14" y="15235"/>
                  </a:cubicBezTo>
                  <a:cubicBezTo>
                    <a:pt x="27" y="15235"/>
                    <a:pt x="41" y="15235"/>
                    <a:pt x="41" y="15222"/>
                  </a:cubicBezTo>
                  <a:lnTo>
                    <a:pt x="41" y="14886"/>
                  </a:lnTo>
                  <a:cubicBezTo>
                    <a:pt x="41" y="14873"/>
                    <a:pt x="27" y="14859"/>
                    <a:pt x="14" y="14859"/>
                  </a:cubicBezTo>
                  <a:close/>
                  <a:moveTo>
                    <a:pt x="14" y="15543"/>
                  </a:moveTo>
                  <a:cubicBezTo>
                    <a:pt x="1" y="15543"/>
                    <a:pt x="1" y="15543"/>
                    <a:pt x="1" y="15557"/>
                  </a:cubicBezTo>
                  <a:lnTo>
                    <a:pt x="1" y="15892"/>
                  </a:lnTo>
                  <a:cubicBezTo>
                    <a:pt x="1" y="15906"/>
                    <a:pt x="1" y="15919"/>
                    <a:pt x="14" y="15919"/>
                  </a:cubicBezTo>
                  <a:cubicBezTo>
                    <a:pt x="27" y="15919"/>
                    <a:pt x="41" y="15906"/>
                    <a:pt x="41" y="15892"/>
                  </a:cubicBezTo>
                  <a:lnTo>
                    <a:pt x="41" y="15557"/>
                  </a:lnTo>
                  <a:cubicBezTo>
                    <a:pt x="41" y="15543"/>
                    <a:pt x="27" y="15543"/>
                    <a:pt x="14" y="15543"/>
                  </a:cubicBezTo>
                  <a:close/>
                  <a:moveTo>
                    <a:pt x="14" y="16214"/>
                  </a:moveTo>
                  <a:cubicBezTo>
                    <a:pt x="1" y="16214"/>
                    <a:pt x="1" y="16227"/>
                    <a:pt x="1" y="16227"/>
                  </a:cubicBezTo>
                  <a:lnTo>
                    <a:pt x="1" y="16576"/>
                  </a:lnTo>
                  <a:cubicBezTo>
                    <a:pt x="1" y="16576"/>
                    <a:pt x="1" y="16589"/>
                    <a:pt x="14" y="16589"/>
                  </a:cubicBezTo>
                  <a:cubicBezTo>
                    <a:pt x="27" y="16589"/>
                    <a:pt x="41" y="16576"/>
                    <a:pt x="41" y="16576"/>
                  </a:cubicBezTo>
                  <a:lnTo>
                    <a:pt x="41" y="16227"/>
                  </a:lnTo>
                  <a:cubicBezTo>
                    <a:pt x="41" y="16227"/>
                    <a:pt x="27" y="16214"/>
                    <a:pt x="14" y="16214"/>
                  </a:cubicBezTo>
                  <a:close/>
                  <a:moveTo>
                    <a:pt x="14" y="16885"/>
                  </a:moveTo>
                  <a:cubicBezTo>
                    <a:pt x="1" y="16885"/>
                    <a:pt x="1" y="16898"/>
                    <a:pt x="1" y="16911"/>
                  </a:cubicBezTo>
                  <a:lnTo>
                    <a:pt x="1" y="17247"/>
                  </a:lnTo>
                  <a:cubicBezTo>
                    <a:pt x="1" y="17260"/>
                    <a:pt x="1" y="17260"/>
                    <a:pt x="14" y="17260"/>
                  </a:cubicBezTo>
                  <a:cubicBezTo>
                    <a:pt x="27" y="17260"/>
                    <a:pt x="41" y="17260"/>
                    <a:pt x="41" y="17247"/>
                  </a:cubicBezTo>
                  <a:lnTo>
                    <a:pt x="41" y="16911"/>
                  </a:lnTo>
                  <a:cubicBezTo>
                    <a:pt x="41" y="16898"/>
                    <a:pt x="27" y="16885"/>
                    <a:pt x="14" y="16885"/>
                  </a:cubicBezTo>
                  <a:close/>
                  <a:moveTo>
                    <a:pt x="14" y="17568"/>
                  </a:moveTo>
                  <a:cubicBezTo>
                    <a:pt x="1" y="17568"/>
                    <a:pt x="1" y="17568"/>
                    <a:pt x="1" y="17582"/>
                  </a:cubicBezTo>
                  <a:lnTo>
                    <a:pt x="1" y="17917"/>
                  </a:lnTo>
                  <a:cubicBezTo>
                    <a:pt x="1" y="17931"/>
                    <a:pt x="1" y="17944"/>
                    <a:pt x="14" y="17944"/>
                  </a:cubicBezTo>
                  <a:cubicBezTo>
                    <a:pt x="27" y="17944"/>
                    <a:pt x="41" y="17931"/>
                    <a:pt x="41" y="17917"/>
                  </a:cubicBezTo>
                  <a:lnTo>
                    <a:pt x="41" y="17582"/>
                  </a:lnTo>
                  <a:cubicBezTo>
                    <a:pt x="41" y="17568"/>
                    <a:pt x="27" y="17568"/>
                    <a:pt x="14" y="17568"/>
                  </a:cubicBezTo>
                  <a:close/>
                  <a:moveTo>
                    <a:pt x="14" y="18239"/>
                  </a:moveTo>
                  <a:cubicBezTo>
                    <a:pt x="1" y="18239"/>
                    <a:pt x="1" y="18252"/>
                    <a:pt x="1" y="18252"/>
                  </a:cubicBezTo>
                  <a:lnTo>
                    <a:pt x="1" y="18601"/>
                  </a:lnTo>
                  <a:cubicBezTo>
                    <a:pt x="1" y="18601"/>
                    <a:pt x="1" y="18615"/>
                    <a:pt x="14" y="18615"/>
                  </a:cubicBezTo>
                  <a:cubicBezTo>
                    <a:pt x="27" y="18615"/>
                    <a:pt x="41" y="18601"/>
                    <a:pt x="41" y="18601"/>
                  </a:cubicBezTo>
                  <a:lnTo>
                    <a:pt x="41" y="18252"/>
                  </a:lnTo>
                  <a:cubicBezTo>
                    <a:pt x="41" y="18252"/>
                    <a:pt x="27" y="18239"/>
                    <a:pt x="14" y="182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9"/>
            <p:cNvSpPr/>
            <p:nvPr/>
          </p:nvSpPr>
          <p:spPr>
            <a:xfrm>
              <a:off x="2708686" y="1196057"/>
              <a:ext cx="2975" cy="15671"/>
            </a:xfrm>
            <a:custGeom>
              <a:rect b="b" l="l" r="r" t="t"/>
              <a:pathLst>
                <a:path extrusionOk="0" h="216" w="41">
                  <a:moveTo>
                    <a:pt x="14" y="1"/>
                  </a:moveTo>
                  <a:cubicBezTo>
                    <a:pt x="1" y="1"/>
                    <a:pt x="1" y="14"/>
                    <a:pt x="1" y="28"/>
                  </a:cubicBezTo>
                  <a:lnTo>
                    <a:pt x="1" y="189"/>
                  </a:lnTo>
                  <a:cubicBezTo>
                    <a:pt x="1" y="202"/>
                    <a:pt x="1" y="215"/>
                    <a:pt x="14" y="215"/>
                  </a:cubicBezTo>
                  <a:cubicBezTo>
                    <a:pt x="27" y="215"/>
                    <a:pt x="41" y="202"/>
                    <a:pt x="41" y="189"/>
                  </a:cubicBezTo>
                  <a:lnTo>
                    <a:pt x="41" y="28"/>
                  </a:lnTo>
                  <a:cubicBezTo>
                    <a:pt x="41" y="14"/>
                    <a:pt x="27"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5" name="Google Shape;2305;p39"/>
          <p:cNvGrpSpPr/>
          <p:nvPr/>
        </p:nvGrpSpPr>
        <p:grpSpPr>
          <a:xfrm>
            <a:off x="-104795" y="-219975"/>
            <a:ext cx="1983900" cy="1502250"/>
            <a:chOff x="-104795" y="-219975"/>
            <a:chExt cx="1983900" cy="1502250"/>
          </a:xfrm>
        </p:grpSpPr>
        <p:grpSp>
          <p:nvGrpSpPr>
            <p:cNvPr id="2306" name="Google Shape;2306;p39"/>
            <p:cNvGrpSpPr/>
            <p:nvPr/>
          </p:nvGrpSpPr>
          <p:grpSpPr>
            <a:xfrm>
              <a:off x="-104795" y="-219975"/>
              <a:ext cx="1983900" cy="1502250"/>
              <a:chOff x="-516245" y="-213900"/>
              <a:chExt cx="1983900" cy="1502250"/>
            </a:xfrm>
          </p:grpSpPr>
          <p:cxnSp>
            <p:nvCxnSpPr>
              <p:cNvPr id="2307" name="Google Shape;2307;p39"/>
              <p:cNvCxnSpPr/>
              <p:nvPr/>
            </p:nvCxnSpPr>
            <p:spPr>
              <a:xfrm>
                <a:off x="267275" y="-213900"/>
                <a:ext cx="0" cy="1359900"/>
              </a:xfrm>
              <a:prstGeom prst="straightConnector1">
                <a:avLst/>
              </a:prstGeom>
              <a:noFill/>
              <a:ln cap="flat" cmpd="sng" w="9525">
                <a:solidFill>
                  <a:schemeClr val="lt2"/>
                </a:solidFill>
                <a:prstDash val="dash"/>
                <a:round/>
                <a:headEnd len="med" w="med" type="triangle"/>
                <a:tailEnd len="med" w="med" type="triangle"/>
              </a:ln>
            </p:spPr>
          </p:cxnSp>
          <p:cxnSp>
            <p:nvCxnSpPr>
              <p:cNvPr id="2308" name="Google Shape;2308;p39"/>
              <p:cNvCxnSpPr/>
              <p:nvPr/>
            </p:nvCxnSpPr>
            <p:spPr>
              <a:xfrm>
                <a:off x="-516245" y="538588"/>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2309" name="Google Shape;2309;p39"/>
              <p:cNvCxnSpPr/>
              <p:nvPr/>
            </p:nvCxnSpPr>
            <p:spPr>
              <a:xfrm rot="10800000">
                <a:off x="147725" y="1173500"/>
                <a:ext cx="239100" cy="0"/>
              </a:xfrm>
              <a:prstGeom prst="straightConnector1">
                <a:avLst/>
              </a:prstGeom>
              <a:noFill/>
              <a:ln cap="flat" cmpd="sng" w="9525">
                <a:solidFill>
                  <a:schemeClr val="lt2"/>
                </a:solidFill>
                <a:prstDash val="solid"/>
                <a:round/>
                <a:headEnd len="med" w="med" type="none"/>
                <a:tailEnd len="med" w="med" type="none"/>
              </a:ln>
            </p:spPr>
          </p:cxnSp>
          <p:cxnSp>
            <p:nvCxnSpPr>
              <p:cNvPr id="2310" name="Google Shape;2310;p39"/>
              <p:cNvCxnSpPr/>
              <p:nvPr/>
            </p:nvCxnSpPr>
            <p:spPr>
              <a:xfrm>
                <a:off x="-432250" y="88350"/>
                <a:ext cx="1896900" cy="1200000"/>
              </a:xfrm>
              <a:prstGeom prst="straightConnector1">
                <a:avLst/>
              </a:prstGeom>
              <a:noFill/>
              <a:ln cap="flat" cmpd="sng" w="9525">
                <a:solidFill>
                  <a:schemeClr val="lt2"/>
                </a:solidFill>
                <a:prstDash val="dash"/>
                <a:round/>
                <a:headEnd len="med" w="med" type="triangle"/>
                <a:tailEnd len="med" w="med" type="triangle"/>
              </a:ln>
            </p:spPr>
          </p:cxnSp>
        </p:grpSp>
        <p:sp>
          <p:nvSpPr>
            <p:cNvPr id="2311" name="Google Shape;2311;p39"/>
            <p:cNvSpPr/>
            <p:nvPr/>
          </p:nvSpPr>
          <p:spPr>
            <a:xfrm>
              <a:off x="328750" y="214150"/>
              <a:ext cx="650700" cy="6507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5" name="Shape 2315"/>
        <p:cNvGrpSpPr/>
        <p:nvPr/>
      </p:nvGrpSpPr>
      <p:grpSpPr>
        <a:xfrm>
          <a:off x="0" y="0"/>
          <a:ext cx="0" cy="0"/>
          <a:chOff x="0" y="0"/>
          <a:chExt cx="0" cy="0"/>
        </a:xfrm>
      </p:grpSpPr>
      <p:sp>
        <p:nvSpPr>
          <p:cNvPr id="2316" name="Google Shape;2316;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DATA</a:t>
            </a:r>
            <a:endParaRPr/>
          </a:p>
        </p:txBody>
      </p:sp>
      <p:sp>
        <p:nvSpPr>
          <p:cNvPr id="2317" name="Google Shape;2317;p40"/>
          <p:cNvSpPr txBox="1"/>
          <p:nvPr>
            <p:ph idx="4294967295" type="title"/>
          </p:nvPr>
        </p:nvSpPr>
        <p:spPr>
          <a:xfrm>
            <a:off x="4428950" y="1823900"/>
            <a:ext cx="4001700" cy="50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BENEFITS OF USING GRAPHS</a:t>
            </a:r>
            <a:endParaRPr sz="1800"/>
          </a:p>
        </p:txBody>
      </p:sp>
      <p:sp>
        <p:nvSpPr>
          <p:cNvPr id="2318" name="Google Shape;2318;p40"/>
          <p:cNvSpPr txBox="1"/>
          <p:nvPr/>
        </p:nvSpPr>
        <p:spPr>
          <a:xfrm>
            <a:off x="981900" y="43589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ommissioner"/>
                <a:ea typeface="Commissioner"/>
                <a:cs typeface="Commissioner"/>
                <a:sym typeface="Commissioner"/>
              </a:rPr>
              <a:t>Follow the link in the graph to modify its data and then paste the new one here. </a:t>
            </a:r>
            <a:r>
              <a:rPr b="1" lang="en" sz="1000" u="sng">
                <a:solidFill>
                  <a:schemeClr val="dk1"/>
                </a:solidFill>
                <a:latin typeface="Commissioner"/>
                <a:ea typeface="Commissioner"/>
                <a:cs typeface="Commissioner"/>
                <a:sym typeface="Commissioner"/>
                <a:hlinkClick r:id="rId3">
                  <a:extLst>
                    <a:ext uri="{A12FA001-AC4F-418D-AE19-62706E023703}">
                      <ahyp:hlinkClr val="tx"/>
                    </a:ext>
                  </a:extLst>
                </a:hlinkClick>
              </a:rPr>
              <a:t>For more info, click here</a:t>
            </a:r>
            <a:endParaRPr b="1" sz="1000" u="sng">
              <a:solidFill>
                <a:schemeClr val="dk1"/>
              </a:solidFill>
              <a:latin typeface="Commissioner"/>
              <a:ea typeface="Commissioner"/>
              <a:cs typeface="Commissioner"/>
              <a:sym typeface="Commissioner"/>
            </a:endParaRPr>
          </a:p>
        </p:txBody>
      </p:sp>
      <p:sp>
        <p:nvSpPr>
          <p:cNvPr id="2319" name="Google Shape;2319;p40"/>
          <p:cNvSpPr txBox="1"/>
          <p:nvPr>
            <p:ph idx="4294967295" type="subTitle"/>
          </p:nvPr>
        </p:nvSpPr>
        <p:spPr>
          <a:xfrm>
            <a:off x="4428950" y="2274700"/>
            <a:ext cx="4001700" cy="1352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Graphs </a:t>
            </a:r>
            <a:r>
              <a:rPr lang="en"/>
              <a:t>in project proposals offer visual organization, enabling clear presentation of information in a structured format. They enhance the visual appeal, facilitate data comparison and improve overall clarity and professionalism of your project proposal</a:t>
            </a:r>
            <a:endParaRPr/>
          </a:p>
        </p:txBody>
      </p:sp>
      <p:pic>
        <p:nvPicPr>
          <p:cNvPr id="2320" name="Google Shape;2320;p40" title="Chart">
            <a:hlinkClick r:id="rId4"/>
          </p:cNvPr>
          <p:cNvPicPr preferRelativeResize="0"/>
          <p:nvPr/>
        </p:nvPicPr>
        <p:blipFill>
          <a:blip r:embed="rId5">
            <a:alphaModFix/>
          </a:blip>
          <a:stretch>
            <a:fillRect/>
          </a:stretch>
        </p:blipFill>
        <p:spPr>
          <a:xfrm>
            <a:off x="713225" y="1477400"/>
            <a:ext cx="3482600" cy="2525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4" name="Shape 2324"/>
        <p:cNvGrpSpPr/>
        <p:nvPr/>
      </p:nvGrpSpPr>
      <p:grpSpPr>
        <a:xfrm>
          <a:off x="0" y="0"/>
          <a:ext cx="0" cy="0"/>
          <a:chOff x="0" y="0"/>
          <a:chExt cx="0" cy="0"/>
        </a:xfrm>
      </p:grpSpPr>
      <p:sp>
        <p:nvSpPr>
          <p:cNvPr id="2325" name="Google Shape;2325;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ACTIVITIES</a:t>
            </a:r>
            <a:endParaRPr/>
          </a:p>
        </p:txBody>
      </p:sp>
      <p:graphicFrame>
        <p:nvGraphicFramePr>
          <p:cNvPr id="2326" name="Google Shape;2326;p41"/>
          <p:cNvGraphicFramePr/>
          <p:nvPr/>
        </p:nvGraphicFramePr>
        <p:xfrm>
          <a:off x="719963" y="1372565"/>
          <a:ext cx="3000000" cy="3000000"/>
        </p:xfrm>
        <a:graphic>
          <a:graphicData uri="http://schemas.openxmlformats.org/drawingml/2006/table">
            <a:tbl>
              <a:tblPr>
                <a:noFill/>
                <a:tableStyleId>{9E097B7E-E388-499F-A74E-2F8C14AE4C1D}</a:tableStyleId>
              </a:tblPr>
              <a:tblGrid>
                <a:gridCol w="1825750"/>
                <a:gridCol w="1194975"/>
                <a:gridCol w="1194975"/>
                <a:gridCol w="1194975"/>
                <a:gridCol w="1194975"/>
                <a:gridCol w="1194975"/>
              </a:tblGrid>
              <a:tr h="537725">
                <a:tc>
                  <a:txBody>
                    <a:bodyPr/>
                    <a:lstStyle/>
                    <a:p>
                      <a:pPr indent="0" lvl="0" marL="0" rtl="0" algn="l">
                        <a:spcBef>
                          <a:spcPts val="0"/>
                        </a:spcBef>
                        <a:spcAft>
                          <a:spcPts val="0"/>
                        </a:spcAft>
                        <a:buNone/>
                      </a:pPr>
                      <a:r>
                        <a:rPr lang="en">
                          <a:solidFill>
                            <a:schemeClr val="dk1"/>
                          </a:solidFill>
                          <a:latin typeface="Roboto Mono Medium"/>
                          <a:ea typeface="Roboto Mono Medium"/>
                          <a:cs typeface="Roboto Mono Medium"/>
                          <a:sym typeface="Roboto Mono Medium"/>
                        </a:rPr>
                        <a:t>ACTIVITY</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Mono Medium"/>
                          <a:ea typeface="Roboto Mono Medium"/>
                          <a:cs typeface="Roboto Mono Medium"/>
                          <a:sym typeface="Roboto Mono Medium"/>
                        </a:rPr>
                        <a:t>START DATE</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Mono Medium"/>
                          <a:ea typeface="Roboto Mono Medium"/>
                          <a:cs typeface="Roboto Mono Medium"/>
                          <a:sym typeface="Roboto Mono Medium"/>
                        </a:rPr>
                        <a:t>END </a:t>
                      </a:r>
                      <a:endParaRPr>
                        <a:solidFill>
                          <a:schemeClr val="dk1"/>
                        </a:solidFill>
                        <a:latin typeface="Roboto Mono Medium"/>
                        <a:ea typeface="Roboto Mono Medium"/>
                        <a:cs typeface="Roboto Mono Medium"/>
                        <a:sym typeface="Roboto Mono Medium"/>
                      </a:endParaRPr>
                    </a:p>
                    <a:p>
                      <a:pPr indent="0" lvl="0" marL="0" rtl="0" algn="ctr">
                        <a:spcBef>
                          <a:spcPts val="0"/>
                        </a:spcBef>
                        <a:spcAft>
                          <a:spcPts val="0"/>
                        </a:spcAft>
                        <a:buNone/>
                      </a:pPr>
                      <a:r>
                        <a:rPr lang="en">
                          <a:solidFill>
                            <a:schemeClr val="dk1"/>
                          </a:solidFill>
                          <a:latin typeface="Roboto Mono Medium"/>
                          <a:ea typeface="Roboto Mono Medium"/>
                          <a:cs typeface="Roboto Mono Medium"/>
                          <a:sym typeface="Roboto Mono Medium"/>
                        </a:rPr>
                        <a:t>DATE</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Roboto Mono Medium"/>
                          <a:ea typeface="Roboto Mono Medium"/>
                          <a:cs typeface="Roboto Mono Medium"/>
                          <a:sym typeface="Roboto Mono Medium"/>
                        </a:rPr>
                        <a:t>RESOURCE</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Mono Medium"/>
                          <a:ea typeface="Roboto Mono Medium"/>
                          <a:cs typeface="Roboto Mono Medium"/>
                          <a:sym typeface="Roboto Mono Medium"/>
                        </a:rPr>
                        <a:t>COST</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Mono Medium"/>
                          <a:ea typeface="Roboto Mono Medium"/>
                          <a:cs typeface="Roboto Mono Medium"/>
                          <a:sym typeface="Roboto Mono Medium"/>
                        </a:rPr>
                        <a:t>REVENUE</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Market research</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1/15/20XX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Market</a:t>
                      </a:r>
                      <a:endParaRPr sz="1200">
                        <a:solidFill>
                          <a:schemeClr val="dk1"/>
                        </a:solidFill>
                        <a:latin typeface="Commissioner"/>
                        <a:ea typeface="Commissioner"/>
                        <a:cs typeface="Commissioner"/>
                        <a:sym typeface="Commissioner"/>
                      </a:endParaRPr>
                    </a:p>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research firm</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$20,000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Product development</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1/16/</a:t>
                      </a:r>
                      <a:r>
                        <a:rPr lang="en" sz="1200">
                          <a:solidFill>
                            <a:schemeClr val="dk1"/>
                          </a:solidFill>
                          <a:latin typeface="Commissioner"/>
                          <a:ea typeface="Commissioner"/>
                          <a:cs typeface="Commissioner"/>
                          <a:sym typeface="Commissioner"/>
                        </a:rPr>
                        <a:t>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6/30/20XX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R&amp;D team</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$200,000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r h="37570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Beta testing</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7/1/</a:t>
                      </a:r>
                      <a:r>
                        <a:rPr lang="en" sz="1200">
                          <a:solidFill>
                            <a:schemeClr val="dk1"/>
                          </a:solidFill>
                          <a:latin typeface="Commissioner"/>
                          <a:ea typeface="Commissioner"/>
                          <a:cs typeface="Commissioner"/>
                          <a:sym typeface="Commissioner"/>
                        </a:rPr>
                        <a:t>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8/15/20XX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Beta testers</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Marketing campaign</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1/15/20XX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Advertising agency</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$100,000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Product Launch</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1/16/20XX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6/30/20XX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Sales team</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$50,000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$500,000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Post-launch support</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7/1/20XX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8/15/20XX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Support team</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$50,000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$800,000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0" name="Shape 2330"/>
        <p:cNvGrpSpPr/>
        <p:nvPr/>
      </p:nvGrpSpPr>
      <p:grpSpPr>
        <a:xfrm>
          <a:off x="0" y="0"/>
          <a:ext cx="0" cy="0"/>
          <a:chOff x="0" y="0"/>
          <a:chExt cx="0" cy="0"/>
        </a:xfrm>
      </p:grpSpPr>
      <p:sp>
        <p:nvSpPr>
          <p:cNvPr id="2331" name="Google Shape;2331;p42"/>
          <p:cNvSpPr txBox="1"/>
          <p:nvPr>
            <p:ph type="title"/>
          </p:nvPr>
        </p:nvSpPr>
        <p:spPr>
          <a:xfrm>
            <a:off x="3328550" y="1094375"/>
            <a:ext cx="5010600" cy="105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TO SHOW </a:t>
            </a:r>
            <a:endParaRPr/>
          </a:p>
          <a:p>
            <a:pPr indent="0" lvl="0" marL="0" rtl="0" algn="l">
              <a:spcBef>
                <a:spcPts val="0"/>
              </a:spcBef>
              <a:spcAft>
                <a:spcPts val="0"/>
              </a:spcAft>
              <a:buNone/>
            </a:pPr>
            <a:r>
              <a:rPr lang="en"/>
              <a:t>IN A MOCKUP</a:t>
            </a:r>
            <a:endParaRPr/>
          </a:p>
        </p:txBody>
      </p:sp>
      <p:sp>
        <p:nvSpPr>
          <p:cNvPr id="2332" name="Google Shape;2332;p42"/>
          <p:cNvSpPr txBox="1"/>
          <p:nvPr>
            <p:ph idx="1" type="subTitle"/>
          </p:nvPr>
        </p:nvSpPr>
        <p:spPr>
          <a:xfrm>
            <a:off x="3328550" y="2302475"/>
            <a:ext cx="5010600" cy="174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a:t>Product/website description: A brief overview of the product/website, including its key features, dimensions, and materials used</a:t>
            </a:r>
            <a:endParaRPr/>
          </a:p>
          <a:p>
            <a:pPr indent="-304800" lvl="0" marL="457200" rtl="0" algn="l">
              <a:spcBef>
                <a:spcPts val="0"/>
              </a:spcBef>
              <a:spcAft>
                <a:spcPts val="0"/>
              </a:spcAft>
              <a:buSzPts val="1200"/>
              <a:buAutoNum type="arabicPeriod"/>
            </a:pPr>
            <a:r>
              <a:rPr lang="en"/>
              <a:t>Features and benefits: A detailed explanation of the product's/website's features and how they will benefit the user</a:t>
            </a:r>
            <a:endParaRPr/>
          </a:p>
          <a:p>
            <a:pPr indent="-304800" lvl="0" marL="457200" rtl="0" algn="l">
              <a:spcBef>
                <a:spcPts val="0"/>
              </a:spcBef>
              <a:spcAft>
                <a:spcPts val="0"/>
              </a:spcAft>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2333" name="Google Shape;2333;p42"/>
          <p:cNvSpPr/>
          <p:nvPr/>
        </p:nvSpPr>
        <p:spPr>
          <a:xfrm>
            <a:off x="1379929" y="891931"/>
            <a:ext cx="1664618" cy="3176204"/>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4" name="Google Shape;2334;p42"/>
          <p:cNvGrpSpPr/>
          <p:nvPr/>
        </p:nvGrpSpPr>
        <p:grpSpPr>
          <a:xfrm>
            <a:off x="1294751" y="709411"/>
            <a:ext cx="1834973" cy="3724678"/>
            <a:chOff x="5186401" y="494525"/>
            <a:chExt cx="1834973" cy="3724678"/>
          </a:xfrm>
        </p:grpSpPr>
        <p:sp>
          <p:nvSpPr>
            <p:cNvPr id="2335" name="Google Shape;2335;p42"/>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2"/>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337" name="Google Shape;2337;p42"/>
          <p:cNvPicPr preferRelativeResize="0"/>
          <p:nvPr/>
        </p:nvPicPr>
        <p:blipFill rotWithShape="1">
          <a:blip r:embed="rId3">
            <a:alphaModFix/>
          </a:blip>
          <a:srcRect b="0" l="35260" r="35260" t="0"/>
          <a:stretch/>
        </p:blipFill>
        <p:spPr>
          <a:xfrm>
            <a:off x="1379938" y="891935"/>
            <a:ext cx="1664599" cy="3176198"/>
          </a:xfrm>
          <a:prstGeom prst="rect">
            <a:avLst/>
          </a:prstGeom>
          <a:noFill/>
          <a:ln cap="flat" cmpd="sng" w="9525">
            <a:solidFill>
              <a:schemeClr val="dk1"/>
            </a:solidFill>
            <a:prstDash val="solid"/>
            <a:round/>
            <a:headEnd len="sm" w="sm" type="none"/>
            <a:tailEnd len="sm" w="sm" type="none"/>
          </a:ln>
        </p:spPr>
      </p:pic>
      <p:grpSp>
        <p:nvGrpSpPr>
          <p:cNvPr id="2338" name="Google Shape;2338;p42"/>
          <p:cNvGrpSpPr/>
          <p:nvPr/>
        </p:nvGrpSpPr>
        <p:grpSpPr>
          <a:xfrm>
            <a:off x="822975" y="709400"/>
            <a:ext cx="273000" cy="3724800"/>
            <a:chOff x="670575" y="709400"/>
            <a:chExt cx="273000" cy="3724800"/>
          </a:xfrm>
        </p:grpSpPr>
        <p:cxnSp>
          <p:nvCxnSpPr>
            <p:cNvPr id="2339" name="Google Shape;2339;p42"/>
            <p:cNvCxnSpPr/>
            <p:nvPr/>
          </p:nvCxnSpPr>
          <p:spPr>
            <a:xfrm>
              <a:off x="670575" y="709400"/>
              <a:ext cx="0" cy="3724800"/>
            </a:xfrm>
            <a:prstGeom prst="straightConnector1">
              <a:avLst/>
            </a:prstGeom>
            <a:noFill/>
            <a:ln cap="flat" cmpd="sng" w="9525">
              <a:solidFill>
                <a:schemeClr val="lt2"/>
              </a:solidFill>
              <a:prstDash val="dash"/>
              <a:round/>
              <a:headEnd len="med" w="med" type="triangle"/>
              <a:tailEnd len="med" w="med" type="triangle"/>
            </a:ln>
          </p:spPr>
        </p:cxnSp>
        <p:cxnSp>
          <p:nvCxnSpPr>
            <p:cNvPr id="2340" name="Google Shape;2340;p42"/>
            <p:cNvCxnSpPr/>
            <p:nvPr/>
          </p:nvCxnSpPr>
          <p:spPr>
            <a:xfrm>
              <a:off x="670575" y="4416931"/>
              <a:ext cx="273000" cy="0"/>
            </a:xfrm>
            <a:prstGeom prst="straightConnector1">
              <a:avLst/>
            </a:prstGeom>
            <a:noFill/>
            <a:ln cap="flat" cmpd="sng" w="9525">
              <a:solidFill>
                <a:schemeClr val="lt2"/>
              </a:solidFill>
              <a:prstDash val="solid"/>
              <a:round/>
              <a:headEnd len="med" w="med" type="none"/>
              <a:tailEnd len="med" w="med" type="none"/>
            </a:ln>
          </p:spPr>
        </p:cxnSp>
        <p:cxnSp>
          <p:nvCxnSpPr>
            <p:cNvPr id="2341" name="Google Shape;2341;p42"/>
            <p:cNvCxnSpPr/>
            <p:nvPr/>
          </p:nvCxnSpPr>
          <p:spPr>
            <a:xfrm>
              <a:off x="851237" y="709400"/>
              <a:ext cx="0" cy="2053800"/>
            </a:xfrm>
            <a:prstGeom prst="straightConnector1">
              <a:avLst/>
            </a:prstGeom>
            <a:noFill/>
            <a:ln cap="flat" cmpd="sng" w="9525">
              <a:solidFill>
                <a:schemeClr val="lt2"/>
              </a:solidFill>
              <a:prstDash val="dash"/>
              <a:round/>
              <a:headEnd len="med" w="med" type="triangle"/>
              <a:tailEnd len="med" w="med" type="triangle"/>
            </a:ln>
          </p:spPr>
        </p:cxnSp>
        <p:cxnSp>
          <p:nvCxnSpPr>
            <p:cNvPr id="2342" name="Google Shape;2342;p42"/>
            <p:cNvCxnSpPr/>
            <p:nvPr/>
          </p:nvCxnSpPr>
          <p:spPr>
            <a:xfrm>
              <a:off x="670575" y="2747961"/>
              <a:ext cx="241500" cy="0"/>
            </a:xfrm>
            <a:prstGeom prst="straightConnector1">
              <a:avLst/>
            </a:prstGeom>
            <a:noFill/>
            <a:ln cap="flat" cmpd="sng" w="9525">
              <a:solidFill>
                <a:schemeClr val="lt2"/>
              </a:solidFill>
              <a:prstDash val="solid"/>
              <a:round/>
              <a:headEnd len="med" w="med" type="none"/>
              <a:tailEnd len="med" w="med" type="none"/>
            </a:ln>
          </p:spPr>
        </p:cxnSp>
        <p:cxnSp>
          <p:nvCxnSpPr>
            <p:cNvPr id="2343" name="Google Shape;2343;p42"/>
            <p:cNvCxnSpPr/>
            <p:nvPr/>
          </p:nvCxnSpPr>
          <p:spPr>
            <a:xfrm>
              <a:off x="670575" y="711627"/>
              <a:ext cx="273000" cy="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7" name="Shape 2347"/>
        <p:cNvGrpSpPr/>
        <p:nvPr/>
      </p:nvGrpSpPr>
      <p:grpSpPr>
        <a:xfrm>
          <a:off x="0" y="0"/>
          <a:ext cx="0" cy="0"/>
          <a:chOff x="0" y="0"/>
          <a:chExt cx="0" cy="0"/>
        </a:xfrm>
      </p:grpSpPr>
      <p:sp>
        <p:nvSpPr>
          <p:cNvPr id="2348" name="Google Shape;2348;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TIMELINE</a:t>
            </a:r>
            <a:endParaRPr/>
          </a:p>
        </p:txBody>
      </p:sp>
      <p:sp>
        <p:nvSpPr>
          <p:cNvPr id="2349" name="Google Shape;2349;p43"/>
          <p:cNvSpPr/>
          <p:nvPr/>
        </p:nvSpPr>
        <p:spPr>
          <a:xfrm>
            <a:off x="1413476" y="1818900"/>
            <a:ext cx="411600" cy="411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oboto Mono Light"/>
                <a:ea typeface="Roboto Mono Light"/>
                <a:cs typeface="Roboto Mono Light"/>
                <a:sym typeface="Roboto Mono Light"/>
              </a:rPr>
              <a:t>01</a:t>
            </a:r>
            <a:endParaRPr>
              <a:solidFill>
                <a:schemeClr val="dk1"/>
              </a:solidFill>
              <a:latin typeface="Roboto Mono Light"/>
              <a:ea typeface="Roboto Mono Light"/>
              <a:cs typeface="Roboto Mono Light"/>
              <a:sym typeface="Roboto Mono Light"/>
            </a:endParaRPr>
          </a:p>
        </p:txBody>
      </p:sp>
      <p:sp>
        <p:nvSpPr>
          <p:cNvPr id="2350" name="Google Shape;2350;p43"/>
          <p:cNvSpPr/>
          <p:nvPr/>
        </p:nvSpPr>
        <p:spPr>
          <a:xfrm>
            <a:off x="3372789" y="1818900"/>
            <a:ext cx="411600" cy="411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oboto Mono Light"/>
                <a:ea typeface="Roboto Mono Light"/>
                <a:cs typeface="Roboto Mono Light"/>
                <a:sym typeface="Roboto Mono Light"/>
              </a:rPr>
              <a:t>02</a:t>
            </a:r>
            <a:endParaRPr>
              <a:solidFill>
                <a:schemeClr val="dk1"/>
              </a:solidFill>
              <a:latin typeface="Roboto Mono Light"/>
              <a:ea typeface="Roboto Mono Light"/>
              <a:cs typeface="Roboto Mono Light"/>
              <a:sym typeface="Roboto Mono Light"/>
            </a:endParaRPr>
          </a:p>
        </p:txBody>
      </p:sp>
      <p:sp>
        <p:nvSpPr>
          <p:cNvPr id="2351" name="Google Shape;2351;p43"/>
          <p:cNvSpPr/>
          <p:nvPr/>
        </p:nvSpPr>
        <p:spPr>
          <a:xfrm>
            <a:off x="5345344" y="1818900"/>
            <a:ext cx="411600" cy="411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oboto Mono Light"/>
                <a:ea typeface="Roboto Mono Light"/>
                <a:cs typeface="Roboto Mono Light"/>
                <a:sym typeface="Roboto Mono Light"/>
              </a:rPr>
              <a:t>03</a:t>
            </a:r>
            <a:endParaRPr>
              <a:solidFill>
                <a:schemeClr val="dk1"/>
              </a:solidFill>
              <a:latin typeface="Roboto Mono Light"/>
              <a:ea typeface="Roboto Mono Light"/>
              <a:cs typeface="Roboto Mono Light"/>
              <a:sym typeface="Roboto Mono Light"/>
            </a:endParaRPr>
          </a:p>
        </p:txBody>
      </p:sp>
      <p:sp>
        <p:nvSpPr>
          <p:cNvPr id="2352" name="Google Shape;2352;p43"/>
          <p:cNvSpPr/>
          <p:nvPr/>
        </p:nvSpPr>
        <p:spPr>
          <a:xfrm>
            <a:off x="7313397" y="1818900"/>
            <a:ext cx="411600" cy="411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oboto Mono Light"/>
                <a:ea typeface="Roboto Mono Light"/>
                <a:cs typeface="Roboto Mono Light"/>
                <a:sym typeface="Roboto Mono Light"/>
              </a:rPr>
              <a:t>04</a:t>
            </a:r>
            <a:endParaRPr>
              <a:solidFill>
                <a:schemeClr val="dk1"/>
              </a:solidFill>
              <a:latin typeface="Roboto Mono Light"/>
              <a:ea typeface="Roboto Mono Light"/>
              <a:cs typeface="Roboto Mono Light"/>
              <a:sym typeface="Roboto Mono Light"/>
            </a:endParaRPr>
          </a:p>
        </p:txBody>
      </p:sp>
      <p:sp>
        <p:nvSpPr>
          <p:cNvPr id="2353" name="Google Shape;2353;p43"/>
          <p:cNvSpPr txBox="1"/>
          <p:nvPr/>
        </p:nvSpPr>
        <p:spPr>
          <a:xfrm flipH="1">
            <a:off x="713126" y="2853175"/>
            <a:ext cx="1812300" cy="8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Conduct market research and analyze the target audience to identify opportunities</a:t>
            </a:r>
            <a:endParaRPr sz="1200">
              <a:solidFill>
                <a:schemeClr val="dk1"/>
              </a:solidFill>
              <a:latin typeface="Commissioner"/>
              <a:ea typeface="Commissioner"/>
              <a:cs typeface="Commissioner"/>
              <a:sym typeface="Commissioner"/>
            </a:endParaRPr>
          </a:p>
        </p:txBody>
      </p:sp>
      <p:sp>
        <p:nvSpPr>
          <p:cNvPr id="2354" name="Google Shape;2354;p43"/>
          <p:cNvSpPr txBox="1"/>
          <p:nvPr/>
        </p:nvSpPr>
        <p:spPr>
          <a:xfrm flipH="1">
            <a:off x="2672439" y="2853175"/>
            <a:ext cx="1812300" cy="8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Create the product or service by defining features, design, and functionality</a:t>
            </a:r>
            <a:endParaRPr sz="1200">
              <a:solidFill>
                <a:schemeClr val="dk1"/>
              </a:solidFill>
              <a:latin typeface="Commissioner"/>
              <a:ea typeface="Commissioner"/>
              <a:cs typeface="Commissioner"/>
              <a:sym typeface="Commissioner"/>
            </a:endParaRPr>
          </a:p>
        </p:txBody>
      </p:sp>
      <p:sp>
        <p:nvSpPr>
          <p:cNvPr id="2355" name="Google Shape;2355;p43"/>
          <p:cNvSpPr txBox="1"/>
          <p:nvPr/>
        </p:nvSpPr>
        <p:spPr>
          <a:xfrm flipH="1">
            <a:off x="4644994" y="2853175"/>
            <a:ext cx="1812300" cy="8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Test the product with a group of users to receive feedback and improve the product</a:t>
            </a:r>
            <a:endParaRPr sz="1200">
              <a:solidFill>
                <a:schemeClr val="dk1"/>
              </a:solidFill>
              <a:latin typeface="Commissioner"/>
              <a:ea typeface="Commissioner"/>
              <a:cs typeface="Commissioner"/>
              <a:sym typeface="Commissioner"/>
            </a:endParaRPr>
          </a:p>
        </p:txBody>
      </p:sp>
      <p:sp>
        <p:nvSpPr>
          <p:cNvPr id="2356" name="Google Shape;2356;p43"/>
          <p:cNvSpPr txBox="1"/>
          <p:nvPr/>
        </p:nvSpPr>
        <p:spPr>
          <a:xfrm flipH="1">
            <a:off x="6613047" y="2853175"/>
            <a:ext cx="1812300" cy="8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Execute a marketing campaign to promote the product to the target audience</a:t>
            </a:r>
            <a:endParaRPr sz="1200">
              <a:solidFill>
                <a:schemeClr val="dk1"/>
              </a:solidFill>
              <a:latin typeface="Commissioner"/>
              <a:ea typeface="Commissioner"/>
              <a:cs typeface="Commissioner"/>
              <a:sym typeface="Commissioner"/>
            </a:endParaRPr>
          </a:p>
        </p:txBody>
      </p:sp>
      <p:grpSp>
        <p:nvGrpSpPr>
          <p:cNvPr id="2357" name="Google Shape;2357;p43"/>
          <p:cNvGrpSpPr/>
          <p:nvPr/>
        </p:nvGrpSpPr>
        <p:grpSpPr>
          <a:xfrm rot="10800000">
            <a:off x="713120" y="2721908"/>
            <a:ext cx="1812311" cy="173346"/>
            <a:chOff x="2357533" y="3245275"/>
            <a:chExt cx="5658167" cy="251700"/>
          </a:xfrm>
        </p:grpSpPr>
        <p:cxnSp>
          <p:nvCxnSpPr>
            <p:cNvPr id="2358" name="Google Shape;2358;p43"/>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2359" name="Google Shape;2359;p4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60" name="Google Shape;2360;p43"/>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2361" name="Google Shape;2361;p43"/>
          <p:cNvGrpSpPr/>
          <p:nvPr/>
        </p:nvGrpSpPr>
        <p:grpSpPr>
          <a:xfrm rot="10800000">
            <a:off x="2672433" y="2721908"/>
            <a:ext cx="1812311" cy="173346"/>
            <a:chOff x="2357533" y="3245275"/>
            <a:chExt cx="5658167" cy="251700"/>
          </a:xfrm>
        </p:grpSpPr>
        <p:cxnSp>
          <p:nvCxnSpPr>
            <p:cNvPr id="2362" name="Google Shape;2362;p43"/>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2363" name="Google Shape;2363;p4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64" name="Google Shape;2364;p43"/>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2365" name="Google Shape;2365;p43"/>
          <p:cNvGrpSpPr/>
          <p:nvPr/>
        </p:nvGrpSpPr>
        <p:grpSpPr>
          <a:xfrm rot="10800000">
            <a:off x="4644989" y="2721908"/>
            <a:ext cx="1812311" cy="173346"/>
            <a:chOff x="2357533" y="3245275"/>
            <a:chExt cx="5658167" cy="251700"/>
          </a:xfrm>
        </p:grpSpPr>
        <p:cxnSp>
          <p:nvCxnSpPr>
            <p:cNvPr id="2366" name="Google Shape;2366;p43"/>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2367" name="Google Shape;2367;p4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68" name="Google Shape;2368;p43"/>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sp>
        <p:nvSpPr>
          <p:cNvPr id="2369" name="Google Shape;2369;p43"/>
          <p:cNvSpPr txBox="1"/>
          <p:nvPr/>
        </p:nvSpPr>
        <p:spPr>
          <a:xfrm flipH="1">
            <a:off x="713125" y="2296510"/>
            <a:ext cx="1812300" cy="42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Mono Medium"/>
                <a:ea typeface="Roboto Mono Medium"/>
                <a:cs typeface="Roboto Mono Medium"/>
                <a:sym typeface="Roboto Mono Medium"/>
              </a:rPr>
              <a:t>ANALYZE</a:t>
            </a:r>
            <a:endParaRPr sz="1800">
              <a:solidFill>
                <a:schemeClr val="dk1"/>
              </a:solidFill>
              <a:latin typeface="Roboto Mono Medium"/>
              <a:ea typeface="Roboto Mono Medium"/>
              <a:cs typeface="Roboto Mono Medium"/>
              <a:sym typeface="Roboto Mono Medium"/>
            </a:endParaRPr>
          </a:p>
        </p:txBody>
      </p:sp>
      <p:sp>
        <p:nvSpPr>
          <p:cNvPr id="2370" name="Google Shape;2370;p43"/>
          <p:cNvSpPr txBox="1"/>
          <p:nvPr/>
        </p:nvSpPr>
        <p:spPr>
          <a:xfrm flipH="1">
            <a:off x="2672441" y="2296510"/>
            <a:ext cx="1812300" cy="42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Mono Medium"/>
                <a:ea typeface="Roboto Mono Medium"/>
                <a:cs typeface="Roboto Mono Medium"/>
                <a:sym typeface="Roboto Mono Medium"/>
              </a:rPr>
              <a:t>DEFINE</a:t>
            </a:r>
            <a:endParaRPr sz="1800">
              <a:solidFill>
                <a:schemeClr val="dk1"/>
              </a:solidFill>
              <a:latin typeface="Roboto Mono Medium"/>
              <a:ea typeface="Roboto Mono Medium"/>
              <a:cs typeface="Roboto Mono Medium"/>
              <a:sym typeface="Roboto Mono Medium"/>
            </a:endParaRPr>
          </a:p>
        </p:txBody>
      </p:sp>
      <p:sp>
        <p:nvSpPr>
          <p:cNvPr id="2371" name="Google Shape;2371;p43"/>
          <p:cNvSpPr txBox="1"/>
          <p:nvPr/>
        </p:nvSpPr>
        <p:spPr>
          <a:xfrm flipH="1">
            <a:off x="4644998" y="2296510"/>
            <a:ext cx="1812300" cy="42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Mono Medium"/>
                <a:ea typeface="Roboto Mono Medium"/>
                <a:cs typeface="Roboto Mono Medium"/>
                <a:sym typeface="Roboto Mono Medium"/>
              </a:rPr>
              <a:t>TEST</a:t>
            </a:r>
            <a:endParaRPr sz="1800">
              <a:solidFill>
                <a:schemeClr val="dk1"/>
              </a:solidFill>
              <a:latin typeface="Roboto Mono Medium"/>
              <a:ea typeface="Roboto Mono Medium"/>
              <a:cs typeface="Roboto Mono Medium"/>
              <a:sym typeface="Roboto Mono Medium"/>
            </a:endParaRPr>
          </a:p>
        </p:txBody>
      </p:sp>
      <p:sp>
        <p:nvSpPr>
          <p:cNvPr id="2372" name="Google Shape;2372;p43"/>
          <p:cNvSpPr txBox="1"/>
          <p:nvPr/>
        </p:nvSpPr>
        <p:spPr>
          <a:xfrm flipH="1">
            <a:off x="6613047" y="2296510"/>
            <a:ext cx="1812300" cy="42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Mono Medium"/>
                <a:ea typeface="Roboto Mono Medium"/>
                <a:cs typeface="Roboto Mono Medium"/>
                <a:sym typeface="Roboto Mono Medium"/>
              </a:rPr>
              <a:t>PROMOTE</a:t>
            </a:r>
            <a:endParaRPr sz="1800">
              <a:solidFill>
                <a:schemeClr val="dk1"/>
              </a:solidFill>
              <a:latin typeface="Roboto Mono Medium"/>
              <a:ea typeface="Roboto Mono Medium"/>
              <a:cs typeface="Roboto Mono Medium"/>
              <a:sym typeface="Roboto Mono Medium"/>
            </a:endParaRPr>
          </a:p>
        </p:txBody>
      </p:sp>
      <p:grpSp>
        <p:nvGrpSpPr>
          <p:cNvPr id="2373" name="Google Shape;2373;p43"/>
          <p:cNvGrpSpPr/>
          <p:nvPr/>
        </p:nvGrpSpPr>
        <p:grpSpPr>
          <a:xfrm rot="10800000">
            <a:off x="6613042" y="2721908"/>
            <a:ext cx="1812311" cy="173346"/>
            <a:chOff x="2357533" y="3245275"/>
            <a:chExt cx="5658167" cy="251700"/>
          </a:xfrm>
        </p:grpSpPr>
        <p:cxnSp>
          <p:nvCxnSpPr>
            <p:cNvPr id="2374" name="Google Shape;2374;p43"/>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2375" name="Google Shape;2375;p4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76" name="Google Shape;2376;p43"/>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cxnSp>
        <p:nvCxnSpPr>
          <p:cNvPr id="2377" name="Google Shape;2377;p43"/>
          <p:cNvCxnSpPr>
            <a:stCxn id="2349" idx="3"/>
            <a:endCxn id="2350" idx="1"/>
          </p:cNvCxnSpPr>
          <p:nvPr/>
        </p:nvCxnSpPr>
        <p:spPr>
          <a:xfrm>
            <a:off x="1825076" y="2024700"/>
            <a:ext cx="1547700" cy="0"/>
          </a:xfrm>
          <a:prstGeom prst="straightConnector1">
            <a:avLst/>
          </a:prstGeom>
          <a:noFill/>
          <a:ln cap="flat" cmpd="sng" w="9525">
            <a:solidFill>
              <a:schemeClr val="lt2"/>
            </a:solidFill>
            <a:prstDash val="solid"/>
            <a:round/>
            <a:headEnd len="med" w="med" type="none"/>
            <a:tailEnd len="med" w="med" type="triangle"/>
          </a:ln>
        </p:spPr>
      </p:cxnSp>
      <p:cxnSp>
        <p:nvCxnSpPr>
          <p:cNvPr id="2378" name="Google Shape;2378;p43"/>
          <p:cNvCxnSpPr>
            <a:stCxn id="2350" idx="3"/>
            <a:endCxn id="2351" idx="1"/>
          </p:cNvCxnSpPr>
          <p:nvPr/>
        </p:nvCxnSpPr>
        <p:spPr>
          <a:xfrm>
            <a:off x="3784389" y="2024700"/>
            <a:ext cx="1560900" cy="0"/>
          </a:xfrm>
          <a:prstGeom prst="straightConnector1">
            <a:avLst/>
          </a:prstGeom>
          <a:noFill/>
          <a:ln cap="flat" cmpd="sng" w="9525">
            <a:solidFill>
              <a:schemeClr val="lt2"/>
            </a:solidFill>
            <a:prstDash val="solid"/>
            <a:round/>
            <a:headEnd len="med" w="med" type="none"/>
            <a:tailEnd len="med" w="med" type="triangle"/>
          </a:ln>
        </p:spPr>
      </p:cxnSp>
      <p:cxnSp>
        <p:nvCxnSpPr>
          <p:cNvPr id="2379" name="Google Shape;2379;p43"/>
          <p:cNvCxnSpPr>
            <a:stCxn id="2351" idx="3"/>
            <a:endCxn id="2352" idx="1"/>
          </p:cNvCxnSpPr>
          <p:nvPr/>
        </p:nvCxnSpPr>
        <p:spPr>
          <a:xfrm>
            <a:off x="5756944" y="2024700"/>
            <a:ext cx="1556400" cy="0"/>
          </a:xfrm>
          <a:prstGeom prst="straightConnector1">
            <a:avLst/>
          </a:prstGeom>
          <a:noFill/>
          <a:ln cap="flat" cmpd="sng" w="9525">
            <a:solidFill>
              <a:schemeClr val="lt2"/>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3" name="Shape 2383"/>
        <p:cNvGrpSpPr/>
        <p:nvPr/>
      </p:nvGrpSpPr>
      <p:grpSpPr>
        <a:xfrm>
          <a:off x="0" y="0"/>
          <a:ext cx="0" cy="0"/>
          <a:chOff x="0" y="0"/>
          <a:chExt cx="0" cy="0"/>
        </a:xfrm>
      </p:grpSpPr>
      <p:sp>
        <p:nvSpPr>
          <p:cNvPr id="2384" name="Google Shape;2384;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ROADMAP</a:t>
            </a:r>
            <a:endParaRPr/>
          </a:p>
        </p:txBody>
      </p:sp>
      <p:graphicFrame>
        <p:nvGraphicFramePr>
          <p:cNvPr id="2385" name="Google Shape;2385;p44"/>
          <p:cNvGraphicFramePr/>
          <p:nvPr/>
        </p:nvGraphicFramePr>
        <p:xfrm>
          <a:off x="726875" y="1376788"/>
          <a:ext cx="3000000" cy="3000000"/>
        </p:xfrm>
        <a:graphic>
          <a:graphicData uri="http://schemas.openxmlformats.org/drawingml/2006/table">
            <a:tbl>
              <a:tblPr>
                <a:noFill/>
                <a:tableStyleId>{9E097B7E-E388-499F-A74E-2F8C14AE4C1D}</a:tableStyleId>
              </a:tblPr>
              <a:tblGrid>
                <a:gridCol w="1619575"/>
                <a:gridCol w="2118775"/>
                <a:gridCol w="330475"/>
                <a:gridCol w="330475"/>
                <a:gridCol w="330475"/>
                <a:gridCol w="330475"/>
                <a:gridCol w="330475"/>
                <a:gridCol w="330475"/>
                <a:gridCol w="330475"/>
                <a:gridCol w="330475"/>
                <a:gridCol w="330475"/>
                <a:gridCol w="330475"/>
                <a:gridCol w="330475"/>
                <a:gridCol w="330475"/>
              </a:tblGrid>
              <a:tr h="388525">
                <a:tc>
                  <a:txBody>
                    <a:bodyPr/>
                    <a:lstStyle/>
                    <a:p>
                      <a:pPr indent="0" lvl="0" marL="0" rtl="0" algn="l">
                        <a:spcBef>
                          <a:spcPts val="0"/>
                        </a:spcBef>
                        <a:spcAft>
                          <a:spcPts val="0"/>
                        </a:spcAft>
                        <a:buNone/>
                      </a:pPr>
                      <a:r>
                        <a:rPr lang="en" sz="1200">
                          <a:solidFill>
                            <a:schemeClr val="dk1"/>
                          </a:solidFill>
                          <a:latin typeface="Roboto Mono Medium"/>
                          <a:ea typeface="Roboto Mono Medium"/>
                          <a:cs typeface="Roboto Mono Medium"/>
                          <a:sym typeface="Roboto Mono Medium"/>
                        </a:rPr>
                        <a:t>INITIATIVE</a:t>
                      </a:r>
                      <a:endParaRPr sz="1800">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Roboto Mono Medium"/>
                          <a:ea typeface="Roboto Mono Medium"/>
                          <a:cs typeface="Roboto Mono Medium"/>
                          <a:sym typeface="Roboto Mono Medium"/>
                        </a:rPr>
                        <a:t>OBJECTIVE</a:t>
                      </a:r>
                      <a:endParaRPr sz="1200">
                        <a:solidFill>
                          <a:schemeClr val="dk1"/>
                        </a:solidFill>
                        <a:latin typeface="Roboto Mono Medium"/>
                        <a:ea typeface="Roboto Mono Medium"/>
                        <a:cs typeface="Roboto Mono Medium"/>
                        <a:sym typeface="Roboto Mono Medium"/>
                      </a:endParaRPr>
                    </a:p>
                  </a:txBody>
                  <a:tcPr marT="0" marB="0" marR="0"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JAN</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FEB</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MAR</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Roboto Mono Medium"/>
                          <a:ea typeface="Roboto Mono Medium"/>
                          <a:cs typeface="Roboto Mono Medium"/>
                          <a:sym typeface="Roboto Mono Medium"/>
                        </a:rPr>
                        <a:t>APR</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MAY</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JUN</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JUL</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AUG</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SEP</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OCT</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NOV</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Roboto Mono Medium"/>
                          <a:ea typeface="Roboto Mono Medium"/>
                          <a:cs typeface="Roboto Mono Medium"/>
                          <a:sym typeface="Roboto Mono Medium"/>
                        </a:rPr>
                        <a:t>DEC</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MARKET RESEARCH</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Increase brand awareness by 30% within the first year</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PRODUCT DEVELOPMENT</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Achieve a customer satisfaction rate of 90%</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MARKETING CAMPAIGN</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Increase revenue by 20% within the first year</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PRODUCT LAUNCH</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Achieve a customer satisfaction rate of 90% within the first year</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EXPANSION</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Reduce costs by 15% within the first year by expanding the product</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PARTNERSHIP</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Reach profitability within 18 months of launch</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9" name="Shape 2389"/>
        <p:cNvGrpSpPr/>
        <p:nvPr/>
      </p:nvGrpSpPr>
      <p:grpSpPr>
        <a:xfrm>
          <a:off x="0" y="0"/>
          <a:ext cx="0" cy="0"/>
          <a:chOff x="0" y="0"/>
          <a:chExt cx="0" cy="0"/>
        </a:xfrm>
      </p:grpSpPr>
      <p:sp>
        <p:nvSpPr>
          <p:cNvPr id="2390" name="Google Shape;2390;p45"/>
          <p:cNvSpPr txBox="1"/>
          <p:nvPr>
            <p:ph type="title"/>
          </p:nvPr>
        </p:nvSpPr>
        <p:spPr>
          <a:xfrm>
            <a:off x="713225" y="1688874"/>
            <a:ext cx="2092500" cy="95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 SHOWCASE</a:t>
            </a:r>
            <a:endParaRPr/>
          </a:p>
        </p:txBody>
      </p:sp>
      <p:sp>
        <p:nvSpPr>
          <p:cNvPr id="2391" name="Google Shape;2391;p45"/>
          <p:cNvSpPr txBox="1"/>
          <p:nvPr>
            <p:ph idx="1" type="subTitle"/>
          </p:nvPr>
        </p:nvSpPr>
        <p:spPr>
          <a:xfrm>
            <a:off x="713225" y="2893370"/>
            <a:ext cx="2092500" cy="13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photo showcase can be a useful addition to a business project proposal as it can help to visually communicate the concept or idea being proposed</a:t>
            </a:r>
            <a:endParaRPr/>
          </a:p>
        </p:txBody>
      </p:sp>
      <p:pic>
        <p:nvPicPr>
          <p:cNvPr id="2392" name="Google Shape;2392;p45"/>
          <p:cNvPicPr preferRelativeResize="0"/>
          <p:nvPr>
            <p:ph idx="2" type="pic"/>
          </p:nvPr>
        </p:nvPicPr>
        <p:blipFill rotWithShape="1">
          <a:blip r:embed="rId3">
            <a:alphaModFix/>
          </a:blip>
          <a:srcRect b="0" l="0" r="44008" t="23477"/>
          <a:stretch/>
        </p:blipFill>
        <p:spPr>
          <a:xfrm>
            <a:off x="3182550" y="-31225"/>
            <a:ext cx="2779203" cy="2759701"/>
          </a:xfrm>
          <a:prstGeom prst="rect">
            <a:avLst/>
          </a:prstGeom>
        </p:spPr>
      </p:pic>
      <p:pic>
        <p:nvPicPr>
          <p:cNvPr id="2393" name="Google Shape;2393;p45"/>
          <p:cNvPicPr preferRelativeResize="0"/>
          <p:nvPr>
            <p:ph idx="3" type="pic"/>
          </p:nvPr>
        </p:nvPicPr>
        <p:blipFill rotWithShape="1">
          <a:blip r:embed="rId4">
            <a:alphaModFix/>
          </a:blip>
          <a:srcRect b="0" l="6800" r="6791" t="0"/>
          <a:stretch/>
        </p:blipFill>
        <p:spPr>
          <a:xfrm>
            <a:off x="3182700" y="2999700"/>
            <a:ext cx="2779203" cy="2143801"/>
          </a:xfrm>
          <a:prstGeom prst="rect">
            <a:avLst/>
          </a:prstGeom>
        </p:spPr>
      </p:pic>
      <p:pic>
        <p:nvPicPr>
          <p:cNvPr id="2394" name="Google Shape;2394;p45"/>
          <p:cNvPicPr preferRelativeResize="0"/>
          <p:nvPr>
            <p:ph idx="4" type="pic"/>
          </p:nvPr>
        </p:nvPicPr>
        <p:blipFill rotWithShape="1">
          <a:blip r:embed="rId5">
            <a:alphaModFix/>
          </a:blip>
          <a:srcRect b="0" l="32308" r="27456" t="13284"/>
          <a:stretch/>
        </p:blipFill>
        <p:spPr>
          <a:xfrm>
            <a:off x="6364800" y="1150975"/>
            <a:ext cx="2779203" cy="3992403"/>
          </a:xfrm>
          <a:prstGeom prst="rect">
            <a:avLst/>
          </a:prstGeom>
        </p:spPr>
      </p:pic>
      <p:grpSp>
        <p:nvGrpSpPr>
          <p:cNvPr id="2395" name="Google Shape;2395;p45"/>
          <p:cNvGrpSpPr/>
          <p:nvPr/>
        </p:nvGrpSpPr>
        <p:grpSpPr>
          <a:xfrm>
            <a:off x="6037425" y="-203188"/>
            <a:ext cx="4065089" cy="2938418"/>
            <a:chOff x="6037425" y="-203188"/>
            <a:chExt cx="4065089" cy="2938418"/>
          </a:xfrm>
        </p:grpSpPr>
        <p:grpSp>
          <p:nvGrpSpPr>
            <p:cNvPr id="2396" name="Google Shape;2396;p45"/>
            <p:cNvGrpSpPr/>
            <p:nvPr/>
          </p:nvGrpSpPr>
          <p:grpSpPr>
            <a:xfrm>
              <a:off x="6364840" y="732900"/>
              <a:ext cx="3737674" cy="251700"/>
              <a:chOff x="2357533" y="3245275"/>
              <a:chExt cx="4420667" cy="251700"/>
            </a:xfrm>
          </p:grpSpPr>
          <p:cxnSp>
            <p:nvCxnSpPr>
              <p:cNvPr id="2397" name="Google Shape;2397;p4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2398" name="Google Shape;2398;p4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99" name="Google Shape;2399;p4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2400" name="Google Shape;2400;p45"/>
            <p:cNvGrpSpPr/>
            <p:nvPr/>
          </p:nvGrpSpPr>
          <p:grpSpPr>
            <a:xfrm rot="5400000">
              <a:off x="4694066" y="1140171"/>
              <a:ext cx="2938418" cy="251700"/>
              <a:chOff x="2357533" y="3245275"/>
              <a:chExt cx="4420667" cy="251700"/>
            </a:xfrm>
          </p:grpSpPr>
          <p:cxnSp>
            <p:nvCxnSpPr>
              <p:cNvPr id="2401" name="Google Shape;2401;p4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2402" name="Google Shape;2402;p4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403" name="Google Shape;2403;p4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grpSp>
        <p:nvGrpSpPr>
          <p:cNvPr id="2404" name="Google Shape;2404;p45"/>
          <p:cNvGrpSpPr/>
          <p:nvPr/>
        </p:nvGrpSpPr>
        <p:grpSpPr>
          <a:xfrm rot="10800000">
            <a:off x="713252" y="2721958"/>
            <a:ext cx="2092390" cy="173346"/>
            <a:chOff x="2357533" y="3245275"/>
            <a:chExt cx="5658167" cy="251700"/>
          </a:xfrm>
        </p:grpSpPr>
        <p:cxnSp>
          <p:nvCxnSpPr>
            <p:cNvPr id="2405" name="Google Shape;2405;p45"/>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2406" name="Google Shape;2406;p4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407" name="Google Shape;2407;p45"/>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F6299"/>
        </a:solidFill>
      </p:bgPr>
    </p:bg>
    <p:spTree>
      <p:nvGrpSpPr>
        <p:cNvPr id="2411" name="Shape 2411"/>
        <p:cNvGrpSpPr/>
        <p:nvPr/>
      </p:nvGrpSpPr>
      <p:grpSpPr>
        <a:xfrm>
          <a:off x="0" y="0"/>
          <a:ext cx="0" cy="0"/>
          <a:chOff x="0" y="0"/>
          <a:chExt cx="0" cy="0"/>
        </a:xfrm>
      </p:grpSpPr>
      <p:pic>
        <p:nvPicPr>
          <p:cNvPr id="2412" name="Google Shape;2412;p46" title="Chart">
            <a:hlinkClick r:id="rId3"/>
          </p:cNvPr>
          <p:cNvPicPr preferRelativeResize="0"/>
          <p:nvPr/>
        </p:nvPicPr>
        <p:blipFill>
          <a:blip r:embed="rId4">
            <a:alphaModFix/>
          </a:blip>
          <a:stretch>
            <a:fillRect/>
          </a:stretch>
        </p:blipFill>
        <p:spPr>
          <a:xfrm>
            <a:off x="1092825" y="1373175"/>
            <a:ext cx="3645750" cy="2547227"/>
          </a:xfrm>
          <a:prstGeom prst="rect">
            <a:avLst/>
          </a:prstGeom>
          <a:noFill/>
          <a:ln>
            <a:noFill/>
          </a:ln>
        </p:spPr>
      </p:pic>
      <p:sp>
        <p:nvSpPr>
          <p:cNvPr id="2413" name="Google Shape;2413;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EXPENSES</a:t>
            </a:r>
            <a:endParaRPr/>
          </a:p>
        </p:txBody>
      </p:sp>
      <p:sp>
        <p:nvSpPr>
          <p:cNvPr id="2414" name="Google Shape;2414;p46"/>
          <p:cNvSpPr txBox="1"/>
          <p:nvPr>
            <p:ph idx="4294967295" type="title"/>
          </p:nvPr>
        </p:nvSpPr>
        <p:spPr>
          <a:xfrm>
            <a:off x="5863988" y="1706425"/>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LABOR</a:t>
            </a:r>
            <a:endParaRPr sz="1800"/>
          </a:p>
        </p:txBody>
      </p:sp>
      <p:sp>
        <p:nvSpPr>
          <p:cNvPr id="2415" name="Google Shape;2415;p46"/>
          <p:cNvSpPr/>
          <p:nvPr/>
        </p:nvSpPr>
        <p:spPr>
          <a:xfrm>
            <a:off x="5639488" y="1794175"/>
            <a:ext cx="183300" cy="183300"/>
          </a:xfrm>
          <a:prstGeom prst="rect">
            <a:avLst/>
          </a:pr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txBox="1"/>
          <p:nvPr/>
        </p:nvSpPr>
        <p:spPr>
          <a:xfrm>
            <a:off x="981900" y="42827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ommissioner"/>
                <a:ea typeface="Commissioner"/>
                <a:cs typeface="Commissioner"/>
                <a:sym typeface="Commissioner"/>
              </a:rPr>
              <a:t>Follow the link in the graph to modify its data and then paste the new one here. </a:t>
            </a:r>
            <a:r>
              <a:rPr b="1" lang="en" sz="1000" u="sng">
                <a:solidFill>
                  <a:schemeClr val="dk1"/>
                </a:solidFill>
                <a:latin typeface="Commissioner"/>
                <a:ea typeface="Commissioner"/>
                <a:cs typeface="Commissioner"/>
                <a:sym typeface="Commissioner"/>
                <a:hlinkClick r:id="rId5">
                  <a:extLst>
                    <a:ext uri="{A12FA001-AC4F-418D-AE19-62706E023703}">
                      <ahyp:hlinkClr val="tx"/>
                    </a:ext>
                  </a:extLst>
                </a:hlinkClick>
              </a:rPr>
              <a:t>For more info, click here</a:t>
            </a:r>
            <a:endParaRPr b="1" sz="1000" u="sng">
              <a:solidFill>
                <a:schemeClr val="dk1"/>
              </a:solidFill>
              <a:latin typeface="Commissioner"/>
              <a:ea typeface="Commissioner"/>
              <a:cs typeface="Commissioner"/>
              <a:sym typeface="Commissioner"/>
            </a:endParaRPr>
          </a:p>
        </p:txBody>
      </p:sp>
      <p:sp>
        <p:nvSpPr>
          <p:cNvPr id="2417" name="Google Shape;2417;p46"/>
          <p:cNvSpPr txBox="1"/>
          <p:nvPr>
            <p:ph idx="4294967295" type="title"/>
          </p:nvPr>
        </p:nvSpPr>
        <p:spPr>
          <a:xfrm>
            <a:off x="5863988" y="2214691"/>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MATERIALS</a:t>
            </a:r>
            <a:endParaRPr sz="1800"/>
          </a:p>
        </p:txBody>
      </p:sp>
      <p:sp>
        <p:nvSpPr>
          <p:cNvPr id="2418" name="Google Shape;2418;p46"/>
          <p:cNvSpPr/>
          <p:nvPr/>
        </p:nvSpPr>
        <p:spPr>
          <a:xfrm>
            <a:off x="5639488" y="2302441"/>
            <a:ext cx="183300" cy="183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txBox="1"/>
          <p:nvPr>
            <p:ph idx="4294967295" type="title"/>
          </p:nvPr>
        </p:nvSpPr>
        <p:spPr>
          <a:xfrm>
            <a:off x="5863988" y="2722956"/>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EQUIPMENT</a:t>
            </a:r>
            <a:endParaRPr sz="1800"/>
          </a:p>
        </p:txBody>
      </p:sp>
      <p:sp>
        <p:nvSpPr>
          <p:cNvPr id="2420" name="Google Shape;2420;p46"/>
          <p:cNvSpPr/>
          <p:nvPr/>
        </p:nvSpPr>
        <p:spPr>
          <a:xfrm>
            <a:off x="5639488" y="2810706"/>
            <a:ext cx="183300" cy="183300"/>
          </a:xfrm>
          <a:prstGeom prst="rect">
            <a:avLst/>
          </a:pr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txBox="1"/>
          <p:nvPr>
            <p:ph idx="4294967295" type="title"/>
          </p:nvPr>
        </p:nvSpPr>
        <p:spPr>
          <a:xfrm>
            <a:off x="5863988" y="3231222"/>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OVERHEAD</a:t>
            </a:r>
            <a:endParaRPr sz="1800"/>
          </a:p>
        </p:txBody>
      </p:sp>
      <p:sp>
        <p:nvSpPr>
          <p:cNvPr id="2422" name="Google Shape;2422;p46"/>
          <p:cNvSpPr/>
          <p:nvPr/>
        </p:nvSpPr>
        <p:spPr>
          <a:xfrm>
            <a:off x="5639488" y="3318972"/>
            <a:ext cx="183300" cy="1833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6" name="Shape 2426"/>
        <p:cNvGrpSpPr/>
        <p:nvPr/>
      </p:nvGrpSpPr>
      <p:grpSpPr>
        <a:xfrm>
          <a:off x="0" y="0"/>
          <a:ext cx="0" cy="0"/>
          <a:chOff x="0" y="0"/>
          <a:chExt cx="0" cy="0"/>
        </a:xfrm>
      </p:grpSpPr>
      <p:pic>
        <p:nvPicPr>
          <p:cNvPr id="2427" name="Google Shape;2427;p47" title="Chart">
            <a:hlinkClick r:id="rId3"/>
          </p:cNvPr>
          <p:cNvPicPr preferRelativeResize="0"/>
          <p:nvPr/>
        </p:nvPicPr>
        <p:blipFill>
          <a:blip r:embed="rId4">
            <a:alphaModFix/>
          </a:blip>
          <a:stretch>
            <a:fillRect/>
          </a:stretch>
        </p:blipFill>
        <p:spPr>
          <a:xfrm>
            <a:off x="4768538" y="1234700"/>
            <a:ext cx="3545424" cy="2192243"/>
          </a:xfrm>
          <a:prstGeom prst="rect">
            <a:avLst/>
          </a:prstGeom>
          <a:noFill/>
          <a:ln>
            <a:noFill/>
          </a:ln>
        </p:spPr>
      </p:pic>
      <p:sp>
        <p:nvSpPr>
          <p:cNvPr id="2428" name="Google Shape;2428;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DASHBOARD</a:t>
            </a:r>
            <a:endParaRPr/>
          </a:p>
        </p:txBody>
      </p:sp>
      <p:graphicFrame>
        <p:nvGraphicFramePr>
          <p:cNvPr id="2429" name="Google Shape;2429;p47"/>
          <p:cNvGraphicFramePr/>
          <p:nvPr/>
        </p:nvGraphicFramePr>
        <p:xfrm>
          <a:off x="785275" y="1250125"/>
          <a:ext cx="3000000" cy="3000000"/>
        </p:xfrm>
        <a:graphic>
          <a:graphicData uri="http://schemas.openxmlformats.org/drawingml/2006/table">
            <a:tbl>
              <a:tblPr>
                <a:noFill/>
                <a:tableStyleId>{3D97EA46-C4BF-4AF4-937A-1E5351CAA05D}</a:tableStyleId>
              </a:tblPr>
              <a:tblGrid>
                <a:gridCol w="1207675"/>
                <a:gridCol w="1207675"/>
                <a:gridCol w="1207675"/>
              </a:tblGrid>
              <a:tr h="473050">
                <a:tc>
                  <a:txBody>
                    <a:bodyPr/>
                    <a:lstStyle/>
                    <a:p>
                      <a:pPr indent="0" lvl="0" marL="0" rtl="0" algn="l">
                        <a:spcBef>
                          <a:spcPts val="0"/>
                        </a:spcBef>
                        <a:spcAft>
                          <a:spcPts val="0"/>
                        </a:spcAft>
                        <a:buNone/>
                      </a:pPr>
                      <a:r>
                        <a:rPr lang="en" sz="1200">
                          <a:solidFill>
                            <a:schemeClr val="dk1"/>
                          </a:solidFill>
                          <a:latin typeface="Roboto Mono Medium"/>
                          <a:ea typeface="Roboto Mono Medium"/>
                          <a:cs typeface="Roboto Mono Medium"/>
                          <a:sym typeface="Roboto Mono Medium"/>
                        </a:rPr>
                        <a:t>RESOURCE</a:t>
                      </a:r>
                      <a:endParaRPr sz="1200">
                        <a:solidFill>
                          <a:schemeClr val="dk1"/>
                        </a:solidFill>
                        <a:latin typeface="Roboto Mono Medium"/>
                        <a:ea typeface="Roboto Mono Medium"/>
                        <a:cs typeface="Roboto Mono Medium"/>
                        <a:sym typeface="Roboto Mono Medium"/>
                      </a:endParaRPr>
                    </a:p>
                  </a:txBody>
                  <a:tcPr marT="45700" marB="45700"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Roboto Mono Medium"/>
                          <a:ea typeface="Roboto Mono Medium"/>
                          <a:cs typeface="Roboto Mono Medium"/>
                          <a:sym typeface="Roboto Mono Medium"/>
                        </a:rPr>
                        <a:t>UTILIZATION RATE</a:t>
                      </a:r>
                      <a:endParaRPr sz="1200">
                        <a:solidFill>
                          <a:schemeClr val="dk1"/>
                        </a:solidFill>
                        <a:latin typeface="Roboto Mono Medium"/>
                        <a:ea typeface="Roboto Mono Medium"/>
                        <a:cs typeface="Roboto Mono Medium"/>
                        <a:sym typeface="Roboto Mono Medium"/>
                      </a:endParaRPr>
                    </a:p>
                  </a:txBody>
                  <a:tcPr marT="45700" marB="45700"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Roboto Mono Medium"/>
                          <a:ea typeface="Roboto Mono Medium"/>
                          <a:cs typeface="Roboto Mono Medium"/>
                          <a:sym typeface="Roboto Mono Medium"/>
                        </a:rPr>
                        <a:t>COST PER UNIT</a:t>
                      </a:r>
                      <a:endParaRPr sz="1200">
                        <a:solidFill>
                          <a:schemeClr val="dk1"/>
                        </a:solidFill>
                        <a:latin typeface="Roboto Mono Medium"/>
                        <a:ea typeface="Roboto Mono Medium"/>
                        <a:cs typeface="Roboto Mono Medium"/>
                        <a:sym typeface="Roboto Mono Medium"/>
                      </a:endParaRPr>
                    </a:p>
                  </a:txBody>
                  <a:tcPr marT="45700" marB="45700"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Labor</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85%</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$50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Equipment</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70%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$100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Materials</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95%</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$20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Rent</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90%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$1,000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Energy</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8</a:t>
                      </a:r>
                      <a:r>
                        <a:rPr lang="en" sz="1100">
                          <a:solidFill>
                            <a:schemeClr val="dk1"/>
                          </a:solidFill>
                          <a:latin typeface="Commissioner"/>
                          <a:ea typeface="Commissioner"/>
                          <a:cs typeface="Commissioner"/>
                          <a:sym typeface="Commissioner"/>
                        </a:rPr>
                        <a:t>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$80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469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Software licenses</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80%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$200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Advertising</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60%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$500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bl>
          </a:graphicData>
        </a:graphic>
      </p:graphicFrame>
      <p:sp>
        <p:nvSpPr>
          <p:cNvPr id="2430" name="Google Shape;2430;p47"/>
          <p:cNvSpPr txBox="1"/>
          <p:nvPr/>
        </p:nvSpPr>
        <p:spPr>
          <a:xfrm>
            <a:off x="4510500" y="3472325"/>
            <a:ext cx="18876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Roboto Mono Medium"/>
                <a:ea typeface="Roboto Mono Medium"/>
                <a:cs typeface="Roboto Mono Medium"/>
                <a:sym typeface="Roboto Mono Medium"/>
              </a:rPr>
              <a:t>120 u/day</a:t>
            </a:r>
            <a:endParaRPr sz="2000">
              <a:solidFill>
                <a:schemeClr val="dk1"/>
              </a:solidFill>
              <a:latin typeface="Roboto Mono Medium"/>
              <a:ea typeface="Roboto Mono Medium"/>
              <a:cs typeface="Roboto Mono Medium"/>
              <a:sym typeface="Roboto Mono Medium"/>
            </a:endParaRPr>
          </a:p>
        </p:txBody>
      </p:sp>
      <p:sp>
        <p:nvSpPr>
          <p:cNvPr id="2431" name="Google Shape;2431;p47"/>
          <p:cNvSpPr txBox="1"/>
          <p:nvPr/>
        </p:nvSpPr>
        <p:spPr>
          <a:xfrm>
            <a:off x="6536324" y="3472325"/>
            <a:ext cx="18876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Roboto Mono Medium"/>
                <a:ea typeface="Roboto Mono Medium"/>
                <a:cs typeface="Roboto Mono Medium"/>
                <a:sym typeface="Roboto Mono Medium"/>
              </a:rPr>
              <a:t>2h</a:t>
            </a:r>
            <a:endParaRPr sz="2000">
              <a:solidFill>
                <a:schemeClr val="dk1"/>
              </a:solidFill>
              <a:latin typeface="Roboto Mono Medium"/>
              <a:ea typeface="Roboto Mono Medium"/>
              <a:cs typeface="Roboto Mono Medium"/>
              <a:sym typeface="Roboto Mono Medium"/>
            </a:endParaRPr>
          </a:p>
        </p:txBody>
      </p:sp>
      <p:sp>
        <p:nvSpPr>
          <p:cNvPr id="2432" name="Google Shape;2432;p47"/>
          <p:cNvSpPr txBox="1"/>
          <p:nvPr/>
        </p:nvSpPr>
        <p:spPr>
          <a:xfrm>
            <a:off x="4510500" y="3796325"/>
            <a:ext cx="18876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ommissioner"/>
                <a:ea typeface="Commissioner"/>
                <a:cs typeface="Commissioner"/>
                <a:sym typeface="Commissioner"/>
              </a:rPr>
              <a:t>Output per worker</a:t>
            </a:r>
            <a:endParaRPr sz="1100">
              <a:solidFill>
                <a:schemeClr val="dk1"/>
              </a:solidFill>
              <a:latin typeface="Commissioner"/>
              <a:ea typeface="Commissioner"/>
              <a:cs typeface="Commissioner"/>
              <a:sym typeface="Commissioner"/>
            </a:endParaRPr>
          </a:p>
        </p:txBody>
      </p:sp>
      <p:sp>
        <p:nvSpPr>
          <p:cNvPr id="2433" name="Google Shape;2433;p47"/>
          <p:cNvSpPr txBox="1"/>
          <p:nvPr/>
        </p:nvSpPr>
        <p:spPr>
          <a:xfrm>
            <a:off x="6536324" y="3796325"/>
            <a:ext cx="18876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ommissioner"/>
                <a:ea typeface="Commissioner"/>
                <a:cs typeface="Commissioner"/>
                <a:sym typeface="Commissioner"/>
              </a:rPr>
              <a:t>Time to complete a task</a:t>
            </a:r>
            <a:endParaRPr sz="1100">
              <a:solidFill>
                <a:schemeClr val="dk1"/>
              </a:solidFill>
              <a:latin typeface="Commissioner"/>
              <a:ea typeface="Commissioner"/>
              <a:cs typeface="Commissioner"/>
              <a:sym typeface="Commissioner"/>
            </a:endParaRPr>
          </a:p>
        </p:txBody>
      </p:sp>
      <p:sp>
        <p:nvSpPr>
          <p:cNvPr id="2434" name="Google Shape;2434;p47"/>
          <p:cNvSpPr txBox="1"/>
          <p:nvPr/>
        </p:nvSpPr>
        <p:spPr>
          <a:xfrm>
            <a:off x="981900" y="42827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ommissioner"/>
                <a:ea typeface="Commissioner"/>
                <a:cs typeface="Commissioner"/>
                <a:sym typeface="Commissioner"/>
              </a:rPr>
              <a:t>Follow the link in the graph to modify its data and then paste the new one here. </a:t>
            </a:r>
            <a:r>
              <a:rPr b="1" lang="en" sz="1000" u="sng">
                <a:solidFill>
                  <a:schemeClr val="dk1"/>
                </a:solidFill>
                <a:latin typeface="Commissioner"/>
                <a:ea typeface="Commissioner"/>
                <a:cs typeface="Commissioner"/>
                <a:sym typeface="Commissioner"/>
                <a:hlinkClick r:id="rId5">
                  <a:extLst>
                    <a:ext uri="{A12FA001-AC4F-418D-AE19-62706E023703}">
                      <ahyp:hlinkClr val="tx"/>
                    </a:ext>
                  </a:extLst>
                </a:hlinkClick>
              </a:rPr>
              <a:t>For more info, click here</a:t>
            </a:r>
            <a:endParaRPr b="1" sz="1000" u="sng">
              <a:solidFill>
                <a:schemeClr val="dk1"/>
              </a:solidFill>
              <a:latin typeface="Commissioner"/>
              <a:ea typeface="Commissioner"/>
              <a:cs typeface="Commissioner"/>
              <a:sym typeface="Commission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sp>
        <p:nvSpPr>
          <p:cNvPr id="811" name="Google Shape;811;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812" name="Google Shape;812;p30"/>
          <p:cNvGraphicFramePr/>
          <p:nvPr/>
        </p:nvGraphicFramePr>
        <p:xfrm>
          <a:off x="720000" y="1927350"/>
          <a:ext cx="3000000" cy="3000000"/>
        </p:xfrm>
        <a:graphic>
          <a:graphicData uri="http://schemas.openxmlformats.org/drawingml/2006/table">
            <a:tbl>
              <a:tblPr>
                <a:noFill/>
                <a:tableStyleId>{3D97EA46-C4BF-4AF4-937A-1E5351CAA05D}</a:tableStyleId>
              </a:tblPr>
              <a:tblGrid>
                <a:gridCol w="2234000"/>
                <a:gridCol w="5470000"/>
              </a:tblGrid>
              <a:tr h="343775">
                <a:tc>
                  <a:txBody>
                    <a:bodyPr/>
                    <a:lstStyle/>
                    <a:p>
                      <a:pPr indent="0" lvl="0" marL="0" rtl="0" algn="l">
                        <a:spcBef>
                          <a:spcPts val="0"/>
                        </a:spcBef>
                        <a:spcAft>
                          <a:spcPts val="0"/>
                        </a:spcAft>
                        <a:buNone/>
                      </a:pPr>
                      <a:r>
                        <a:rPr b="1" lang="en" sz="1000" u="sng">
                          <a:solidFill>
                            <a:schemeClr val="hlink"/>
                          </a:solidFill>
                          <a:latin typeface="Commissioner"/>
                          <a:ea typeface="Commissioner"/>
                          <a:cs typeface="Commissioner"/>
                          <a:sym typeface="Commissioner"/>
                          <a:hlinkClick action="ppaction://hlinksldjump" r:id="rId3"/>
                        </a:rPr>
                        <a:t>Fonts</a:t>
                      </a:r>
                      <a:endParaRPr b="1" sz="1000" u="sng">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lt2"/>
                      </a:solidFill>
                      <a:prstDash val="solid"/>
                      <a:round/>
                      <a:headEnd len="sm" w="sm" type="none"/>
                      <a:tailEnd len="sm" w="sm" type="none"/>
                    </a:lnT>
                    <a:lnB cap="flat" cmpd="sng" w="9525">
                      <a:solidFill>
                        <a:schemeClr val="dk1">
                          <a:alpha val="0"/>
                        </a:schemeClr>
                      </a:solidFill>
                      <a:prstDash val="dash"/>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ommissioner"/>
                          <a:ea typeface="Commissioner"/>
                          <a:cs typeface="Commissioner"/>
                          <a:sym typeface="Commissioner"/>
                        </a:rPr>
                        <a:t>To view this template correctly in PowerPoint, download and install the fonts we used</a:t>
                      </a:r>
                      <a:endParaRPr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1">
                          <a:alpha val="0"/>
                        </a:schemeClr>
                      </a:solidFill>
                      <a:prstDash val="dash"/>
                      <a:round/>
                      <a:headEnd len="sm" w="sm" type="none"/>
                      <a:tailEnd len="sm" w="sm" type="none"/>
                    </a:lnB>
                  </a:tcPr>
                </a:tc>
              </a:tr>
              <a:tr h="276350">
                <a:tc>
                  <a:txBody>
                    <a:bodyPr/>
                    <a:lstStyle/>
                    <a:p>
                      <a:pPr indent="0" lvl="0" marL="0" rtl="0" algn="l">
                        <a:spcBef>
                          <a:spcPts val="0"/>
                        </a:spcBef>
                        <a:spcAft>
                          <a:spcPts val="0"/>
                        </a:spcAft>
                        <a:buNone/>
                      </a:pPr>
                      <a:r>
                        <a:rPr b="1" lang="en" sz="1000" u="sng">
                          <a:solidFill>
                            <a:schemeClr val="hlink"/>
                          </a:solidFill>
                          <a:latin typeface="Commissioner"/>
                          <a:ea typeface="Commissioner"/>
                          <a:cs typeface="Commissioner"/>
                          <a:sym typeface="Commissioner"/>
                          <a:hlinkClick action="ppaction://hlinksldjump" r:id="rId4"/>
                        </a:rPr>
                        <a:t>Used</a:t>
                      </a:r>
                      <a:r>
                        <a:rPr b="1" lang="en" sz="1000">
                          <a:solidFill>
                            <a:schemeClr val="dk1"/>
                          </a:solidFill>
                          <a:latin typeface="Commissioner"/>
                          <a:ea typeface="Commissioner"/>
                          <a:cs typeface="Commissioner"/>
                          <a:sym typeface="Commissioner"/>
                        </a:rPr>
                        <a:t> and </a:t>
                      </a:r>
                      <a:r>
                        <a:rPr b="1" lang="en" sz="1000" u="sng">
                          <a:solidFill>
                            <a:schemeClr val="hlink"/>
                          </a:solidFill>
                          <a:latin typeface="Commissioner"/>
                          <a:ea typeface="Commissioner"/>
                          <a:cs typeface="Commissioner"/>
                          <a:sym typeface="Commissioner"/>
                          <a:hlinkClick action="ppaction://hlinksldjump" r:id="rId5"/>
                        </a:rPr>
                        <a:t>alternative</a:t>
                      </a:r>
                      <a:r>
                        <a:rPr b="1" lang="en" sz="1000" u="sng">
                          <a:solidFill>
                            <a:schemeClr val="hlink"/>
                          </a:solidFill>
                          <a:latin typeface="Commissioner"/>
                          <a:ea typeface="Commissioner"/>
                          <a:cs typeface="Commissioner"/>
                          <a:sym typeface="Commissioner"/>
                          <a:hlinkClick action="ppaction://hlinksldjump" r:id="rId6"/>
                        </a:rPr>
                        <a:t> resources</a:t>
                      </a:r>
                      <a:endParaRPr b="1" sz="1000" u="sng">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Commissioner"/>
                          <a:ea typeface="Commissioner"/>
                          <a:cs typeface="Commissioner"/>
                          <a:sym typeface="Commissioner"/>
                        </a:rPr>
                        <a:t>An assortment of graphic resources that are suitable for use in this presentation</a:t>
                      </a:r>
                      <a:endParaRPr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r>
              <a:tr h="276350">
                <a:tc>
                  <a:txBody>
                    <a:bodyPr/>
                    <a:lstStyle/>
                    <a:p>
                      <a:pPr indent="0" lvl="0" marL="0" rtl="0" algn="l">
                        <a:spcBef>
                          <a:spcPts val="0"/>
                        </a:spcBef>
                        <a:spcAft>
                          <a:spcPts val="0"/>
                        </a:spcAft>
                        <a:buNone/>
                      </a:pPr>
                      <a:r>
                        <a:rPr b="1" lang="en" sz="1000" u="sng">
                          <a:solidFill>
                            <a:schemeClr val="hlink"/>
                          </a:solidFill>
                          <a:latin typeface="Commissioner"/>
                          <a:ea typeface="Commissioner"/>
                          <a:cs typeface="Commissioner"/>
                          <a:sym typeface="Commissioner"/>
                          <a:hlinkClick action="ppaction://hlinksldjump" r:id="rId7"/>
                        </a:rPr>
                        <a:t>Thanks slide</a:t>
                      </a:r>
                      <a:endParaRPr b="1" sz="1000" u="sng">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ommissioner"/>
                          <a:ea typeface="Commissioner"/>
                          <a:cs typeface="Commissioner"/>
                          <a:sym typeface="Commissioner"/>
                        </a:rPr>
                        <a:t>You must keep it so that proper credits for our design are given</a:t>
                      </a:r>
                      <a:endParaRPr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r>
              <a:tr h="276350">
                <a:tc>
                  <a:txBody>
                    <a:bodyPr/>
                    <a:lstStyle/>
                    <a:p>
                      <a:pPr indent="0" lvl="0" marL="0" rtl="0" algn="l">
                        <a:spcBef>
                          <a:spcPts val="0"/>
                        </a:spcBef>
                        <a:spcAft>
                          <a:spcPts val="0"/>
                        </a:spcAft>
                        <a:buNone/>
                      </a:pPr>
                      <a:r>
                        <a:rPr b="1" lang="en" sz="1000" u="sng">
                          <a:solidFill>
                            <a:schemeClr val="hlink"/>
                          </a:solidFill>
                          <a:latin typeface="Commissioner"/>
                          <a:ea typeface="Commissioner"/>
                          <a:cs typeface="Commissioner"/>
                          <a:sym typeface="Commissioner"/>
                          <a:hlinkClick action="ppaction://hlinksldjump" r:id="rId8"/>
                        </a:rPr>
                        <a:t>Colors</a:t>
                      </a:r>
                      <a:endParaRPr b="1" sz="1000" u="sng">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ommissioner"/>
                          <a:ea typeface="Commissioner"/>
                          <a:cs typeface="Commissioner"/>
                          <a:sym typeface="Commissioner"/>
                        </a:rPr>
                        <a:t>All the colors used in this presentation</a:t>
                      </a:r>
                      <a:endParaRPr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r>
              <a:tr h="276350">
                <a:tc>
                  <a:txBody>
                    <a:bodyPr/>
                    <a:lstStyle/>
                    <a:p>
                      <a:pPr indent="0" lvl="0" marL="0" rtl="0" algn="l">
                        <a:spcBef>
                          <a:spcPts val="0"/>
                        </a:spcBef>
                        <a:spcAft>
                          <a:spcPts val="0"/>
                        </a:spcAft>
                        <a:buNone/>
                      </a:pPr>
                      <a:r>
                        <a:rPr b="1" lang="en" sz="1000" u="sng">
                          <a:solidFill>
                            <a:schemeClr val="hlink"/>
                          </a:solidFill>
                          <a:latin typeface="Commissioner"/>
                          <a:ea typeface="Commissioner"/>
                          <a:cs typeface="Commissioner"/>
                          <a:sym typeface="Commissioner"/>
                          <a:hlinkClick action="ppaction://hlinksldjump" r:id="rId9"/>
                        </a:rPr>
                        <a:t>Icons</a:t>
                      </a:r>
                      <a:r>
                        <a:rPr b="1" lang="en" sz="1000">
                          <a:solidFill>
                            <a:schemeClr val="dk1"/>
                          </a:solidFill>
                          <a:latin typeface="Commissioner"/>
                          <a:ea typeface="Commissioner"/>
                          <a:cs typeface="Commissioner"/>
                          <a:sym typeface="Commissioner"/>
                        </a:rPr>
                        <a:t> and </a:t>
                      </a:r>
                      <a:r>
                        <a:rPr b="1" lang="en" sz="1000" u="sng">
                          <a:solidFill>
                            <a:schemeClr val="hlink"/>
                          </a:solidFill>
                          <a:latin typeface="Commissioner"/>
                          <a:ea typeface="Commissioner"/>
                          <a:cs typeface="Commissioner"/>
                          <a:sym typeface="Commissioner"/>
                          <a:hlinkClick action="ppaction://hlinksldjump" r:id="rId10"/>
                        </a:rPr>
                        <a:t>infographic resources</a:t>
                      </a:r>
                      <a:endParaRPr b="1" sz="1000" u="sng">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These can be used in the template, and their size and color can be edited</a:t>
                      </a:r>
                      <a:endParaRPr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r>
              <a:tr h="357275">
                <a:tc>
                  <a:txBody>
                    <a:bodyPr/>
                    <a:lstStyle/>
                    <a:p>
                      <a:pPr indent="0" lvl="0" marL="0" rtl="0" algn="l">
                        <a:spcBef>
                          <a:spcPts val="0"/>
                        </a:spcBef>
                        <a:spcAft>
                          <a:spcPts val="0"/>
                        </a:spcAft>
                        <a:buNone/>
                      </a:pPr>
                      <a:r>
                        <a:rPr b="1" lang="en" sz="1000">
                          <a:solidFill>
                            <a:schemeClr val="dk1"/>
                          </a:solidFill>
                          <a:latin typeface="Commissioner"/>
                          <a:ea typeface="Commissioner"/>
                          <a:cs typeface="Commissioner"/>
                          <a:sym typeface="Commissioner"/>
                        </a:rPr>
                        <a:t>Editable presentation theme </a:t>
                      </a:r>
                      <a:endParaRPr b="1" sz="1000">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ommissioner"/>
                          <a:ea typeface="Commissioner"/>
                          <a:cs typeface="Commissioner"/>
                          <a:sym typeface="Commissioner"/>
                        </a:rPr>
                        <a:t>You can edit the master slides easily. For more info, click </a:t>
                      </a:r>
                      <a:r>
                        <a:rPr b="1" lang="en" sz="1000" u="sng">
                          <a:solidFill>
                            <a:schemeClr val="dk1"/>
                          </a:solidFill>
                          <a:latin typeface="Commissioner"/>
                          <a:ea typeface="Commissioner"/>
                          <a:cs typeface="Commissioner"/>
                          <a:sym typeface="Commissioner"/>
                          <a:hlinkClick r:id="rId11">
                            <a:extLst>
                              <a:ext uri="{A12FA001-AC4F-418D-AE19-62706E023703}">
                                <ahyp:hlinkClr val="tx"/>
                              </a:ext>
                            </a:extLst>
                          </a:hlinkClick>
                        </a:rPr>
                        <a:t>here</a:t>
                      </a:r>
                      <a:endParaRPr b="1"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813" name="Google Shape;813;p30"/>
          <p:cNvSpPr txBox="1"/>
          <p:nvPr/>
        </p:nvSpPr>
        <p:spPr>
          <a:xfrm>
            <a:off x="720000" y="1063725"/>
            <a:ext cx="77040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Commissioner"/>
                <a:ea typeface="Commissioner"/>
                <a:cs typeface="Commissioner"/>
                <a:sym typeface="Commissioner"/>
              </a:rPr>
              <a:t>You can delete this slide when you’re done editing the presentation</a:t>
            </a:r>
            <a:endParaRPr sz="1200">
              <a:solidFill>
                <a:schemeClr val="dk1"/>
              </a:solidFill>
              <a:latin typeface="Commissioner"/>
              <a:ea typeface="Commissioner"/>
              <a:cs typeface="Commissioner"/>
              <a:sym typeface="Commissioner"/>
            </a:endParaRPr>
          </a:p>
        </p:txBody>
      </p:sp>
      <p:sp>
        <p:nvSpPr>
          <p:cNvPr id="814" name="Google Shape;814;p30"/>
          <p:cNvSpPr txBox="1"/>
          <p:nvPr/>
        </p:nvSpPr>
        <p:spPr>
          <a:xfrm>
            <a:off x="720000" y="4057475"/>
            <a:ext cx="18549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For more info:</a:t>
            </a:r>
            <a:br>
              <a:rPr lang="en" sz="1000">
                <a:solidFill>
                  <a:schemeClr val="dk1"/>
                </a:solidFill>
                <a:latin typeface="Commissioner"/>
                <a:ea typeface="Commissioner"/>
                <a:cs typeface="Commissioner"/>
                <a:sym typeface="Commissioner"/>
              </a:rPr>
            </a:br>
            <a:r>
              <a:rPr b="1" lang="en" sz="1000" u="sng">
                <a:solidFill>
                  <a:schemeClr val="dk1"/>
                </a:solidFill>
                <a:latin typeface="Commissioner"/>
                <a:ea typeface="Commissioner"/>
                <a:cs typeface="Commissioner"/>
                <a:sym typeface="Commissioner"/>
                <a:hlinkClick r:id="rId12">
                  <a:extLst>
                    <a:ext uri="{A12FA001-AC4F-418D-AE19-62706E023703}">
                      <ahyp:hlinkClr val="tx"/>
                    </a:ext>
                  </a:extLst>
                </a:hlinkClick>
              </a:rPr>
              <a:t>SLIDESGO</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3">
                  <a:extLst>
                    <a:ext uri="{A12FA001-AC4F-418D-AE19-62706E023703}">
                      <ahyp:hlinkClr val="tx"/>
                    </a:ext>
                  </a:extLst>
                </a:hlinkClick>
              </a:rPr>
              <a:t>BLOG</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4">
                  <a:extLst>
                    <a:ext uri="{A12FA001-AC4F-418D-AE19-62706E023703}">
                      <ahyp:hlinkClr val="tx"/>
                    </a:ext>
                  </a:extLst>
                </a:hlinkClick>
              </a:rPr>
              <a:t>FAQs</a:t>
            </a:r>
            <a:endParaRPr b="1" sz="1000" u="sng">
              <a:solidFill>
                <a:schemeClr val="dk1"/>
              </a:solidFill>
              <a:latin typeface="Commissioner"/>
              <a:ea typeface="Commissioner"/>
              <a:cs typeface="Commissioner"/>
              <a:sym typeface="Commissioner"/>
            </a:endParaRPr>
          </a:p>
        </p:txBody>
      </p:sp>
      <p:sp>
        <p:nvSpPr>
          <p:cNvPr id="815" name="Google Shape;815;p30"/>
          <p:cNvSpPr txBox="1"/>
          <p:nvPr/>
        </p:nvSpPr>
        <p:spPr>
          <a:xfrm>
            <a:off x="2989386" y="4057475"/>
            <a:ext cx="3522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You can visit our sister </a:t>
            </a:r>
            <a:r>
              <a:rPr lang="en" sz="1000">
                <a:solidFill>
                  <a:schemeClr val="dk1"/>
                </a:solidFill>
                <a:latin typeface="Commissioner"/>
                <a:ea typeface="Commissioner"/>
                <a:cs typeface="Commissioner"/>
                <a:sym typeface="Commissioner"/>
              </a:rPr>
              <a:t>projects</a:t>
            </a:r>
            <a:r>
              <a:rPr lang="en" sz="1000">
                <a:solidFill>
                  <a:schemeClr val="dk1"/>
                </a:solidFill>
                <a:latin typeface="Commissioner"/>
                <a:ea typeface="Commissioner"/>
                <a:cs typeface="Commissioner"/>
                <a:sym typeface="Commissioner"/>
              </a:rPr>
              <a:t>:</a:t>
            </a:r>
            <a:br>
              <a:rPr lang="en" sz="1000">
                <a:solidFill>
                  <a:schemeClr val="dk1"/>
                </a:solidFill>
                <a:latin typeface="Commissioner"/>
                <a:ea typeface="Commissioner"/>
                <a:cs typeface="Commissioner"/>
                <a:sym typeface="Commissioner"/>
              </a:rPr>
            </a:br>
            <a:r>
              <a:rPr b="1" lang="en" sz="1000" u="sng">
                <a:solidFill>
                  <a:schemeClr val="dk1"/>
                </a:solidFill>
                <a:latin typeface="Commissioner"/>
                <a:ea typeface="Commissioner"/>
                <a:cs typeface="Commissioner"/>
                <a:sym typeface="Commissioner"/>
                <a:hlinkClick r:id="rId15">
                  <a:extLst>
                    <a:ext uri="{A12FA001-AC4F-418D-AE19-62706E023703}">
                      <ahyp:hlinkClr val="tx"/>
                    </a:ext>
                  </a:extLst>
                </a:hlinkClick>
              </a:rPr>
              <a:t>FREEPIK</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6">
                  <a:extLst>
                    <a:ext uri="{A12FA001-AC4F-418D-AE19-62706E023703}">
                      <ahyp:hlinkClr val="tx"/>
                    </a:ext>
                  </a:extLst>
                </a:hlinkClick>
              </a:rPr>
              <a:t>FLATICON</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7">
                  <a:extLst>
                    <a:ext uri="{A12FA001-AC4F-418D-AE19-62706E023703}">
                      <ahyp:hlinkClr val="tx"/>
                    </a:ext>
                  </a:extLst>
                </a:hlinkClick>
              </a:rPr>
              <a:t>STORYSET</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8">
                  <a:extLst>
                    <a:ext uri="{A12FA001-AC4F-418D-AE19-62706E023703}">
                      <ahyp:hlinkClr val="tx"/>
                    </a:ext>
                  </a:extLst>
                </a:hlinkClick>
              </a:rPr>
              <a:t>WEPIK</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9">
                  <a:extLst>
                    <a:ext uri="{A12FA001-AC4F-418D-AE19-62706E023703}">
                      <ahyp:hlinkClr val="tx"/>
                    </a:ext>
                  </a:extLst>
                </a:hlinkClick>
              </a:rPr>
              <a:t>VIDEVO</a:t>
            </a:r>
            <a:endParaRPr b="1" sz="1000">
              <a:solidFill>
                <a:schemeClr val="dk1"/>
              </a:solidFill>
              <a:latin typeface="Commissioner"/>
              <a:ea typeface="Commissioner"/>
              <a:cs typeface="Commissioner"/>
              <a:sym typeface="Commission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8" name="Shape 2438"/>
        <p:cNvGrpSpPr/>
        <p:nvPr/>
      </p:nvGrpSpPr>
      <p:grpSpPr>
        <a:xfrm>
          <a:off x="0" y="0"/>
          <a:ext cx="0" cy="0"/>
          <a:chOff x="0" y="0"/>
          <a:chExt cx="0" cy="0"/>
        </a:xfrm>
      </p:grpSpPr>
      <p:sp>
        <p:nvSpPr>
          <p:cNvPr id="2439" name="Google Shape;2439;p48"/>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440" name="Google Shape;2440;p48"/>
          <p:cNvSpPr txBox="1"/>
          <p:nvPr>
            <p:ph idx="1" type="subTitle"/>
          </p:nvPr>
        </p:nvSpPr>
        <p:spPr>
          <a:xfrm>
            <a:off x="2347900" y="1745009"/>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500"/>
              <a:t>D</a:t>
            </a:r>
            <a:r>
              <a:rPr b="1" lang="en" sz="1500"/>
              <a:t>o you have any questions?</a:t>
            </a:r>
            <a:endParaRPr b="1" sz="1500"/>
          </a:p>
          <a:p>
            <a:pPr indent="0" lvl="0" marL="0" rtl="0" algn="ctr">
              <a:spcBef>
                <a:spcPts val="0"/>
              </a:spcBef>
              <a:spcAft>
                <a:spcPts val="0"/>
              </a:spcAft>
              <a:buNone/>
            </a:pPr>
            <a:r>
              <a:rPr lang="en" sz="1500"/>
              <a:t>youremail@freepik.com</a:t>
            </a:r>
            <a:endParaRPr sz="1500"/>
          </a:p>
          <a:p>
            <a:pPr indent="0" lvl="0" marL="0" rtl="0" algn="ctr">
              <a:spcBef>
                <a:spcPts val="0"/>
              </a:spcBef>
              <a:spcAft>
                <a:spcPts val="0"/>
              </a:spcAft>
              <a:buNone/>
            </a:pPr>
            <a:r>
              <a:rPr lang="en" sz="1500"/>
              <a:t>+34 654 321 432</a:t>
            </a:r>
            <a:endParaRPr sz="1500"/>
          </a:p>
          <a:p>
            <a:pPr indent="0" lvl="0" marL="0" rtl="0" algn="ctr">
              <a:spcBef>
                <a:spcPts val="0"/>
              </a:spcBef>
              <a:spcAft>
                <a:spcPts val="0"/>
              </a:spcAft>
              <a:buNone/>
            </a:pPr>
            <a:r>
              <a:rPr lang="en" sz="1500"/>
              <a:t>yourwebsite.com</a:t>
            </a:r>
            <a:endParaRPr sz="1500"/>
          </a:p>
        </p:txBody>
      </p:sp>
      <p:sp>
        <p:nvSpPr>
          <p:cNvPr id="2441" name="Google Shape;2441;p48"/>
          <p:cNvSpPr/>
          <p:nvPr/>
        </p:nvSpPr>
        <p:spPr>
          <a:xfrm>
            <a:off x="3485375" y="3088037"/>
            <a:ext cx="437400" cy="437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8"/>
          <p:cNvSpPr/>
          <p:nvPr/>
        </p:nvSpPr>
        <p:spPr>
          <a:xfrm>
            <a:off x="4353250" y="3088037"/>
            <a:ext cx="437400" cy="437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8"/>
          <p:cNvSpPr/>
          <p:nvPr/>
        </p:nvSpPr>
        <p:spPr>
          <a:xfrm>
            <a:off x="5221125" y="3088037"/>
            <a:ext cx="437400" cy="437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4" name="Google Shape;2444;p48"/>
          <p:cNvGrpSpPr/>
          <p:nvPr/>
        </p:nvGrpSpPr>
        <p:grpSpPr>
          <a:xfrm>
            <a:off x="3572524" y="3167535"/>
            <a:ext cx="276012" cy="275991"/>
            <a:chOff x="3368074" y="3882537"/>
            <a:chExt cx="215298" cy="215298"/>
          </a:xfrm>
        </p:grpSpPr>
        <p:sp>
          <p:nvSpPr>
            <p:cNvPr id="2445" name="Google Shape;2445;p4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48"/>
          <p:cNvGrpSpPr/>
          <p:nvPr/>
        </p:nvGrpSpPr>
        <p:grpSpPr>
          <a:xfrm>
            <a:off x="4438556" y="3186243"/>
            <a:ext cx="266790" cy="238574"/>
            <a:chOff x="3824739" y="3890112"/>
            <a:chExt cx="208105" cy="186110"/>
          </a:xfrm>
        </p:grpSpPr>
        <p:sp>
          <p:nvSpPr>
            <p:cNvPr id="2449" name="Google Shape;2449;p4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2" name="Google Shape;2452;p48"/>
          <p:cNvSpPr/>
          <p:nvPr/>
        </p:nvSpPr>
        <p:spPr>
          <a:xfrm>
            <a:off x="5302440" y="3186482"/>
            <a:ext cx="291511" cy="238097"/>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8"/>
          <p:cNvSpPr txBox="1"/>
          <p:nvPr/>
        </p:nvSpPr>
        <p:spPr>
          <a:xfrm>
            <a:off x="2496150" y="412585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ommissioner"/>
                <a:ea typeface="Commissioner"/>
                <a:cs typeface="Commissioner"/>
                <a:sym typeface="Commissioner"/>
              </a:rPr>
              <a:t>Please keep this slide for attribution</a:t>
            </a:r>
            <a:endParaRPr sz="1000">
              <a:solidFill>
                <a:schemeClr val="dk1"/>
              </a:solidFill>
              <a:latin typeface="Commissioner"/>
              <a:ea typeface="Commissioner"/>
              <a:cs typeface="Commissioner"/>
              <a:sym typeface="Commissioner"/>
            </a:endParaRPr>
          </a:p>
        </p:txBody>
      </p:sp>
      <p:grpSp>
        <p:nvGrpSpPr>
          <p:cNvPr id="2454" name="Google Shape;2454;p48"/>
          <p:cNvGrpSpPr/>
          <p:nvPr/>
        </p:nvGrpSpPr>
        <p:grpSpPr>
          <a:xfrm rot="10800000">
            <a:off x="5905030" y="-234175"/>
            <a:ext cx="3568445" cy="2225100"/>
            <a:chOff x="-70295" y="3492425"/>
            <a:chExt cx="3568445" cy="2225100"/>
          </a:xfrm>
        </p:grpSpPr>
        <p:cxnSp>
          <p:nvCxnSpPr>
            <p:cNvPr id="2455" name="Google Shape;2455;p48"/>
            <p:cNvCxnSpPr/>
            <p:nvPr/>
          </p:nvCxnSpPr>
          <p:spPr>
            <a:xfrm>
              <a:off x="713225" y="3506575"/>
              <a:ext cx="0" cy="1859700"/>
            </a:xfrm>
            <a:prstGeom prst="straightConnector1">
              <a:avLst/>
            </a:prstGeom>
            <a:noFill/>
            <a:ln cap="flat" cmpd="sng" w="9525">
              <a:solidFill>
                <a:schemeClr val="lt2"/>
              </a:solidFill>
              <a:prstDash val="dash"/>
              <a:round/>
              <a:headEnd len="med" w="med" type="triangle"/>
              <a:tailEnd len="med" w="med" type="triangle"/>
            </a:ln>
          </p:spPr>
        </p:cxnSp>
        <p:cxnSp>
          <p:nvCxnSpPr>
            <p:cNvPr id="2456" name="Google Shape;2456;p48"/>
            <p:cNvCxnSpPr/>
            <p:nvPr/>
          </p:nvCxnSpPr>
          <p:spPr>
            <a:xfrm>
              <a:off x="-70295" y="42590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2457" name="Google Shape;2457;p48"/>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2458" name="Google Shape;2458;p48"/>
            <p:cNvSpPr/>
            <p:nvPr/>
          </p:nvSpPr>
          <p:spPr>
            <a:xfrm rot="10800000">
              <a:off x="943075" y="419472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59" name="Google Shape;2459;p48"/>
            <p:cNvCxnSpPr>
              <a:stCxn id="2458" idx="3"/>
            </p:cNvCxnSpPr>
            <p:nvPr/>
          </p:nvCxnSpPr>
          <p:spPr>
            <a:xfrm>
              <a:off x="1238575" y="4785725"/>
              <a:ext cx="0" cy="931800"/>
            </a:xfrm>
            <a:prstGeom prst="straightConnector1">
              <a:avLst/>
            </a:prstGeom>
            <a:noFill/>
            <a:ln cap="flat" cmpd="sng" w="9525">
              <a:solidFill>
                <a:schemeClr val="lt2"/>
              </a:solidFill>
              <a:prstDash val="dash"/>
              <a:round/>
              <a:headEnd len="med" w="med" type="none"/>
              <a:tailEnd len="med" w="med" type="none"/>
            </a:ln>
          </p:spPr>
        </p:cxnSp>
        <p:cxnSp>
          <p:nvCxnSpPr>
            <p:cNvPr id="2460" name="Google Shape;2460;p48"/>
            <p:cNvCxnSpPr/>
            <p:nvPr/>
          </p:nvCxnSpPr>
          <p:spPr>
            <a:xfrm>
              <a:off x="1244250" y="4488325"/>
              <a:ext cx="2253900" cy="1038000"/>
            </a:xfrm>
            <a:prstGeom prst="straightConnector1">
              <a:avLst/>
            </a:prstGeom>
            <a:noFill/>
            <a:ln cap="flat" cmpd="sng" w="9525">
              <a:solidFill>
                <a:schemeClr val="lt2"/>
              </a:solidFill>
              <a:prstDash val="dash"/>
              <a:round/>
              <a:headEnd len="med" w="med" type="none"/>
              <a:tailEnd len="med" w="med" type="none"/>
            </a:ln>
          </p:spPr>
        </p:cxnSp>
      </p:grpSp>
      <p:grpSp>
        <p:nvGrpSpPr>
          <p:cNvPr id="2461" name="Google Shape;2461;p48"/>
          <p:cNvGrpSpPr/>
          <p:nvPr/>
        </p:nvGrpSpPr>
        <p:grpSpPr>
          <a:xfrm rot="10800000">
            <a:off x="-1043995" y="3708400"/>
            <a:ext cx="2501400" cy="1252800"/>
            <a:chOff x="7254400" y="-119500"/>
            <a:chExt cx="2501400" cy="1252800"/>
          </a:xfrm>
        </p:grpSpPr>
        <p:grpSp>
          <p:nvGrpSpPr>
            <p:cNvPr id="2462" name="Google Shape;2462;p48"/>
            <p:cNvGrpSpPr/>
            <p:nvPr/>
          </p:nvGrpSpPr>
          <p:grpSpPr>
            <a:xfrm>
              <a:off x="7254400" y="-119500"/>
              <a:ext cx="2501400" cy="1252800"/>
              <a:chOff x="229300" y="3438900"/>
              <a:chExt cx="2501400" cy="1252800"/>
            </a:xfrm>
          </p:grpSpPr>
          <p:cxnSp>
            <p:nvCxnSpPr>
              <p:cNvPr id="2463" name="Google Shape;2463;p48"/>
              <p:cNvCxnSpPr>
                <a:endCxn id="2464" idx="4"/>
              </p:cNvCxnSpPr>
              <p:nvPr/>
            </p:nvCxnSpPr>
            <p:spPr>
              <a:xfrm>
                <a:off x="641800" y="3438900"/>
                <a:ext cx="0" cy="1252800"/>
              </a:xfrm>
              <a:prstGeom prst="straightConnector1">
                <a:avLst/>
              </a:prstGeom>
              <a:noFill/>
              <a:ln cap="flat" cmpd="sng" w="9525">
                <a:solidFill>
                  <a:schemeClr val="lt2"/>
                </a:solidFill>
                <a:prstDash val="dash"/>
                <a:round/>
                <a:headEnd len="med" w="med" type="triangle"/>
                <a:tailEnd len="med" w="med" type="triangle"/>
              </a:ln>
            </p:spPr>
          </p:cxnSp>
          <p:cxnSp>
            <p:nvCxnSpPr>
              <p:cNvPr id="2465" name="Google Shape;2465;p48"/>
              <p:cNvCxnSpPr>
                <a:stCxn id="2464" idx="2"/>
              </p:cNvCxnSpPr>
              <p:nvPr/>
            </p:nvCxnSpPr>
            <p:spPr>
              <a:xfrm>
                <a:off x="229300" y="4279200"/>
                <a:ext cx="2501400" cy="0"/>
              </a:xfrm>
              <a:prstGeom prst="straightConnector1">
                <a:avLst/>
              </a:prstGeom>
              <a:noFill/>
              <a:ln cap="flat" cmpd="sng" w="9525">
                <a:solidFill>
                  <a:schemeClr val="lt2"/>
                </a:solidFill>
                <a:prstDash val="dash"/>
                <a:round/>
                <a:headEnd len="med" w="med" type="triangle"/>
                <a:tailEnd len="med" w="med" type="triangle"/>
              </a:ln>
            </p:spPr>
          </p:cxnSp>
        </p:grpSp>
        <p:sp>
          <p:nvSpPr>
            <p:cNvPr id="2464" name="Google Shape;2464;p48"/>
            <p:cNvSpPr/>
            <p:nvPr/>
          </p:nvSpPr>
          <p:spPr>
            <a:xfrm>
              <a:off x="7254400" y="308300"/>
              <a:ext cx="825000" cy="8250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6" name="Google Shape;2466;p48"/>
          <p:cNvGrpSpPr/>
          <p:nvPr/>
        </p:nvGrpSpPr>
        <p:grpSpPr>
          <a:xfrm>
            <a:off x="7533675" y="3088023"/>
            <a:ext cx="4539443" cy="1237034"/>
            <a:chOff x="7533675" y="3088023"/>
            <a:chExt cx="4539443" cy="1237034"/>
          </a:xfrm>
        </p:grpSpPr>
        <p:grpSp>
          <p:nvGrpSpPr>
            <p:cNvPr id="2467" name="Google Shape;2467;p48"/>
            <p:cNvGrpSpPr/>
            <p:nvPr/>
          </p:nvGrpSpPr>
          <p:grpSpPr>
            <a:xfrm>
              <a:off x="7811185" y="3088026"/>
              <a:ext cx="4261932" cy="1237031"/>
              <a:chOff x="4420135" y="3295326"/>
              <a:chExt cx="4261932" cy="1237031"/>
            </a:xfrm>
          </p:grpSpPr>
          <p:sp>
            <p:nvSpPr>
              <p:cNvPr id="2468" name="Google Shape;2468;p48"/>
              <p:cNvSpPr/>
              <p:nvPr/>
            </p:nvSpPr>
            <p:spPr>
              <a:xfrm>
                <a:off x="8053305" y="4058730"/>
                <a:ext cx="84417" cy="157977"/>
              </a:xfrm>
              <a:custGeom>
                <a:rect b="b" l="l" r="r" t="t"/>
                <a:pathLst>
                  <a:path extrusionOk="0" h="1557" w="832">
                    <a:moveTo>
                      <a:pt x="751" y="41"/>
                    </a:moveTo>
                    <a:cubicBezTo>
                      <a:pt x="751" y="41"/>
                      <a:pt x="765" y="41"/>
                      <a:pt x="778" y="54"/>
                    </a:cubicBezTo>
                    <a:cubicBezTo>
                      <a:pt x="792" y="54"/>
                      <a:pt x="792" y="68"/>
                      <a:pt x="792" y="81"/>
                    </a:cubicBezTo>
                    <a:lnTo>
                      <a:pt x="792" y="1462"/>
                    </a:lnTo>
                    <a:cubicBezTo>
                      <a:pt x="792" y="1476"/>
                      <a:pt x="792" y="1489"/>
                      <a:pt x="778" y="1489"/>
                    </a:cubicBezTo>
                    <a:cubicBezTo>
                      <a:pt x="765" y="1503"/>
                      <a:pt x="765" y="1503"/>
                      <a:pt x="751" y="1503"/>
                    </a:cubicBezTo>
                    <a:lnTo>
                      <a:pt x="81" y="1503"/>
                    </a:lnTo>
                    <a:cubicBezTo>
                      <a:pt x="67" y="1503"/>
                      <a:pt x="67" y="1503"/>
                      <a:pt x="54" y="1489"/>
                    </a:cubicBezTo>
                    <a:cubicBezTo>
                      <a:pt x="41" y="1489"/>
                      <a:pt x="41" y="1476"/>
                      <a:pt x="41" y="1462"/>
                    </a:cubicBezTo>
                    <a:lnTo>
                      <a:pt x="41" y="81"/>
                    </a:lnTo>
                    <a:cubicBezTo>
                      <a:pt x="41" y="68"/>
                      <a:pt x="41" y="54"/>
                      <a:pt x="54" y="54"/>
                    </a:cubicBezTo>
                    <a:cubicBezTo>
                      <a:pt x="67" y="41"/>
                      <a:pt x="67" y="41"/>
                      <a:pt x="81" y="41"/>
                    </a:cubicBezTo>
                    <a:close/>
                    <a:moveTo>
                      <a:pt x="81" y="0"/>
                    </a:moveTo>
                    <a:cubicBezTo>
                      <a:pt x="67" y="0"/>
                      <a:pt x="41" y="0"/>
                      <a:pt x="27" y="27"/>
                    </a:cubicBezTo>
                    <a:cubicBezTo>
                      <a:pt x="0" y="41"/>
                      <a:pt x="0" y="68"/>
                      <a:pt x="0" y="81"/>
                    </a:cubicBezTo>
                    <a:lnTo>
                      <a:pt x="0" y="1462"/>
                    </a:lnTo>
                    <a:cubicBezTo>
                      <a:pt x="0" y="1489"/>
                      <a:pt x="0" y="1503"/>
                      <a:pt x="27" y="1529"/>
                    </a:cubicBezTo>
                    <a:cubicBezTo>
                      <a:pt x="41" y="1543"/>
                      <a:pt x="67" y="1556"/>
                      <a:pt x="81" y="1556"/>
                    </a:cubicBezTo>
                    <a:lnTo>
                      <a:pt x="751" y="1556"/>
                    </a:lnTo>
                    <a:cubicBezTo>
                      <a:pt x="765" y="1556"/>
                      <a:pt x="792" y="1543"/>
                      <a:pt x="805" y="1529"/>
                    </a:cubicBezTo>
                    <a:cubicBezTo>
                      <a:pt x="832" y="1503"/>
                      <a:pt x="832" y="1489"/>
                      <a:pt x="832" y="1462"/>
                    </a:cubicBezTo>
                    <a:lnTo>
                      <a:pt x="832" y="81"/>
                    </a:lnTo>
                    <a:cubicBezTo>
                      <a:pt x="832" y="68"/>
                      <a:pt x="832" y="41"/>
                      <a:pt x="805" y="27"/>
                    </a:cubicBezTo>
                    <a:cubicBezTo>
                      <a:pt x="792" y="0"/>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8"/>
              <p:cNvSpPr/>
              <p:nvPr/>
            </p:nvSpPr>
            <p:spPr>
              <a:xfrm>
                <a:off x="8128184" y="4128130"/>
                <a:ext cx="4160" cy="10958"/>
              </a:xfrm>
              <a:custGeom>
                <a:rect b="b" l="l" r="r" t="t"/>
                <a:pathLst>
                  <a:path extrusionOk="0" h="108" w="41">
                    <a:moveTo>
                      <a:pt x="13" y="108"/>
                    </a:moveTo>
                    <a:lnTo>
                      <a:pt x="27" y="108"/>
                    </a:lnTo>
                    <a:cubicBezTo>
                      <a:pt x="27" y="108"/>
                      <a:pt x="27" y="108"/>
                      <a:pt x="27" y="108"/>
                    </a:cubicBezTo>
                    <a:cubicBezTo>
                      <a:pt x="40" y="108"/>
                      <a:pt x="40" y="94"/>
                      <a:pt x="40" y="94"/>
                    </a:cubicBezTo>
                    <a:lnTo>
                      <a:pt x="40" y="14"/>
                    </a:lnTo>
                    <a:cubicBezTo>
                      <a:pt x="40" y="14"/>
                      <a:pt x="40" y="0"/>
                      <a:pt x="27" y="0"/>
                    </a:cubicBezTo>
                    <a:cubicBezTo>
                      <a:pt x="27" y="0"/>
                      <a:pt x="27" y="0"/>
                      <a:pt x="27" y="0"/>
                    </a:cubicBezTo>
                    <a:lnTo>
                      <a:pt x="13" y="0"/>
                    </a:lnTo>
                    <a:cubicBezTo>
                      <a:pt x="13" y="0"/>
                      <a:pt x="13" y="0"/>
                      <a:pt x="0" y="0"/>
                    </a:cubicBezTo>
                    <a:cubicBezTo>
                      <a:pt x="0" y="0"/>
                      <a:pt x="0" y="14"/>
                      <a:pt x="0" y="14"/>
                    </a:cubicBezTo>
                    <a:lnTo>
                      <a:pt x="0" y="94"/>
                    </a:lnTo>
                    <a:cubicBezTo>
                      <a:pt x="0" y="94"/>
                      <a:pt x="0" y="108"/>
                      <a:pt x="0" y="108"/>
                    </a:cubicBezTo>
                    <a:cubicBezTo>
                      <a:pt x="13" y="108"/>
                      <a:pt x="13" y="108"/>
                      <a:pt x="13"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8"/>
              <p:cNvSpPr/>
              <p:nvPr/>
            </p:nvSpPr>
            <p:spPr>
              <a:xfrm>
                <a:off x="7503581" y="4057411"/>
                <a:ext cx="84417" cy="157876"/>
              </a:xfrm>
              <a:custGeom>
                <a:rect b="b" l="l" r="r" t="t"/>
                <a:pathLst>
                  <a:path extrusionOk="0" h="1556" w="832">
                    <a:moveTo>
                      <a:pt x="751" y="54"/>
                    </a:moveTo>
                    <a:cubicBezTo>
                      <a:pt x="765" y="54"/>
                      <a:pt x="765" y="54"/>
                      <a:pt x="778" y="67"/>
                    </a:cubicBezTo>
                    <a:cubicBezTo>
                      <a:pt x="792" y="67"/>
                      <a:pt x="792" y="81"/>
                      <a:pt x="792" y="94"/>
                    </a:cubicBezTo>
                    <a:lnTo>
                      <a:pt x="792" y="1475"/>
                    </a:lnTo>
                    <a:cubicBezTo>
                      <a:pt x="792" y="1489"/>
                      <a:pt x="792" y="1489"/>
                      <a:pt x="778" y="1502"/>
                    </a:cubicBezTo>
                    <a:cubicBezTo>
                      <a:pt x="778" y="1516"/>
                      <a:pt x="765" y="1516"/>
                      <a:pt x="751" y="1516"/>
                    </a:cubicBezTo>
                    <a:lnTo>
                      <a:pt x="94" y="1516"/>
                    </a:lnTo>
                    <a:cubicBezTo>
                      <a:pt x="81" y="1516"/>
                      <a:pt x="67" y="1516"/>
                      <a:pt x="54" y="1502"/>
                    </a:cubicBezTo>
                    <a:cubicBezTo>
                      <a:pt x="41" y="1489"/>
                      <a:pt x="41" y="1489"/>
                      <a:pt x="41" y="1462"/>
                    </a:cubicBezTo>
                    <a:lnTo>
                      <a:pt x="41" y="94"/>
                    </a:lnTo>
                    <a:cubicBezTo>
                      <a:pt x="41" y="81"/>
                      <a:pt x="41" y="67"/>
                      <a:pt x="54" y="67"/>
                    </a:cubicBezTo>
                    <a:cubicBezTo>
                      <a:pt x="67" y="54"/>
                      <a:pt x="81" y="54"/>
                      <a:pt x="94" y="54"/>
                    </a:cubicBezTo>
                    <a:close/>
                    <a:moveTo>
                      <a:pt x="94" y="0"/>
                    </a:moveTo>
                    <a:cubicBezTo>
                      <a:pt x="67" y="0"/>
                      <a:pt x="41" y="13"/>
                      <a:pt x="27" y="27"/>
                    </a:cubicBezTo>
                    <a:cubicBezTo>
                      <a:pt x="14" y="54"/>
                      <a:pt x="0" y="67"/>
                      <a:pt x="0" y="94"/>
                    </a:cubicBezTo>
                    <a:lnTo>
                      <a:pt x="0" y="1475"/>
                    </a:lnTo>
                    <a:cubicBezTo>
                      <a:pt x="0" y="1489"/>
                      <a:pt x="14" y="1516"/>
                      <a:pt x="27" y="1529"/>
                    </a:cubicBezTo>
                    <a:cubicBezTo>
                      <a:pt x="41" y="1556"/>
                      <a:pt x="67" y="1556"/>
                      <a:pt x="94" y="1556"/>
                    </a:cubicBezTo>
                    <a:lnTo>
                      <a:pt x="751" y="1556"/>
                    </a:lnTo>
                    <a:cubicBezTo>
                      <a:pt x="765" y="1556"/>
                      <a:pt x="792" y="1556"/>
                      <a:pt x="805" y="1529"/>
                    </a:cubicBezTo>
                    <a:cubicBezTo>
                      <a:pt x="832" y="1516"/>
                      <a:pt x="832" y="1489"/>
                      <a:pt x="832" y="1475"/>
                    </a:cubicBezTo>
                    <a:lnTo>
                      <a:pt x="832" y="94"/>
                    </a:lnTo>
                    <a:cubicBezTo>
                      <a:pt x="832" y="67"/>
                      <a:pt x="832" y="54"/>
                      <a:pt x="805" y="27"/>
                    </a:cubicBezTo>
                    <a:cubicBezTo>
                      <a:pt x="792" y="13"/>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8"/>
              <p:cNvSpPr/>
              <p:nvPr/>
            </p:nvSpPr>
            <p:spPr>
              <a:xfrm>
                <a:off x="7578359" y="4128130"/>
                <a:ext cx="4261" cy="10958"/>
              </a:xfrm>
              <a:custGeom>
                <a:rect b="b" l="l" r="r" t="t"/>
                <a:pathLst>
                  <a:path extrusionOk="0" h="108" w="42">
                    <a:moveTo>
                      <a:pt x="14" y="108"/>
                    </a:moveTo>
                    <a:lnTo>
                      <a:pt x="28" y="108"/>
                    </a:lnTo>
                    <a:cubicBezTo>
                      <a:pt x="28" y="108"/>
                      <a:pt x="28" y="108"/>
                      <a:pt x="28" y="108"/>
                    </a:cubicBezTo>
                    <a:cubicBezTo>
                      <a:pt x="41" y="108"/>
                      <a:pt x="41" y="94"/>
                      <a:pt x="41" y="94"/>
                    </a:cubicBezTo>
                    <a:lnTo>
                      <a:pt x="41" y="14"/>
                    </a:lnTo>
                    <a:cubicBezTo>
                      <a:pt x="41" y="14"/>
                      <a:pt x="41" y="0"/>
                      <a:pt x="28" y="0"/>
                    </a:cubicBezTo>
                    <a:cubicBezTo>
                      <a:pt x="28" y="0"/>
                      <a:pt x="28" y="0"/>
                      <a:pt x="28" y="0"/>
                    </a:cubicBezTo>
                    <a:lnTo>
                      <a:pt x="14" y="0"/>
                    </a:lnTo>
                    <a:cubicBezTo>
                      <a:pt x="14" y="0"/>
                      <a:pt x="14" y="0"/>
                      <a:pt x="1" y="0"/>
                    </a:cubicBezTo>
                    <a:cubicBezTo>
                      <a:pt x="1" y="0"/>
                      <a:pt x="1" y="0"/>
                      <a:pt x="1" y="14"/>
                    </a:cubicBezTo>
                    <a:lnTo>
                      <a:pt x="1" y="94"/>
                    </a:lnTo>
                    <a:cubicBezTo>
                      <a:pt x="1" y="94"/>
                      <a:pt x="1" y="108"/>
                      <a:pt x="1" y="108"/>
                    </a:cubicBezTo>
                    <a:cubicBezTo>
                      <a:pt x="14" y="108"/>
                      <a:pt x="14" y="108"/>
                      <a:pt x="14"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8"/>
              <p:cNvSpPr/>
              <p:nvPr/>
            </p:nvSpPr>
            <p:spPr>
              <a:xfrm>
                <a:off x="5474737" y="4057411"/>
                <a:ext cx="85837" cy="157876"/>
              </a:xfrm>
              <a:custGeom>
                <a:rect b="b" l="l" r="r" t="t"/>
                <a:pathLst>
                  <a:path extrusionOk="0" h="1556" w="846">
                    <a:moveTo>
                      <a:pt x="751" y="54"/>
                    </a:moveTo>
                    <a:cubicBezTo>
                      <a:pt x="765" y="54"/>
                      <a:pt x="778" y="54"/>
                      <a:pt x="792" y="67"/>
                    </a:cubicBezTo>
                    <a:cubicBezTo>
                      <a:pt x="792" y="67"/>
                      <a:pt x="805" y="81"/>
                      <a:pt x="805" y="94"/>
                    </a:cubicBezTo>
                    <a:lnTo>
                      <a:pt x="805" y="1462"/>
                    </a:lnTo>
                    <a:cubicBezTo>
                      <a:pt x="805" y="1475"/>
                      <a:pt x="792" y="1489"/>
                      <a:pt x="792" y="1502"/>
                    </a:cubicBezTo>
                    <a:cubicBezTo>
                      <a:pt x="778" y="1516"/>
                      <a:pt x="765" y="1516"/>
                      <a:pt x="751" y="1516"/>
                    </a:cubicBezTo>
                    <a:lnTo>
                      <a:pt x="94" y="1516"/>
                    </a:lnTo>
                    <a:cubicBezTo>
                      <a:pt x="81" y="1516"/>
                      <a:pt x="67" y="1516"/>
                      <a:pt x="67" y="1502"/>
                    </a:cubicBezTo>
                    <a:cubicBezTo>
                      <a:pt x="54" y="1489"/>
                      <a:pt x="54" y="1475"/>
                      <a:pt x="54" y="1462"/>
                    </a:cubicBezTo>
                    <a:lnTo>
                      <a:pt x="54" y="94"/>
                    </a:lnTo>
                    <a:cubicBezTo>
                      <a:pt x="54" y="81"/>
                      <a:pt x="54" y="67"/>
                      <a:pt x="67" y="67"/>
                    </a:cubicBezTo>
                    <a:cubicBezTo>
                      <a:pt x="67" y="54"/>
                      <a:pt x="81" y="54"/>
                      <a:pt x="94" y="54"/>
                    </a:cubicBezTo>
                    <a:close/>
                    <a:moveTo>
                      <a:pt x="94" y="0"/>
                    </a:moveTo>
                    <a:cubicBezTo>
                      <a:pt x="67" y="0"/>
                      <a:pt x="54" y="13"/>
                      <a:pt x="27" y="27"/>
                    </a:cubicBezTo>
                    <a:cubicBezTo>
                      <a:pt x="14" y="54"/>
                      <a:pt x="0" y="67"/>
                      <a:pt x="0" y="94"/>
                    </a:cubicBezTo>
                    <a:lnTo>
                      <a:pt x="0" y="1475"/>
                    </a:lnTo>
                    <a:cubicBezTo>
                      <a:pt x="0" y="1489"/>
                      <a:pt x="14" y="1516"/>
                      <a:pt x="27" y="1529"/>
                    </a:cubicBezTo>
                    <a:cubicBezTo>
                      <a:pt x="54" y="1556"/>
                      <a:pt x="67" y="1556"/>
                      <a:pt x="94" y="1556"/>
                    </a:cubicBezTo>
                    <a:lnTo>
                      <a:pt x="751" y="1556"/>
                    </a:lnTo>
                    <a:cubicBezTo>
                      <a:pt x="778" y="1556"/>
                      <a:pt x="805" y="1556"/>
                      <a:pt x="818" y="1529"/>
                    </a:cubicBezTo>
                    <a:cubicBezTo>
                      <a:pt x="832" y="1516"/>
                      <a:pt x="845" y="1489"/>
                      <a:pt x="845" y="1475"/>
                    </a:cubicBezTo>
                    <a:lnTo>
                      <a:pt x="845" y="94"/>
                    </a:lnTo>
                    <a:cubicBezTo>
                      <a:pt x="845" y="67"/>
                      <a:pt x="832" y="54"/>
                      <a:pt x="818" y="27"/>
                    </a:cubicBezTo>
                    <a:cubicBezTo>
                      <a:pt x="805" y="13"/>
                      <a:pt x="778"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8"/>
              <p:cNvSpPr/>
              <p:nvPr/>
            </p:nvSpPr>
            <p:spPr>
              <a:xfrm>
                <a:off x="5550935" y="4128130"/>
                <a:ext cx="2841" cy="10958"/>
              </a:xfrm>
              <a:custGeom>
                <a:rect b="b" l="l" r="r" t="t"/>
                <a:pathLst>
                  <a:path extrusionOk="0" h="108" w="28">
                    <a:moveTo>
                      <a:pt x="0" y="108"/>
                    </a:moveTo>
                    <a:lnTo>
                      <a:pt x="14" y="108"/>
                    </a:lnTo>
                    <a:cubicBezTo>
                      <a:pt x="14" y="108"/>
                      <a:pt x="27" y="108"/>
                      <a:pt x="27" y="108"/>
                    </a:cubicBezTo>
                    <a:cubicBezTo>
                      <a:pt x="27" y="94"/>
                      <a:pt x="27" y="94"/>
                      <a:pt x="27" y="94"/>
                    </a:cubicBezTo>
                    <a:lnTo>
                      <a:pt x="27" y="14"/>
                    </a:lnTo>
                    <a:cubicBezTo>
                      <a:pt x="27" y="14"/>
                      <a:pt x="27" y="0"/>
                      <a:pt x="27" y="0"/>
                    </a:cubicBezTo>
                    <a:cubicBezTo>
                      <a:pt x="27" y="0"/>
                      <a:pt x="27" y="0"/>
                      <a:pt x="14" y="0"/>
                    </a:cubicBezTo>
                    <a:lnTo>
                      <a:pt x="0" y="0"/>
                    </a:lnTo>
                    <a:cubicBezTo>
                      <a:pt x="0" y="0"/>
                      <a:pt x="0" y="0"/>
                      <a:pt x="0" y="0"/>
                    </a:cubicBezTo>
                    <a:cubicBezTo>
                      <a:pt x="0" y="0"/>
                      <a:pt x="0" y="0"/>
                      <a:pt x="0" y="14"/>
                    </a:cubicBezTo>
                    <a:lnTo>
                      <a:pt x="0" y="94"/>
                    </a:lnTo>
                    <a:cubicBezTo>
                      <a:pt x="0" y="94"/>
                      <a:pt x="0" y="108"/>
                      <a:pt x="0" y="108"/>
                    </a:cubicBezTo>
                    <a:cubicBezTo>
                      <a:pt x="0" y="108"/>
                      <a:pt x="0" y="108"/>
                      <a:pt x="0"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8"/>
              <p:cNvSpPr/>
              <p:nvPr/>
            </p:nvSpPr>
            <p:spPr>
              <a:xfrm>
                <a:off x="7668254" y="4110476"/>
                <a:ext cx="24554" cy="39570"/>
              </a:xfrm>
              <a:custGeom>
                <a:rect b="b" l="l" r="r" t="t"/>
                <a:pathLst>
                  <a:path extrusionOk="0" h="390" w="242">
                    <a:moveTo>
                      <a:pt x="161" y="14"/>
                    </a:moveTo>
                    <a:cubicBezTo>
                      <a:pt x="174"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3" y="349"/>
                      <a:pt x="13" y="335"/>
                      <a:pt x="13" y="322"/>
                    </a:cubicBezTo>
                    <a:lnTo>
                      <a:pt x="13" y="67"/>
                    </a:lnTo>
                    <a:cubicBezTo>
                      <a:pt x="13" y="54"/>
                      <a:pt x="13" y="40"/>
                      <a:pt x="27" y="40"/>
                    </a:cubicBezTo>
                    <a:cubicBezTo>
                      <a:pt x="40" y="27"/>
                      <a:pt x="54" y="14"/>
                      <a:pt x="67" y="14"/>
                    </a:cubicBezTo>
                    <a:close/>
                    <a:moveTo>
                      <a:pt x="67" y="0"/>
                    </a:moveTo>
                    <a:cubicBezTo>
                      <a:pt x="54" y="0"/>
                      <a:pt x="27" y="14"/>
                      <a:pt x="13" y="27"/>
                    </a:cubicBezTo>
                    <a:cubicBezTo>
                      <a:pt x="0" y="40"/>
                      <a:pt x="0" y="54"/>
                      <a:pt x="0" y="67"/>
                    </a:cubicBezTo>
                    <a:lnTo>
                      <a:pt x="0" y="322"/>
                    </a:lnTo>
                    <a:cubicBezTo>
                      <a:pt x="0" y="335"/>
                      <a:pt x="0" y="362"/>
                      <a:pt x="13" y="376"/>
                    </a:cubicBezTo>
                    <a:cubicBezTo>
                      <a:pt x="27" y="389"/>
                      <a:pt x="54" y="389"/>
                      <a:pt x="67" y="389"/>
                    </a:cubicBezTo>
                    <a:lnTo>
                      <a:pt x="161" y="389"/>
                    </a:lnTo>
                    <a:cubicBezTo>
                      <a:pt x="188" y="389"/>
                      <a:pt x="201" y="389"/>
                      <a:pt x="215" y="376"/>
                    </a:cubicBezTo>
                    <a:cubicBezTo>
                      <a:pt x="228" y="362"/>
                      <a:pt x="241" y="335"/>
                      <a:pt x="241" y="322"/>
                    </a:cubicBezTo>
                    <a:lnTo>
                      <a:pt x="241" y="67"/>
                    </a:lnTo>
                    <a:cubicBezTo>
                      <a:pt x="241"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8"/>
              <p:cNvSpPr/>
              <p:nvPr/>
            </p:nvSpPr>
            <p:spPr>
              <a:xfrm>
                <a:off x="7707622" y="4110476"/>
                <a:ext cx="23235" cy="39570"/>
              </a:xfrm>
              <a:custGeom>
                <a:rect b="b" l="l" r="r" t="t"/>
                <a:pathLst>
                  <a:path extrusionOk="0" h="390" w="229">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6" y="376"/>
                    </a:cubicBezTo>
                    <a:cubicBezTo>
                      <a:pt x="229" y="362"/>
                      <a:pt x="229" y="335"/>
                      <a:pt x="229" y="322"/>
                    </a:cubicBezTo>
                    <a:lnTo>
                      <a:pt x="229" y="67"/>
                    </a:lnTo>
                    <a:cubicBezTo>
                      <a:pt x="229"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8"/>
              <p:cNvSpPr/>
              <p:nvPr/>
            </p:nvSpPr>
            <p:spPr>
              <a:xfrm>
                <a:off x="7745772"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8" y="376"/>
                    </a:lnTo>
                    <a:cubicBezTo>
                      <a:pt x="54" y="376"/>
                      <a:pt x="41" y="376"/>
                      <a:pt x="41" y="362"/>
                    </a:cubicBezTo>
                    <a:cubicBezTo>
                      <a:pt x="27" y="349"/>
                      <a:pt x="27" y="335"/>
                      <a:pt x="27" y="322"/>
                    </a:cubicBezTo>
                    <a:lnTo>
                      <a:pt x="27" y="67"/>
                    </a:lnTo>
                    <a:cubicBezTo>
                      <a:pt x="27"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15" y="389"/>
                      <a:pt x="228" y="376"/>
                    </a:cubicBezTo>
                    <a:cubicBezTo>
                      <a:pt x="242"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8"/>
              <p:cNvSpPr/>
              <p:nvPr/>
            </p:nvSpPr>
            <p:spPr>
              <a:xfrm>
                <a:off x="7785241"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8"/>
              <p:cNvSpPr/>
              <p:nvPr/>
            </p:nvSpPr>
            <p:spPr>
              <a:xfrm>
                <a:off x="7824710" y="4110476"/>
                <a:ext cx="24554" cy="39570"/>
              </a:xfrm>
              <a:custGeom>
                <a:rect b="b" l="l" r="r" t="t"/>
                <a:pathLst>
                  <a:path extrusionOk="0" h="390" w="242">
                    <a:moveTo>
                      <a:pt x="161" y="14"/>
                    </a:moveTo>
                    <a:cubicBezTo>
                      <a:pt x="175" y="14"/>
                      <a:pt x="188" y="27"/>
                      <a:pt x="202" y="40"/>
                    </a:cubicBezTo>
                    <a:cubicBezTo>
                      <a:pt x="215" y="40"/>
                      <a:pt x="215" y="54"/>
                      <a:pt x="215" y="67"/>
                    </a:cubicBezTo>
                    <a:lnTo>
                      <a:pt x="215" y="322"/>
                    </a:lnTo>
                    <a:cubicBezTo>
                      <a:pt x="215" y="335"/>
                      <a:pt x="215" y="349"/>
                      <a:pt x="202"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2" y="389"/>
                      <a:pt x="215" y="376"/>
                    </a:cubicBezTo>
                    <a:cubicBezTo>
                      <a:pt x="228" y="362"/>
                      <a:pt x="242" y="335"/>
                      <a:pt x="242" y="322"/>
                    </a:cubicBezTo>
                    <a:lnTo>
                      <a:pt x="242" y="67"/>
                    </a:lnTo>
                    <a:cubicBezTo>
                      <a:pt x="242" y="54"/>
                      <a:pt x="228" y="40"/>
                      <a:pt x="215" y="27"/>
                    </a:cubicBezTo>
                    <a:cubicBezTo>
                      <a:pt x="202"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8"/>
              <p:cNvSpPr/>
              <p:nvPr/>
            </p:nvSpPr>
            <p:spPr>
              <a:xfrm>
                <a:off x="7902227"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8"/>
              <p:cNvSpPr/>
              <p:nvPr/>
            </p:nvSpPr>
            <p:spPr>
              <a:xfrm>
                <a:off x="7941696"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8"/>
              <p:cNvSpPr/>
              <p:nvPr/>
            </p:nvSpPr>
            <p:spPr>
              <a:xfrm>
                <a:off x="7981165" y="4110476"/>
                <a:ext cx="24655" cy="39570"/>
              </a:xfrm>
              <a:custGeom>
                <a:rect b="b" l="l" r="r" t="t"/>
                <a:pathLst>
                  <a:path extrusionOk="0" h="390" w="243">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8"/>
              <p:cNvSpPr/>
              <p:nvPr/>
            </p:nvSpPr>
            <p:spPr>
              <a:xfrm>
                <a:off x="8245170" y="4104997"/>
                <a:ext cx="30033" cy="50427"/>
              </a:xfrm>
              <a:custGeom>
                <a:rect b="b" l="l" r="r" t="t"/>
                <a:pathLst>
                  <a:path extrusionOk="0" h="497" w="296">
                    <a:moveTo>
                      <a:pt x="215" y="27"/>
                    </a:moveTo>
                    <a:cubicBezTo>
                      <a:pt x="228" y="27"/>
                      <a:pt x="242" y="41"/>
                      <a:pt x="255" y="41"/>
                    </a:cubicBezTo>
                    <a:cubicBezTo>
                      <a:pt x="269" y="54"/>
                      <a:pt x="269" y="81"/>
                      <a:pt x="269" y="94"/>
                    </a:cubicBezTo>
                    <a:lnTo>
                      <a:pt x="269" y="403"/>
                    </a:lnTo>
                    <a:cubicBezTo>
                      <a:pt x="269" y="430"/>
                      <a:pt x="269" y="443"/>
                      <a:pt x="255" y="456"/>
                    </a:cubicBezTo>
                    <a:cubicBezTo>
                      <a:pt x="242" y="470"/>
                      <a:pt x="228" y="470"/>
                      <a:pt x="215" y="470"/>
                    </a:cubicBezTo>
                    <a:lnTo>
                      <a:pt x="81" y="470"/>
                    </a:lnTo>
                    <a:cubicBezTo>
                      <a:pt x="67" y="470"/>
                      <a:pt x="54" y="470"/>
                      <a:pt x="41" y="456"/>
                    </a:cubicBezTo>
                    <a:cubicBezTo>
                      <a:pt x="27" y="443"/>
                      <a:pt x="14" y="430"/>
                      <a:pt x="14" y="403"/>
                    </a:cubicBezTo>
                    <a:lnTo>
                      <a:pt x="14" y="94"/>
                    </a:lnTo>
                    <a:cubicBezTo>
                      <a:pt x="14" y="81"/>
                      <a:pt x="27" y="54"/>
                      <a:pt x="41" y="41"/>
                    </a:cubicBezTo>
                    <a:cubicBezTo>
                      <a:pt x="54" y="41"/>
                      <a:pt x="67" y="27"/>
                      <a:pt x="81" y="27"/>
                    </a:cubicBezTo>
                    <a:close/>
                    <a:moveTo>
                      <a:pt x="81" y="0"/>
                    </a:moveTo>
                    <a:cubicBezTo>
                      <a:pt x="54" y="0"/>
                      <a:pt x="41" y="14"/>
                      <a:pt x="27" y="27"/>
                    </a:cubicBezTo>
                    <a:cubicBezTo>
                      <a:pt x="0" y="41"/>
                      <a:pt x="0" y="68"/>
                      <a:pt x="0" y="94"/>
                    </a:cubicBezTo>
                    <a:lnTo>
                      <a:pt x="0" y="403"/>
                    </a:lnTo>
                    <a:cubicBezTo>
                      <a:pt x="0" y="430"/>
                      <a:pt x="0" y="456"/>
                      <a:pt x="27" y="470"/>
                    </a:cubicBezTo>
                    <a:cubicBezTo>
                      <a:pt x="41" y="483"/>
                      <a:pt x="54" y="497"/>
                      <a:pt x="81" y="497"/>
                    </a:cubicBezTo>
                    <a:lnTo>
                      <a:pt x="215" y="497"/>
                    </a:lnTo>
                    <a:cubicBezTo>
                      <a:pt x="228" y="497"/>
                      <a:pt x="255" y="483"/>
                      <a:pt x="269" y="470"/>
                    </a:cubicBezTo>
                    <a:cubicBezTo>
                      <a:pt x="282" y="456"/>
                      <a:pt x="295" y="430"/>
                      <a:pt x="295" y="403"/>
                    </a:cubicBezTo>
                    <a:lnTo>
                      <a:pt x="295" y="94"/>
                    </a:lnTo>
                    <a:cubicBezTo>
                      <a:pt x="295" y="68"/>
                      <a:pt x="282" y="41"/>
                      <a:pt x="269" y="27"/>
                    </a:cubicBezTo>
                    <a:cubicBezTo>
                      <a:pt x="255" y="14"/>
                      <a:pt x="228"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8"/>
              <p:cNvSpPr/>
              <p:nvPr/>
            </p:nvSpPr>
            <p:spPr>
              <a:xfrm>
                <a:off x="8181249" y="4104997"/>
                <a:ext cx="30033" cy="50427"/>
              </a:xfrm>
              <a:custGeom>
                <a:rect b="b" l="l" r="r" t="t"/>
                <a:pathLst>
                  <a:path extrusionOk="0" h="497" w="296">
                    <a:moveTo>
                      <a:pt x="215" y="27"/>
                    </a:moveTo>
                    <a:cubicBezTo>
                      <a:pt x="228" y="27"/>
                      <a:pt x="241" y="41"/>
                      <a:pt x="255" y="41"/>
                    </a:cubicBezTo>
                    <a:cubicBezTo>
                      <a:pt x="268" y="54"/>
                      <a:pt x="282" y="81"/>
                      <a:pt x="282" y="94"/>
                    </a:cubicBezTo>
                    <a:lnTo>
                      <a:pt x="282" y="403"/>
                    </a:lnTo>
                    <a:cubicBezTo>
                      <a:pt x="282" y="430"/>
                      <a:pt x="268" y="443"/>
                      <a:pt x="255" y="456"/>
                    </a:cubicBezTo>
                    <a:cubicBezTo>
                      <a:pt x="255" y="470"/>
                      <a:pt x="228" y="470"/>
                      <a:pt x="215" y="470"/>
                    </a:cubicBezTo>
                    <a:lnTo>
                      <a:pt x="94" y="470"/>
                    </a:lnTo>
                    <a:cubicBezTo>
                      <a:pt x="67" y="470"/>
                      <a:pt x="54" y="470"/>
                      <a:pt x="40" y="456"/>
                    </a:cubicBezTo>
                    <a:cubicBezTo>
                      <a:pt x="27" y="443"/>
                      <a:pt x="27" y="430"/>
                      <a:pt x="27" y="403"/>
                    </a:cubicBezTo>
                    <a:lnTo>
                      <a:pt x="27" y="94"/>
                    </a:lnTo>
                    <a:cubicBezTo>
                      <a:pt x="27" y="81"/>
                      <a:pt x="27" y="54"/>
                      <a:pt x="40" y="41"/>
                    </a:cubicBezTo>
                    <a:cubicBezTo>
                      <a:pt x="54" y="41"/>
                      <a:pt x="67" y="27"/>
                      <a:pt x="94" y="27"/>
                    </a:cubicBezTo>
                    <a:close/>
                    <a:moveTo>
                      <a:pt x="94" y="0"/>
                    </a:moveTo>
                    <a:cubicBezTo>
                      <a:pt x="67" y="0"/>
                      <a:pt x="40" y="14"/>
                      <a:pt x="27" y="27"/>
                    </a:cubicBezTo>
                    <a:cubicBezTo>
                      <a:pt x="13" y="41"/>
                      <a:pt x="0" y="68"/>
                      <a:pt x="0" y="94"/>
                    </a:cubicBezTo>
                    <a:lnTo>
                      <a:pt x="0" y="403"/>
                    </a:lnTo>
                    <a:cubicBezTo>
                      <a:pt x="0" y="430"/>
                      <a:pt x="13" y="456"/>
                      <a:pt x="27" y="470"/>
                    </a:cubicBezTo>
                    <a:cubicBezTo>
                      <a:pt x="40" y="483"/>
                      <a:pt x="67" y="497"/>
                      <a:pt x="94" y="497"/>
                    </a:cubicBezTo>
                    <a:lnTo>
                      <a:pt x="215" y="497"/>
                    </a:lnTo>
                    <a:cubicBezTo>
                      <a:pt x="241" y="497"/>
                      <a:pt x="255" y="483"/>
                      <a:pt x="282" y="470"/>
                    </a:cubicBezTo>
                    <a:cubicBezTo>
                      <a:pt x="295" y="456"/>
                      <a:pt x="295" y="430"/>
                      <a:pt x="295" y="403"/>
                    </a:cubicBezTo>
                    <a:lnTo>
                      <a:pt x="295" y="94"/>
                    </a:lnTo>
                    <a:cubicBezTo>
                      <a:pt x="295" y="68"/>
                      <a:pt x="295" y="41"/>
                      <a:pt x="282" y="27"/>
                    </a:cubicBezTo>
                    <a:cubicBezTo>
                      <a:pt x="255" y="14"/>
                      <a:pt x="241"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8"/>
              <p:cNvSpPr/>
              <p:nvPr/>
            </p:nvSpPr>
            <p:spPr>
              <a:xfrm>
                <a:off x="8294177" y="4104997"/>
                <a:ext cx="30033" cy="50427"/>
              </a:xfrm>
              <a:custGeom>
                <a:rect b="b" l="l" r="r" t="t"/>
                <a:pathLst>
                  <a:path extrusionOk="0" h="497" w="296">
                    <a:moveTo>
                      <a:pt x="215" y="27"/>
                    </a:moveTo>
                    <a:cubicBezTo>
                      <a:pt x="228" y="27"/>
                      <a:pt x="242" y="41"/>
                      <a:pt x="255" y="41"/>
                    </a:cubicBezTo>
                    <a:cubicBezTo>
                      <a:pt x="268" y="54"/>
                      <a:pt x="282" y="81"/>
                      <a:pt x="282" y="94"/>
                    </a:cubicBezTo>
                    <a:lnTo>
                      <a:pt x="282" y="403"/>
                    </a:lnTo>
                    <a:cubicBezTo>
                      <a:pt x="282" y="430"/>
                      <a:pt x="268" y="443"/>
                      <a:pt x="255" y="456"/>
                    </a:cubicBezTo>
                    <a:cubicBezTo>
                      <a:pt x="242" y="470"/>
                      <a:pt x="228" y="470"/>
                      <a:pt x="215" y="470"/>
                    </a:cubicBezTo>
                    <a:lnTo>
                      <a:pt x="81" y="470"/>
                    </a:lnTo>
                    <a:cubicBezTo>
                      <a:pt x="67" y="470"/>
                      <a:pt x="54" y="470"/>
                      <a:pt x="40" y="456"/>
                    </a:cubicBezTo>
                    <a:cubicBezTo>
                      <a:pt x="27" y="443"/>
                      <a:pt x="27" y="430"/>
                      <a:pt x="27" y="403"/>
                    </a:cubicBezTo>
                    <a:lnTo>
                      <a:pt x="27" y="94"/>
                    </a:lnTo>
                    <a:cubicBezTo>
                      <a:pt x="27" y="81"/>
                      <a:pt x="27" y="54"/>
                      <a:pt x="40" y="41"/>
                    </a:cubicBezTo>
                    <a:cubicBezTo>
                      <a:pt x="54" y="41"/>
                      <a:pt x="67" y="27"/>
                      <a:pt x="81" y="27"/>
                    </a:cubicBezTo>
                    <a:close/>
                    <a:moveTo>
                      <a:pt x="81" y="0"/>
                    </a:moveTo>
                    <a:cubicBezTo>
                      <a:pt x="67" y="0"/>
                      <a:pt x="40" y="14"/>
                      <a:pt x="27" y="27"/>
                    </a:cubicBezTo>
                    <a:cubicBezTo>
                      <a:pt x="14" y="41"/>
                      <a:pt x="0" y="68"/>
                      <a:pt x="0" y="94"/>
                    </a:cubicBezTo>
                    <a:lnTo>
                      <a:pt x="0" y="403"/>
                    </a:lnTo>
                    <a:cubicBezTo>
                      <a:pt x="0" y="430"/>
                      <a:pt x="14" y="456"/>
                      <a:pt x="27" y="470"/>
                    </a:cubicBezTo>
                    <a:cubicBezTo>
                      <a:pt x="40" y="483"/>
                      <a:pt x="67" y="497"/>
                      <a:pt x="81" y="497"/>
                    </a:cubicBezTo>
                    <a:lnTo>
                      <a:pt x="215" y="497"/>
                    </a:lnTo>
                    <a:cubicBezTo>
                      <a:pt x="242" y="497"/>
                      <a:pt x="255" y="483"/>
                      <a:pt x="268" y="470"/>
                    </a:cubicBezTo>
                    <a:cubicBezTo>
                      <a:pt x="295" y="456"/>
                      <a:pt x="295" y="430"/>
                      <a:pt x="295" y="403"/>
                    </a:cubicBezTo>
                    <a:lnTo>
                      <a:pt x="295" y="94"/>
                    </a:lnTo>
                    <a:cubicBezTo>
                      <a:pt x="295" y="68"/>
                      <a:pt x="295" y="41"/>
                      <a:pt x="268" y="27"/>
                    </a:cubicBezTo>
                    <a:cubicBezTo>
                      <a:pt x="255" y="14"/>
                      <a:pt x="242"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8"/>
              <p:cNvSpPr/>
              <p:nvPr/>
            </p:nvSpPr>
            <p:spPr>
              <a:xfrm>
                <a:off x="7997500" y="4110476"/>
                <a:ext cx="8320" cy="8218"/>
              </a:xfrm>
              <a:custGeom>
                <a:rect b="b" l="l" r="r" t="t"/>
                <a:pathLst>
                  <a:path extrusionOk="0" h="81" w="82">
                    <a:moveTo>
                      <a:pt x="1" y="0"/>
                    </a:moveTo>
                    <a:cubicBezTo>
                      <a:pt x="27" y="0"/>
                      <a:pt x="41" y="14"/>
                      <a:pt x="54" y="27"/>
                    </a:cubicBezTo>
                    <a:cubicBezTo>
                      <a:pt x="41" y="14"/>
                      <a:pt x="27" y="0"/>
                      <a:pt x="14" y="0"/>
                    </a:cubicBezTo>
                    <a:close/>
                    <a:moveTo>
                      <a:pt x="54" y="27"/>
                    </a:moveTo>
                    <a:cubicBezTo>
                      <a:pt x="68" y="41"/>
                      <a:pt x="81" y="54"/>
                      <a:pt x="81" y="81"/>
                    </a:cubicBezTo>
                    <a:lnTo>
                      <a:pt x="81" y="67"/>
                    </a:lnTo>
                    <a:cubicBezTo>
                      <a:pt x="81" y="54"/>
                      <a:pt x="68" y="41"/>
                      <a:pt x="54" y="2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8"/>
              <p:cNvSpPr/>
              <p:nvPr/>
            </p:nvSpPr>
            <p:spPr>
              <a:xfrm>
                <a:off x="7982585" y="4113114"/>
                <a:ext cx="19075" cy="35512"/>
              </a:xfrm>
              <a:custGeom>
                <a:rect b="b" l="l" r="r" t="t"/>
                <a:pathLst>
                  <a:path extrusionOk="0" h="350" w="188">
                    <a:moveTo>
                      <a:pt x="13" y="1"/>
                    </a:moveTo>
                    <a:cubicBezTo>
                      <a:pt x="13" y="14"/>
                      <a:pt x="1" y="27"/>
                      <a:pt x="0" y="40"/>
                    </a:cubicBezTo>
                    <a:lnTo>
                      <a:pt x="0" y="40"/>
                    </a:lnTo>
                    <a:cubicBezTo>
                      <a:pt x="1" y="27"/>
                      <a:pt x="13" y="14"/>
                      <a:pt x="13" y="14"/>
                    </a:cubicBezTo>
                    <a:lnTo>
                      <a:pt x="13" y="1"/>
                    </a:lnTo>
                    <a:close/>
                    <a:moveTo>
                      <a:pt x="13" y="336"/>
                    </a:moveTo>
                    <a:cubicBezTo>
                      <a:pt x="27" y="350"/>
                      <a:pt x="40" y="350"/>
                      <a:pt x="54" y="350"/>
                    </a:cubicBezTo>
                    <a:cubicBezTo>
                      <a:pt x="40" y="350"/>
                      <a:pt x="27" y="336"/>
                      <a:pt x="13" y="336"/>
                    </a:cubicBezTo>
                    <a:close/>
                    <a:moveTo>
                      <a:pt x="188" y="336"/>
                    </a:moveTo>
                    <a:lnTo>
                      <a:pt x="188" y="336"/>
                    </a:lnTo>
                    <a:cubicBezTo>
                      <a:pt x="188" y="336"/>
                      <a:pt x="174" y="350"/>
                      <a:pt x="161" y="350"/>
                    </a:cubicBezTo>
                    <a:cubicBezTo>
                      <a:pt x="174" y="350"/>
                      <a:pt x="188" y="350"/>
                      <a:pt x="188" y="336"/>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8"/>
              <p:cNvSpPr/>
              <p:nvPr/>
            </p:nvSpPr>
            <p:spPr>
              <a:xfrm>
                <a:off x="7864178"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8"/>
              <p:cNvSpPr/>
              <p:nvPr/>
            </p:nvSpPr>
            <p:spPr>
              <a:xfrm>
                <a:off x="6692591"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8"/>
              <p:cNvSpPr/>
              <p:nvPr/>
            </p:nvSpPr>
            <p:spPr>
              <a:xfrm>
                <a:off x="6730639"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8"/>
              <p:cNvSpPr/>
              <p:nvPr/>
            </p:nvSpPr>
            <p:spPr>
              <a:xfrm>
                <a:off x="6770108"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8"/>
              <p:cNvSpPr/>
              <p:nvPr/>
            </p:nvSpPr>
            <p:spPr>
              <a:xfrm>
                <a:off x="5639410"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14" y="335"/>
                      <a:pt x="14" y="322"/>
                    </a:cubicBezTo>
                    <a:lnTo>
                      <a:pt x="14" y="67"/>
                    </a:lnTo>
                    <a:cubicBezTo>
                      <a:pt x="14"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01"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8"/>
              <p:cNvSpPr/>
              <p:nvPr/>
            </p:nvSpPr>
            <p:spPr>
              <a:xfrm>
                <a:off x="5678879" y="4110476"/>
                <a:ext cx="24554" cy="39570"/>
              </a:xfrm>
              <a:custGeom>
                <a:rect b="b" l="l" r="r" t="t"/>
                <a:pathLst>
                  <a:path extrusionOk="0" h="390" w="242">
                    <a:moveTo>
                      <a:pt x="174" y="14"/>
                    </a:moveTo>
                    <a:cubicBezTo>
                      <a:pt x="188" y="14"/>
                      <a:pt x="201" y="27"/>
                      <a:pt x="201" y="40"/>
                    </a:cubicBezTo>
                    <a:cubicBezTo>
                      <a:pt x="215" y="40"/>
                      <a:pt x="215" y="54"/>
                      <a:pt x="215" y="67"/>
                    </a:cubicBezTo>
                    <a:lnTo>
                      <a:pt x="215" y="322"/>
                    </a:lnTo>
                    <a:cubicBezTo>
                      <a:pt x="215"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13" y="27"/>
                    </a:cubicBezTo>
                    <a:cubicBezTo>
                      <a:pt x="13" y="40"/>
                      <a:pt x="0" y="54"/>
                      <a:pt x="0" y="67"/>
                    </a:cubicBezTo>
                    <a:lnTo>
                      <a:pt x="0" y="322"/>
                    </a:lnTo>
                    <a:cubicBezTo>
                      <a:pt x="0" y="335"/>
                      <a:pt x="13" y="362"/>
                      <a:pt x="13"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8"/>
              <p:cNvSpPr/>
              <p:nvPr/>
            </p:nvSpPr>
            <p:spPr>
              <a:xfrm>
                <a:off x="5718247"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4"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8"/>
              <p:cNvSpPr/>
              <p:nvPr/>
            </p:nvSpPr>
            <p:spPr>
              <a:xfrm>
                <a:off x="5757716"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8"/>
              <p:cNvSpPr/>
              <p:nvPr/>
            </p:nvSpPr>
            <p:spPr>
              <a:xfrm>
                <a:off x="5795865" y="4110476"/>
                <a:ext cx="24554" cy="39570"/>
              </a:xfrm>
              <a:custGeom>
                <a:rect b="b" l="l" r="r" t="t"/>
                <a:pathLst>
                  <a:path extrusionOk="0" h="390" w="242">
                    <a:moveTo>
                      <a:pt x="175" y="14"/>
                    </a:moveTo>
                    <a:cubicBezTo>
                      <a:pt x="188" y="14"/>
                      <a:pt x="202" y="27"/>
                      <a:pt x="215" y="40"/>
                    </a:cubicBezTo>
                    <a:cubicBezTo>
                      <a:pt x="228" y="40"/>
                      <a:pt x="228" y="54"/>
                      <a:pt x="228" y="67"/>
                    </a:cubicBezTo>
                    <a:lnTo>
                      <a:pt x="228" y="322"/>
                    </a:lnTo>
                    <a:cubicBezTo>
                      <a:pt x="228" y="335"/>
                      <a:pt x="228"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8"/>
              <p:cNvSpPr/>
              <p:nvPr/>
            </p:nvSpPr>
            <p:spPr>
              <a:xfrm>
                <a:off x="5874803" y="4110476"/>
                <a:ext cx="24554" cy="39570"/>
              </a:xfrm>
              <a:custGeom>
                <a:rect b="b" l="l" r="r" t="t"/>
                <a:pathLst>
                  <a:path extrusionOk="0" h="390" w="242">
                    <a:moveTo>
                      <a:pt x="175" y="14"/>
                    </a:moveTo>
                    <a:cubicBezTo>
                      <a:pt x="175" y="14"/>
                      <a:pt x="188" y="27"/>
                      <a:pt x="201" y="40"/>
                    </a:cubicBezTo>
                    <a:cubicBezTo>
                      <a:pt x="215" y="40"/>
                      <a:pt x="215" y="54"/>
                      <a:pt x="215" y="67"/>
                    </a:cubicBezTo>
                    <a:lnTo>
                      <a:pt x="215" y="322"/>
                    </a:lnTo>
                    <a:cubicBezTo>
                      <a:pt x="215" y="335"/>
                      <a:pt x="215" y="349"/>
                      <a:pt x="201" y="362"/>
                    </a:cubicBezTo>
                    <a:cubicBezTo>
                      <a:pt x="188" y="376"/>
                      <a:pt x="188" y="376"/>
                      <a:pt x="175" y="376"/>
                    </a:cubicBezTo>
                    <a:lnTo>
                      <a:pt x="67" y="376"/>
                    </a:lnTo>
                    <a:cubicBezTo>
                      <a:pt x="54" y="376"/>
                      <a:pt x="40" y="376"/>
                      <a:pt x="27" y="362"/>
                    </a:cubicBezTo>
                    <a:cubicBezTo>
                      <a:pt x="27" y="349"/>
                      <a:pt x="14" y="335"/>
                      <a:pt x="14" y="322"/>
                    </a:cubicBezTo>
                    <a:lnTo>
                      <a:pt x="14" y="67"/>
                    </a:lnTo>
                    <a:cubicBezTo>
                      <a:pt x="14" y="54"/>
                      <a:pt x="27" y="40"/>
                      <a:pt x="27" y="40"/>
                    </a:cubicBezTo>
                    <a:cubicBezTo>
                      <a:pt x="40"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8"/>
              <p:cNvSpPr/>
              <p:nvPr/>
            </p:nvSpPr>
            <p:spPr>
              <a:xfrm>
                <a:off x="5835334"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8"/>
              <p:cNvSpPr/>
              <p:nvPr/>
            </p:nvSpPr>
            <p:spPr>
              <a:xfrm>
                <a:off x="657361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8"/>
              <p:cNvSpPr/>
              <p:nvPr/>
            </p:nvSpPr>
            <p:spPr>
              <a:xfrm>
                <a:off x="6613087" y="4110476"/>
                <a:ext cx="24554" cy="39570"/>
              </a:xfrm>
              <a:custGeom>
                <a:rect b="b" l="l" r="r" t="t"/>
                <a:pathLst>
                  <a:path extrusionOk="0" h="390" w="242">
                    <a:moveTo>
                      <a:pt x="175" y="14"/>
                    </a:moveTo>
                    <a:cubicBezTo>
                      <a:pt x="188" y="14"/>
                      <a:pt x="201" y="27"/>
                      <a:pt x="201" y="40"/>
                    </a:cubicBezTo>
                    <a:cubicBezTo>
                      <a:pt x="215" y="40"/>
                      <a:pt x="215" y="54"/>
                      <a:pt x="215" y="67"/>
                    </a:cubicBezTo>
                    <a:lnTo>
                      <a:pt x="215" y="322"/>
                    </a:lnTo>
                    <a:cubicBezTo>
                      <a:pt x="215" y="335"/>
                      <a:pt x="215" y="349"/>
                      <a:pt x="201" y="362"/>
                    </a:cubicBezTo>
                    <a:cubicBezTo>
                      <a:pt x="201"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8"/>
              <p:cNvSpPr/>
              <p:nvPr/>
            </p:nvSpPr>
            <p:spPr>
              <a:xfrm>
                <a:off x="665255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8"/>
              <p:cNvSpPr/>
              <p:nvPr/>
            </p:nvSpPr>
            <p:spPr>
              <a:xfrm>
                <a:off x="6534149"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28"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8"/>
              <p:cNvSpPr/>
              <p:nvPr/>
            </p:nvSpPr>
            <p:spPr>
              <a:xfrm>
                <a:off x="6883036"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5" y="376"/>
                      <a:pt x="41" y="376"/>
                      <a:pt x="41" y="362"/>
                    </a:cubicBezTo>
                    <a:cubicBezTo>
                      <a:pt x="28" y="349"/>
                      <a:pt x="14" y="335"/>
                      <a:pt x="14" y="322"/>
                    </a:cubicBezTo>
                    <a:lnTo>
                      <a:pt x="14" y="67"/>
                    </a:lnTo>
                    <a:cubicBezTo>
                      <a:pt x="14" y="54"/>
                      <a:pt x="28" y="40"/>
                      <a:pt x="41" y="40"/>
                    </a:cubicBezTo>
                    <a:cubicBezTo>
                      <a:pt x="41" y="27"/>
                      <a:pt x="55" y="14"/>
                      <a:pt x="68" y="14"/>
                    </a:cubicBezTo>
                    <a:close/>
                    <a:moveTo>
                      <a:pt x="68" y="0"/>
                    </a:moveTo>
                    <a:cubicBezTo>
                      <a:pt x="55" y="0"/>
                      <a:pt x="41" y="14"/>
                      <a:pt x="28" y="27"/>
                    </a:cubicBezTo>
                    <a:cubicBezTo>
                      <a:pt x="14" y="40"/>
                      <a:pt x="1" y="54"/>
                      <a:pt x="1" y="67"/>
                    </a:cubicBezTo>
                    <a:lnTo>
                      <a:pt x="1" y="322"/>
                    </a:lnTo>
                    <a:cubicBezTo>
                      <a:pt x="1" y="335"/>
                      <a:pt x="14" y="362"/>
                      <a:pt x="28" y="376"/>
                    </a:cubicBezTo>
                    <a:cubicBezTo>
                      <a:pt x="41" y="389"/>
                      <a:pt x="55"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8"/>
              <p:cNvSpPr/>
              <p:nvPr/>
            </p:nvSpPr>
            <p:spPr>
              <a:xfrm>
                <a:off x="6922505" y="4110476"/>
                <a:ext cx="24655" cy="39570"/>
              </a:xfrm>
              <a:custGeom>
                <a:rect b="b" l="l" r="r" t="t"/>
                <a:pathLst>
                  <a:path extrusionOk="0" h="390" w="243">
                    <a:moveTo>
                      <a:pt x="175" y="14"/>
                    </a:moveTo>
                    <a:cubicBezTo>
                      <a:pt x="189" y="14"/>
                      <a:pt x="202" y="27"/>
                      <a:pt x="202" y="40"/>
                    </a:cubicBezTo>
                    <a:cubicBezTo>
                      <a:pt x="215" y="40"/>
                      <a:pt x="215" y="54"/>
                      <a:pt x="215" y="67"/>
                    </a:cubicBezTo>
                    <a:lnTo>
                      <a:pt x="215" y="322"/>
                    </a:lnTo>
                    <a:cubicBezTo>
                      <a:pt x="215" y="335"/>
                      <a:pt x="215" y="349"/>
                      <a:pt x="202" y="362"/>
                    </a:cubicBezTo>
                    <a:cubicBezTo>
                      <a:pt x="202" y="376"/>
                      <a:pt x="189" y="376"/>
                      <a:pt x="175" y="376"/>
                    </a:cubicBezTo>
                    <a:lnTo>
                      <a:pt x="68" y="376"/>
                    </a:lnTo>
                    <a:cubicBezTo>
                      <a:pt x="54" y="376"/>
                      <a:pt x="41" y="376"/>
                      <a:pt x="28" y="362"/>
                    </a:cubicBezTo>
                    <a:cubicBezTo>
                      <a:pt x="28" y="349"/>
                      <a:pt x="14" y="335"/>
                      <a:pt x="14" y="322"/>
                    </a:cubicBezTo>
                    <a:lnTo>
                      <a:pt x="14" y="67"/>
                    </a:lnTo>
                    <a:cubicBezTo>
                      <a:pt x="14" y="54"/>
                      <a:pt x="28" y="40"/>
                      <a:pt x="28" y="40"/>
                    </a:cubicBezTo>
                    <a:cubicBezTo>
                      <a:pt x="41" y="27"/>
                      <a:pt x="54" y="14"/>
                      <a:pt x="68" y="14"/>
                    </a:cubicBezTo>
                    <a:close/>
                    <a:moveTo>
                      <a:pt x="68" y="0"/>
                    </a:moveTo>
                    <a:cubicBezTo>
                      <a:pt x="54" y="0"/>
                      <a:pt x="28" y="14"/>
                      <a:pt x="14" y="27"/>
                    </a:cubicBezTo>
                    <a:cubicBezTo>
                      <a:pt x="14" y="40"/>
                      <a:pt x="1" y="54"/>
                      <a:pt x="1" y="67"/>
                    </a:cubicBezTo>
                    <a:lnTo>
                      <a:pt x="1" y="322"/>
                    </a:lnTo>
                    <a:cubicBezTo>
                      <a:pt x="1" y="335"/>
                      <a:pt x="14" y="362"/>
                      <a:pt x="14" y="376"/>
                    </a:cubicBezTo>
                    <a:cubicBezTo>
                      <a:pt x="28"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02"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8"/>
              <p:cNvSpPr/>
              <p:nvPr/>
            </p:nvSpPr>
            <p:spPr>
              <a:xfrm>
                <a:off x="6961974" y="4110476"/>
                <a:ext cx="23235" cy="39570"/>
              </a:xfrm>
              <a:custGeom>
                <a:rect b="b" l="l" r="r" t="t"/>
                <a:pathLst>
                  <a:path extrusionOk="0" h="390" w="229">
                    <a:moveTo>
                      <a:pt x="162" y="14"/>
                    </a:moveTo>
                    <a:cubicBezTo>
                      <a:pt x="175" y="14"/>
                      <a:pt x="188" y="27"/>
                      <a:pt x="202" y="40"/>
                    </a:cubicBezTo>
                    <a:cubicBezTo>
                      <a:pt x="215" y="40"/>
                      <a:pt x="215" y="54"/>
                      <a:pt x="215" y="67"/>
                    </a:cubicBezTo>
                    <a:lnTo>
                      <a:pt x="215" y="322"/>
                    </a:lnTo>
                    <a:cubicBezTo>
                      <a:pt x="215" y="335"/>
                      <a:pt x="215" y="349"/>
                      <a:pt x="202" y="362"/>
                    </a:cubicBezTo>
                    <a:cubicBezTo>
                      <a:pt x="188" y="376"/>
                      <a:pt x="175" y="376"/>
                      <a:pt x="162" y="376"/>
                    </a:cubicBezTo>
                    <a:lnTo>
                      <a:pt x="68" y="376"/>
                    </a:lnTo>
                    <a:cubicBezTo>
                      <a:pt x="54" y="376"/>
                      <a:pt x="41" y="376"/>
                      <a:pt x="28" y="362"/>
                    </a:cubicBezTo>
                    <a:cubicBezTo>
                      <a:pt x="14" y="349"/>
                      <a:pt x="14" y="335"/>
                      <a:pt x="14" y="322"/>
                    </a:cubicBezTo>
                    <a:lnTo>
                      <a:pt x="14" y="67"/>
                    </a:lnTo>
                    <a:cubicBezTo>
                      <a:pt x="14" y="54"/>
                      <a:pt x="14" y="40"/>
                      <a:pt x="28" y="40"/>
                    </a:cubicBezTo>
                    <a:cubicBezTo>
                      <a:pt x="41" y="27"/>
                      <a:pt x="54"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8" y="389"/>
                      <a:pt x="202" y="389"/>
                      <a:pt x="215" y="376"/>
                    </a:cubicBezTo>
                    <a:cubicBezTo>
                      <a:pt x="229" y="362"/>
                      <a:pt x="229" y="335"/>
                      <a:pt x="229" y="322"/>
                    </a:cubicBezTo>
                    <a:lnTo>
                      <a:pt x="229" y="67"/>
                    </a:lnTo>
                    <a:cubicBezTo>
                      <a:pt x="229" y="54"/>
                      <a:pt x="229" y="40"/>
                      <a:pt x="215" y="27"/>
                    </a:cubicBezTo>
                    <a:cubicBezTo>
                      <a:pt x="202" y="14"/>
                      <a:pt x="188"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8"/>
              <p:cNvSpPr/>
              <p:nvPr/>
            </p:nvSpPr>
            <p:spPr>
              <a:xfrm>
                <a:off x="7000124" y="4110476"/>
                <a:ext cx="24554" cy="39570"/>
              </a:xfrm>
              <a:custGeom>
                <a:rect b="b" l="l" r="r" t="t"/>
                <a:pathLst>
                  <a:path extrusionOk="0" h="390" w="242">
                    <a:moveTo>
                      <a:pt x="175" y="14"/>
                    </a:moveTo>
                    <a:cubicBezTo>
                      <a:pt x="188" y="14"/>
                      <a:pt x="201" y="27"/>
                      <a:pt x="215" y="40"/>
                    </a:cubicBezTo>
                    <a:cubicBezTo>
                      <a:pt x="228" y="40"/>
                      <a:pt x="228" y="54"/>
                      <a:pt x="228" y="67"/>
                    </a:cubicBezTo>
                    <a:lnTo>
                      <a:pt x="228" y="322"/>
                    </a:lnTo>
                    <a:cubicBezTo>
                      <a:pt x="228" y="335"/>
                      <a:pt x="228" y="349"/>
                      <a:pt x="215" y="362"/>
                    </a:cubicBezTo>
                    <a:cubicBezTo>
                      <a:pt x="201" y="376"/>
                      <a:pt x="188" y="376"/>
                      <a:pt x="175" y="376"/>
                    </a:cubicBezTo>
                    <a:lnTo>
                      <a:pt x="81" y="376"/>
                    </a:lnTo>
                    <a:cubicBezTo>
                      <a:pt x="67" y="376"/>
                      <a:pt x="54" y="376"/>
                      <a:pt x="40" y="362"/>
                    </a:cubicBezTo>
                    <a:cubicBezTo>
                      <a:pt x="27" y="349"/>
                      <a:pt x="27" y="335"/>
                      <a:pt x="27" y="322"/>
                    </a:cubicBezTo>
                    <a:lnTo>
                      <a:pt x="27" y="67"/>
                    </a:lnTo>
                    <a:cubicBezTo>
                      <a:pt x="27" y="54"/>
                      <a:pt x="27" y="40"/>
                      <a:pt x="40" y="40"/>
                    </a:cubicBezTo>
                    <a:cubicBezTo>
                      <a:pt x="54" y="27"/>
                      <a:pt x="54" y="14"/>
                      <a:pt x="81" y="14"/>
                    </a:cubicBezTo>
                    <a:close/>
                    <a:moveTo>
                      <a:pt x="81" y="0"/>
                    </a:moveTo>
                    <a:cubicBezTo>
                      <a:pt x="54" y="0"/>
                      <a:pt x="40" y="14"/>
                      <a:pt x="27" y="27"/>
                    </a:cubicBezTo>
                    <a:cubicBezTo>
                      <a:pt x="14" y="40"/>
                      <a:pt x="0" y="54"/>
                      <a:pt x="0" y="67"/>
                    </a:cubicBezTo>
                    <a:lnTo>
                      <a:pt x="0" y="322"/>
                    </a:lnTo>
                    <a:cubicBezTo>
                      <a:pt x="0" y="335"/>
                      <a:pt x="14" y="362"/>
                      <a:pt x="27" y="376"/>
                    </a:cubicBezTo>
                    <a:cubicBezTo>
                      <a:pt x="40"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8"/>
              <p:cNvSpPr/>
              <p:nvPr/>
            </p:nvSpPr>
            <p:spPr>
              <a:xfrm>
                <a:off x="7079062" y="4110476"/>
                <a:ext cx="24554" cy="39570"/>
              </a:xfrm>
              <a:custGeom>
                <a:rect b="b" l="l" r="r" t="t"/>
                <a:pathLst>
                  <a:path extrusionOk="0" h="390" w="242">
                    <a:moveTo>
                      <a:pt x="174" y="14"/>
                    </a:moveTo>
                    <a:cubicBezTo>
                      <a:pt x="188" y="14"/>
                      <a:pt x="201" y="27"/>
                      <a:pt x="201" y="40"/>
                    </a:cubicBezTo>
                    <a:cubicBezTo>
                      <a:pt x="215" y="40"/>
                      <a:pt x="228" y="54"/>
                      <a:pt x="228" y="67"/>
                    </a:cubicBezTo>
                    <a:lnTo>
                      <a:pt x="228" y="322"/>
                    </a:lnTo>
                    <a:cubicBezTo>
                      <a:pt x="228"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27" y="27"/>
                    </a:cubicBezTo>
                    <a:cubicBezTo>
                      <a:pt x="13" y="40"/>
                      <a:pt x="0" y="54"/>
                      <a:pt x="0" y="67"/>
                    </a:cubicBezTo>
                    <a:lnTo>
                      <a:pt x="0" y="322"/>
                    </a:lnTo>
                    <a:cubicBezTo>
                      <a:pt x="0" y="335"/>
                      <a:pt x="13" y="362"/>
                      <a:pt x="27"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8"/>
              <p:cNvSpPr/>
              <p:nvPr/>
            </p:nvSpPr>
            <p:spPr>
              <a:xfrm>
                <a:off x="7118429"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8"/>
              <p:cNvSpPr/>
              <p:nvPr/>
            </p:nvSpPr>
            <p:spPr>
              <a:xfrm>
                <a:off x="7157898"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8"/>
              <p:cNvSpPr/>
              <p:nvPr/>
            </p:nvSpPr>
            <p:spPr>
              <a:xfrm>
                <a:off x="7039593"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27" y="335"/>
                      <a:pt x="27" y="322"/>
                    </a:cubicBezTo>
                    <a:lnTo>
                      <a:pt x="27" y="67"/>
                    </a:lnTo>
                    <a:cubicBezTo>
                      <a:pt x="27"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15"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8"/>
              <p:cNvSpPr/>
              <p:nvPr/>
            </p:nvSpPr>
            <p:spPr>
              <a:xfrm>
                <a:off x="719604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27" y="335"/>
                      <a:pt x="27" y="322"/>
                    </a:cubicBezTo>
                    <a:lnTo>
                      <a:pt x="27" y="67"/>
                    </a:lnTo>
                    <a:cubicBezTo>
                      <a:pt x="27"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15" y="389"/>
                      <a:pt x="228" y="376"/>
                    </a:cubicBezTo>
                    <a:cubicBezTo>
                      <a:pt x="228"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8"/>
              <p:cNvSpPr/>
              <p:nvPr/>
            </p:nvSpPr>
            <p:spPr>
              <a:xfrm>
                <a:off x="7235517"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8"/>
              <p:cNvSpPr/>
              <p:nvPr/>
            </p:nvSpPr>
            <p:spPr>
              <a:xfrm>
                <a:off x="727498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8"/>
              <p:cNvSpPr/>
              <p:nvPr/>
            </p:nvSpPr>
            <p:spPr>
              <a:xfrm>
                <a:off x="7352503" y="4110476"/>
                <a:ext cx="24655" cy="39570"/>
              </a:xfrm>
              <a:custGeom>
                <a:rect b="b" l="l" r="r" t="t"/>
                <a:pathLst>
                  <a:path extrusionOk="0" h="390" w="243">
                    <a:moveTo>
                      <a:pt x="175" y="14"/>
                    </a:moveTo>
                    <a:cubicBezTo>
                      <a:pt x="188" y="14"/>
                      <a:pt x="202" y="27"/>
                      <a:pt x="215" y="40"/>
                    </a:cubicBezTo>
                    <a:cubicBezTo>
                      <a:pt x="229" y="40"/>
                      <a:pt x="229" y="54"/>
                      <a:pt x="229" y="67"/>
                    </a:cubicBezTo>
                    <a:lnTo>
                      <a:pt x="229" y="322"/>
                    </a:lnTo>
                    <a:cubicBezTo>
                      <a:pt x="229" y="335"/>
                      <a:pt x="229" y="349"/>
                      <a:pt x="215" y="362"/>
                    </a:cubicBezTo>
                    <a:cubicBezTo>
                      <a:pt x="202" y="376"/>
                      <a:pt x="188"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8" y="389"/>
                      <a:pt x="215" y="389"/>
                      <a:pt x="229" y="376"/>
                    </a:cubicBezTo>
                    <a:cubicBezTo>
                      <a:pt x="242" y="362"/>
                      <a:pt x="242" y="335"/>
                      <a:pt x="242" y="322"/>
                    </a:cubicBezTo>
                    <a:lnTo>
                      <a:pt x="242" y="67"/>
                    </a:lnTo>
                    <a:cubicBezTo>
                      <a:pt x="242" y="54"/>
                      <a:pt x="242" y="40"/>
                      <a:pt x="229"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8"/>
              <p:cNvSpPr/>
              <p:nvPr/>
            </p:nvSpPr>
            <p:spPr>
              <a:xfrm>
                <a:off x="7391972"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7" y="349"/>
                      <a:pt x="14" y="335"/>
                      <a:pt x="14" y="322"/>
                    </a:cubicBezTo>
                    <a:lnTo>
                      <a:pt x="14" y="67"/>
                    </a:lnTo>
                    <a:cubicBezTo>
                      <a:pt x="14"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8"/>
              <p:cNvSpPr/>
              <p:nvPr/>
            </p:nvSpPr>
            <p:spPr>
              <a:xfrm>
                <a:off x="7431441" y="4110476"/>
                <a:ext cx="24554" cy="39570"/>
              </a:xfrm>
              <a:custGeom>
                <a:rect b="b" l="l" r="r" t="t"/>
                <a:pathLst>
                  <a:path extrusionOk="0" h="390" w="242">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8"/>
              <p:cNvSpPr/>
              <p:nvPr/>
            </p:nvSpPr>
            <p:spPr>
              <a:xfrm>
                <a:off x="7314455"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40" y="0"/>
                      <a:pt x="27" y="14"/>
                      <a:pt x="14" y="27"/>
                    </a:cubicBezTo>
                    <a:cubicBezTo>
                      <a:pt x="0" y="40"/>
                      <a:pt x="0" y="54"/>
                      <a:pt x="0" y="67"/>
                    </a:cubicBezTo>
                    <a:lnTo>
                      <a:pt x="0" y="322"/>
                    </a:lnTo>
                    <a:cubicBezTo>
                      <a:pt x="0" y="335"/>
                      <a:pt x="0" y="362"/>
                      <a:pt x="14" y="376"/>
                    </a:cubicBezTo>
                    <a:cubicBezTo>
                      <a:pt x="27" y="389"/>
                      <a:pt x="40"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8"/>
              <p:cNvSpPr/>
              <p:nvPr/>
            </p:nvSpPr>
            <p:spPr>
              <a:xfrm>
                <a:off x="4422875" y="3296747"/>
                <a:ext cx="662753" cy="730834"/>
              </a:xfrm>
              <a:custGeom>
                <a:rect b="b" l="l" r="r" t="t"/>
                <a:pathLst>
                  <a:path extrusionOk="0" h="7203" w="6532">
                    <a:moveTo>
                      <a:pt x="162" y="14"/>
                    </a:moveTo>
                    <a:cubicBezTo>
                      <a:pt x="215" y="14"/>
                      <a:pt x="805" y="27"/>
                      <a:pt x="980" y="54"/>
                    </a:cubicBezTo>
                    <a:lnTo>
                      <a:pt x="4171" y="4131"/>
                    </a:lnTo>
                    <a:lnTo>
                      <a:pt x="2200" y="4131"/>
                    </a:lnTo>
                    <a:cubicBezTo>
                      <a:pt x="2200" y="4131"/>
                      <a:pt x="135" y="215"/>
                      <a:pt x="27" y="14"/>
                    </a:cubicBezTo>
                    <a:close/>
                    <a:moveTo>
                      <a:pt x="4185" y="4144"/>
                    </a:moveTo>
                    <a:lnTo>
                      <a:pt x="6492" y="7095"/>
                    </a:lnTo>
                    <a:lnTo>
                      <a:pt x="3823" y="7189"/>
                    </a:lnTo>
                    <a:lnTo>
                      <a:pt x="2213" y="4144"/>
                    </a:lnTo>
                    <a:close/>
                    <a:moveTo>
                      <a:pt x="1" y="0"/>
                    </a:moveTo>
                    <a:cubicBezTo>
                      <a:pt x="27" y="41"/>
                      <a:pt x="1516" y="2857"/>
                      <a:pt x="2200" y="4144"/>
                    </a:cubicBezTo>
                    <a:cubicBezTo>
                      <a:pt x="2656" y="5029"/>
                      <a:pt x="3742" y="7068"/>
                      <a:pt x="3809" y="7202"/>
                    </a:cubicBezTo>
                    <a:cubicBezTo>
                      <a:pt x="3863" y="7202"/>
                      <a:pt x="6532" y="7108"/>
                      <a:pt x="6532" y="7108"/>
                    </a:cubicBezTo>
                    <a:lnTo>
                      <a:pt x="4198" y="4144"/>
                    </a:lnTo>
                    <a:lnTo>
                      <a:pt x="980" y="41"/>
                    </a:lnTo>
                    <a:cubicBezTo>
                      <a:pt x="819" y="14"/>
                      <a:pt x="22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8"/>
              <p:cNvSpPr/>
              <p:nvPr/>
            </p:nvSpPr>
            <p:spPr>
              <a:xfrm>
                <a:off x="4420135" y="3295326"/>
                <a:ext cx="1193503" cy="732255"/>
              </a:xfrm>
              <a:custGeom>
                <a:rect b="b" l="l" r="r" t="t"/>
                <a:pathLst>
                  <a:path extrusionOk="0" h="7217" w="11763">
                    <a:moveTo>
                      <a:pt x="189" y="41"/>
                    </a:moveTo>
                    <a:cubicBezTo>
                      <a:pt x="256" y="41"/>
                      <a:pt x="846" y="41"/>
                      <a:pt x="1007" y="68"/>
                    </a:cubicBezTo>
                    <a:cubicBezTo>
                      <a:pt x="1248" y="95"/>
                      <a:pt x="1476" y="148"/>
                      <a:pt x="1704" y="215"/>
                    </a:cubicBezTo>
                    <a:cubicBezTo>
                      <a:pt x="1865" y="269"/>
                      <a:pt x="2012" y="336"/>
                      <a:pt x="2160" y="390"/>
                    </a:cubicBezTo>
                    <a:cubicBezTo>
                      <a:pt x="2240" y="430"/>
                      <a:pt x="2321" y="470"/>
                      <a:pt x="2401" y="524"/>
                    </a:cubicBezTo>
                    <a:cubicBezTo>
                      <a:pt x="2522" y="578"/>
                      <a:pt x="2629" y="645"/>
                      <a:pt x="2737" y="725"/>
                    </a:cubicBezTo>
                    <a:cubicBezTo>
                      <a:pt x="2951" y="873"/>
                      <a:pt x="3152" y="1034"/>
                      <a:pt x="3340" y="1221"/>
                    </a:cubicBezTo>
                    <a:cubicBezTo>
                      <a:pt x="4051" y="1946"/>
                      <a:pt x="5177" y="3018"/>
                      <a:pt x="6452" y="4038"/>
                    </a:cubicBezTo>
                    <a:cubicBezTo>
                      <a:pt x="8034" y="5298"/>
                      <a:pt x="9482" y="6157"/>
                      <a:pt x="10743" y="6599"/>
                    </a:cubicBezTo>
                    <a:cubicBezTo>
                      <a:pt x="11025" y="6693"/>
                      <a:pt x="11293" y="6773"/>
                      <a:pt x="11561" y="6827"/>
                    </a:cubicBezTo>
                    <a:cubicBezTo>
                      <a:pt x="11280" y="6841"/>
                      <a:pt x="11011" y="6841"/>
                      <a:pt x="10730" y="6841"/>
                    </a:cubicBezTo>
                    <a:cubicBezTo>
                      <a:pt x="7659" y="6921"/>
                      <a:pt x="5446" y="7015"/>
                      <a:pt x="4185" y="7136"/>
                    </a:cubicBezTo>
                    <a:cubicBezTo>
                      <a:pt x="4064" y="7149"/>
                      <a:pt x="3957" y="7162"/>
                      <a:pt x="3836" y="7176"/>
                    </a:cubicBezTo>
                    <a:lnTo>
                      <a:pt x="202" y="296"/>
                    </a:lnTo>
                    <a:lnTo>
                      <a:pt x="68" y="41"/>
                    </a:lnTo>
                    <a:close/>
                    <a:moveTo>
                      <a:pt x="1" y="1"/>
                    </a:moveTo>
                    <a:lnTo>
                      <a:pt x="2200" y="4172"/>
                    </a:lnTo>
                    <a:lnTo>
                      <a:pt x="3810" y="7216"/>
                    </a:lnTo>
                    <a:lnTo>
                      <a:pt x="3823" y="7216"/>
                    </a:lnTo>
                    <a:cubicBezTo>
                      <a:pt x="3944" y="7203"/>
                      <a:pt x="4064" y="7189"/>
                      <a:pt x="4185" y="7176"/>
                    </a:cubicBezTo>
                    <a:cubicBezTo>
                      <a:pt x="5446" y="7055"/>
                      <a:pt x="7659" y="6961"/>
                      <a:pt x="10730" y="6894"/>
                    </a:cubicBezTo>
                    <a:cubicBezTo>
                      <a:pt x="11065" y="6881"/>
                      <a:pt x="11414" y="6881"/>
                      <a:pt x="11762" y="6867"/>
                    </a:cubicBezTo>
                    <a:lnTo>
                      <a:pt x="11762" y="6827"/>
                    </a:lnTo>
                    <a:cubicBezTo>
                      <a:pt x="11440" y="6773"/>
                      <a:pt x="11105" y="6680"/>
                      <a:pt x="10757" y="6559"/>
                    </a:cubicBezTo>
                    <a:cubicBezTo>
                      <a:pt x="9496" y="6116"/>
                      <a:pt x="8061" y="5258"/>
                      <a:pt x="6465" y="3997"/>
                    </a:cubicBezTo>
                    <a:cubicBezTo>
                      <a:pt x="5204" y="2992"/>
                      <a:pt x="4078" y="1919"/>
                      <a:pt x="3367" y="1194"/>
                    </a:cubicBezTo>
                    <a:cubicBezTo>
                      <a:pt x="3179" y="1007"/>
                      <a:pt x="2978" y="832"/>
                      <a:pt x="2763" y="685"/>
                    </a:cubicBezTo>
                    <a:cubicBezTo>
                      <a:pt x="2656" y="618"/>
                      <a:pt x="2536" y="551"/>
                      <a:pt x="2428" y="484"/>
                    </a:cubicBezTo>
                    <a:cubicBezTo>
                      <a:pt x="2348" y="443"/>
                      <a:pt x="2267" y="403"/>
                      <a:pt x="2173" y="363"/>
                    </a:cubicBezTo>
                    <a:cubicBezTo>
                      <a:pt x="2026" y="296"/>
                      <a:pt x="1878" y="229"/>
                      <a:pt x="1717" y="189"/>
                    </a:cubicBezTo>
                    <a:cubicBezTo>
                      <a:pt x="1489" y="108"/>
                      <a:pt x="1248" y="55"/>
                      <a:pt x="1020" y="28"/>
                    </a:cubicBezTo>
                    <a:cubicBezTo>
                      <a:pt x="846" y="1"/>
                      <a:pt x="256" y="1"/>
                      <a:pt x="18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8"/>
              <p:cNvSpPr/>
              <p:nvPr/>
            </p:nvSpPr>
            <p:spPr>
              <a:xfrm>
                <a:off x="5839393" y="3978169"/>
                <a:ext cx="2842675" cy="471192"/>
              </a:xfrm>
              <a:custGeom>
                <a:rect b="b" l="l" r="r" t="t"/>
                <a:pathLst>
                  <a:path extrusionOk="0" h="4644" w="28017">
                    <a:moveTo>
                      <a:pt x="13642" y="48"/>
                    </a:moveTo>
                    <a:cubicBezTo>
                      <a:pt x="18201" y="48"/>
                      <a:pt x="22562" y="116"/>
                      <a:pt x="24328" y="432"/>
                    </a:cubicBezTo>
                    <a:cubicBezTo>
                      <a:pt x="24503" y="459"/>
                      <a:pt x="24637" y="499"/>
                      <a:pt x="24757" y="526"/>
                    </a:cubicBezTo>
                    <a:cubicBezTo>
                      <a:pt x="25938" y="875"/>
                      <a:pt x="26796" y="1478"/>
                      <a:pt x="27198" y="1814"/>
                    </a:cubicBezTo>
                    <a:cubicBezTo>
                      <a:pt x="27279" y="1881"/>
                      <a:pt x="27346" y="1948"/>
                      <a:pt x="27426" y="2015"/>
                    </a:cubicBezTo>
                    <a:cubicBezTo>
                      <a:pt x="27560" y="2136"/>
                      <a:pt x="27681" y="2270"/>
                      <a:pt x="27788" y="2390"/>
                    </a:cubicBezTo>
                    <a:cubicBezTo>
                      <a:pt x="27855" y="2471"/>
                      <a:pt x="27909" y="2538"/>
                      <a:pt x="27936" y="2605"/>
                    </a:cubicBezTo>
                    <a:cubicBezTo>
                      <a:pt x="27949" y="2632"/>
                      <a:pt x="27963" y="2645"/>
                      <a:pt x="27963" y="2672"/>
                    </a:cubicBezTo>
                    <a:cubicBezTo>
                      <a:pt x="27963" y="2672"/>
                      <a:pt x="27976" y="2685"/>
                      <a:pt x="27976" y="2685"/>
                    </a:cubicBezTo>
                    <a:cubicBezTo>
                      <a:pt x="27976" y="2699"/>
                      <a:pt x="27976" y="2699"/>
                      <a:pt x="27976" y="2712"/>
                    </a:cubicBezTo>
                    <a:cubicBezTo>
                      <a:pt x="27976" y="2726"/>
                      <a:pt x="27963" y="2752"/>
                      <a:pt x="27896" y="2820"/>
                    </a:cubicBezTo>
                    <a:cubicBezTo>
                      <a:pt x="27855" y="2873"/>
                      <a:pt x="27788" y="2927"/>
                      <a:pt x="27708" y="2980"/>
                    </a:cubicBezTo>
                    <a:cubicBezTo>
                      <a:pt x="27654" y="3021"/>
                      <a:pt x="27587" y="3074"/>
                      <a:pt x="27507" y="3115"/>
                    </a:cubicBezTo>
                    <a:cubicBezTo>
                      <a:pt x="27480" y="3128"/>
                      <a:pt x="27453" y="3155"/>
                      <a:pt x="27426" y="3168"/>
                    </a:cubicBezTo>
                    <a:cubicBezTo>
                      <a:pt x="27359" y="3208"/>
                      <a:pt x="27279" y="3249"/>
                      <a:pt x="27198" y="3302"/>
                    </a:cubicBezTo>
                    <a:cubicBezTo>
                      <a:pt x="26742" y="3557"/>
                      <a:pt x="25763" y="4013"/>
                      <a:pt x="24328" y="4322"/>
                    </a:cubicBezTo>
                    <a:cubicBezTo>
                      <a:pt x="23457" y="4509"/>
                      <a:pt x="22585" y="4603"/>
                      <a:pt x="21700" y="4603"/>
                    </a:cubicBezTo>
                    <a:lnTo>
                      <a:pt x="15437" y="4603"/>
                    </a:lnTo>
                    <a:lnTo>
                      <a:pt x="15437" y="3195"/>
                    </a:lnTo>
                    <a:cubicBezTo>
                      <a:pt x="15437" y="3182"/>
                      <a:pt x="15423" y="3168"/>
                      <a:pt x="15423" y="3155"/>
                    </a:cubicBezTo>
                    <a:cubicBezTo>
                      <a:pt x="15464" y="3101"/>
                      <a:pt x="15490" y="3048"/>
                      <a:pt x="15504" y="3007"/>
                    </a:cubicBezTo>
                    <a:cubicBezTo>
                      <a:pt x="15531" y="2954"/>
                      <a:pt x="15544" y="2900"/>
                      <a:pt x="15544" y="2846"/>
                    </a:cubicBezTo>
                    <a:lnTo>
                      <a:pt x="15544" y="2833"/>
                    </a:lnTo>
                    <a:lnTo>
                      <a:pt x="1664" y="1036"/>
                    </a:lnTo>
                    <a:lnTo>
                      <a:pt x="148" y="111"/>
                    </a:lnTo>
                    <a:cubicBezTo>
                      <a:pt x="2052" y="84"/>
                      <a:pt x="4145" y="70"/>
                      <a:pt x="6036" y="70"/>
                    </a:cubicBezTo>
                    <a:cubicBezTo>
                      <a:pt x="7001" y="70"/>
                      <a:pt x="8101" y="57"/>
                      <a:pt x="9268" y="57"/>
                    </a:cubicBezTo>
                    <a:lnTo>
                      <a:pt x="10488" y="57"/>
                    </a:lnTo>
                    <a:cubicBezTo>
                      <a:pt x="11530" y="52"/>
                      <a:pt x="12591" y="48"/>
                      <a:pt x="13642" y="48"/>
                    </a:cubicBezTo>
                    <a:close/>
                    <a:moveTo>
                      <a:pt x="12740" y="0"/>
                    </a:moveTo>
                    <a:cubicBezTo>
                      <a:pt x="11987" y="0"/>
                      <a:pt x="11232" y="1"/>
                      <a:pt x="10488" y="3"/>
                    </a:cubicBezTo>
                    <a:lnTo>
                      <a:pt x="9254" y="17"/>
                    </a:lnTo>
                    <a:lnTo>
                      <a:pt x="6036" y="17"/>
                    </a:lnTo>
                    <a:cubicBezTo>
                      <a:pt x="4118" y="17"/>
                      <a:pt x="1999" y="30"/>
                      <a:pt x="68" y="57"/>
                    </a:cubicBezTo>
                    <a:lnTo>
                      <a:pt x="1" y="57"/>
                    </a:lnTo>
                    <a:lnTo>
                      <a:pt x="1637" y="1076"/>
                    </a:lnTo>
                    <a:lnTo>
                      <a:pt x="15490" y="2860"/>
                    </a:lnTo>
                    <a:cubicBezTo>
                      <a:pt x="15490" y="2900"/>
                      <a:pt x="15490" y="2940"/>
                      <a:pt x="15464" y="2994"/>
                    </a:cubicBezTo>
                    <a:cubicBezTo>
                      <a:pt x="15450" y="3034"/>
                      <a:pt x="15423" y="3074"/>
                      <a:pt x="15383" y="3141"/>
                    </a:cubicBezTo>
                    <a:lnTo>
                      <a:pt x="15370" y="3141"/>
                    </a:lnTo>
                    <a:lnTo>
                      <a:pt x="15370" y="3155"/>
                    </a:lnTo>
                    <a:cubicBezTo>
                      <a:pt x="15383" y="3168"/>
                      <a:pt x="15383" y="3182"/>
                      <a:pt x="15383" y="3195"/>
                    </a:cubicBezTo>
                    <a:lnTo>
                      <a:pt x="15383" y="4643"/>
                    </a:lnTo>
                    <a:lnTo>
                      <a:pt x="21700" y="4643"/>
                    </a:lnTo>
                    <a:cubicBezTo>
                      <a:pt x="22585" y="4643"/>
                      <a:pt x="23470" y="4550"/>
                      <a:pt x="24342" y="4362"/>
                    </a:cubicBezTo>
                    <a:cubicBezTo>
                      <a:pt x="25777" y="4053"/>
                      <a:pt x="26756" y="3584"/>
                      <a:pt x="27225" y="3343"/>
                    </a:cubicBezTo>
                    <a:cubicBezTo>
                      <a:pt x="27306" y="3289"/>
                      <a:pt x="27373" y="3249"/>
                      <a:pt x="27440" y="3208"/>
                    </a:cubicBezTo>
                    <a:cubicBezTo>
                      <a:pt x="27480" y="3182"/>
                      <a:pt x="27507" y="3168"/>
                      <a:pt x="27534" y="3155"/>
                    </a:cubicBezTo>
                    <a:cubicBezTo>
                      <a:pt x="27601" y="3101"/>
                      <a:pt x="27668" y="3061"/>
                      <a:pt x="27735" y="3021"/>
                    </a:cubicBezTo>
                    <a:cubicBezTo>
                      <a:pt x="27815" y="2954"/>
                      <a:pt x="27882" y="2900"/>
                      <a:pt x="27936" y="2846"/>
                    </a:cubicBezTo>
                    <a:cubicBezTo>
                      <a:pt x="27990" y="2793"/>
                      <a:pt x="28016" y="2739"/>
                      <a:pt x="28016" y="2712"/>
                    </a:cubicBezTo>
                    <a:cubicBezTo>
                      <a:pt x="28016" y="2699"/>
                      <a:pt x="28016" y="2685"/>
                      <a:pt x="28016" y="2685"/>
                    </a:cubicBezTo>
                    <a:lnTo>
                      <a:pt x="28003" y="2685"/>
                    </a:lnTo>
                    <a:lnTo>
                      <a:pt x="28003" y="2672"/>
                    </a:lnTo>
                    <a:cubicBezTo>
                      <a:pt x="28003" y="2659"/>
                      <a:pt x="28003" y="2659"/>
                      <a:pt x="28003" y="2659"/>
                    </a:cubicBezTo>
                    <a:cubicBezTo>
                      <a:pt x="28003" y="2632"/>
                      <a:pt x="27990" y="2605"/>
                      <a:pt x="27976" y="2578"/>
                    </a:cubicBezTo>
                    <a:cubicBezTo>
                      <a:pt x="27936" y="2511"/>
                      <a:pt x="27882" y="2444"/>
                      <a:pt x="27815" y="2350"/>
                    </a:cubicBezTo>
                    <a:cubicBezTo>
                      <a:pt x="27721" y="2243"/>
                      <a:pt x="27587" y="2109"/>
                      <a:pt x="27453" y="1975"/>
                    </a:cubicBezTo>
                    <a:cubicBezTo>
                      <a:pt x="27373" y="1908"/>
                      <a:pt x="27306" y="1841"/>
                      <a:pt x="27225" y="1787"/>
                    </a:cubicBezTo>
                    <a:cubicBezTo>
                      <a:pt x="26809" y="1452"/>
                      <a:pt x="25951" y="835"/>
                      <a:pt x="24771" y="486"/>
                    </a:cubicBezTo>
                    <a:cubicBezTo>
                      <a:pt x="24650" y="446"/>
                      <a:pt x="24503" y="419"/>
                      <a:pt x="24328" y="392"/>
                    </a:cubicBezTo>
                    <a:cubicBezTo>
                      <a:pt x="22458" y="55"/>
                      <a:pt x="17619" y="0"/>
                      <a:pt x="1274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8"/>
              <p:cNvSpPr/>
              <p:nvPr/>
            </p:nvSpPr>
            <p:spPr>
              <a:xfrm>
                <a:off x="4715493" y="3985271"/>
                <a:ext cx="2386804" cy="464089"/>
              </a:xfrm>
              <a:custGeom>
                <a:rect b="b" l="l" r="r" t="t"/>
                <a:pathLst>
                  <a:path extrusionOk="0" h="4574" w="23524">
                    <a:moveTo>
                      <a:pt x="20157" y="3165"/>
                    </a:moveTo>
                    <a:cubicBezTo>
                      <a:pt x="20143" y="3165"/>
                      <a:pt x="20143" y="3179"/>
                      <a:pt x="20143" y="3192"/>
                    </a:cubicBezTo>
                    <a:lnTo>
                      <a:pt x="20143" y="3380"/>
                    </a:lnTo>
                    <a:lnTo>
                      <a:pt x="18789" y="3380"/>
                    </a:lnTo>
                    <a:cubicBezTo>
                      <a:pt x="18762" y="3366"/>
                      <a:pt x="18507" y="3273"/>
                      <a:pt x="18212" y="3165"/>
                    </a:cubicBezTo>
                    <a:close/>
                    <a:moveTo>
                      <a:pt x="20211" y="3098"/>
                    </a:moveTo>
                    <a:cubicBezTo>
                      <a:pt x="20197" y="3112"/>
                      <a:pt x="20184" y="3112"/>
                      <a:pt x="20184" y="3112"/>
                    </a:cubicBezTo>
                    <a:lnTo>
                      <a:pt x="18092" y="3112"/>
                    </a:lnTo>
                    <a:lnTo>
                      <a:pt x="18092" y="3152"/>
                    </a:lnTo>
                    <a:cubicBezTo>
                      <a:pt x="18454" y="3299"/>
                      <a:pt x="18776" y="3420"/>
                      <a:pt x="18776" y="3420"/>
                    </a:cubicBezTo>
                    <a:lnTo>
                      <a:pt x="20197" y="3420"/>
                    </a:lnTo>
                    <a:lnTo>
                      <a:pt x="20197" y="3192"/>
                    </a:lnTo>
                    <a:cubicBezTo>
                      <a:pt x="20197" y="3179"/>
                      <a:pt x="20197" y="3179"/>
                      <a:pt x="20197" y="3165"/>
                    </a:cubicBezTo>
                    <a:cubicBezTo>
                      <a:pt x="20197" y="3165"/>
                      <a:pt x="20197" y="3152"/>
                      <a:pt x="20197" y="3152"/>
                    </a:cubicBezTo>
                    <a:lnTo>
                      <a:pt x="20211" y="3152"/>
                    </a:lnTo>
                    <a:cubicBezTo>
                      <a:pt x="20211" y="3152"/>
                      <a:pt x="20224" y="3138"/>
                      <a:pt x="20224" y="3138"/>
                    </a:cubicBezTo>
                    <a:lnTo>
                      <a:pt x="20211" y="3098"/>
                    </a:lnTo>
                    <a:close/>
                    <a:moveTo>
                      <a:pt x="10273" y="41"/>
                    </a:moveTo>
                    <a:lnTo>
                      <a:pt x="11319" y="1180"/>
                    </a:lnTo>
                    <a:lnTo>
                      <a:pt x="11359" y="1221"/>
                    </a:lnTo>
                    <a:lnTo>
                      <a:pt x="15181" y="2267"/>
                    </a:lnTo>
                    <a:lnTo>
                      <a:pt x="20626" y="2267"/>
                    </a:lnTo>
                    <a:cubicBezTo>
                      <a:pt x="20626" y="2294"/>
                      <a:pt x="20613" y="2307"/>
                      <a:pt x="20599" y="2320"/>
                    </a:cubicBezTo>
                    <a:cubicBezTo>
                      <a:pt x="20559" y="2361"/>
                      <a:pt x="20532" y="2387"/>
                      <a:pt x="20479" y="2441"/>
                    </a:cubicBezTo>
                    <a:lnTo>
                      <a:pt x="20452" y="2455"/>
                    </a:lnTo>
                    <a:lnTo>
                      <a:pt x="20479" y="2468"/>
                    </a:lnTo>
                    <a:cubicBezTo>
                      <a:pt x="20479" y="2468"/>
                      <a:pt x="20479" y="2481"/>
                      <a:pt x="20479" y="2481"/>
                    </a:cubicBezTo>
                    <a:lnTo>
                      <a:pt x="20465" y="2481"/>
                    </a:lnTo>
                    <a:lnTo>
                      <a:pt x="20304" y="2696"/>
                    </a:lnTo>
                    <a:lnTo>
                      <a:pt x="19151" y="2696"/>
                    </a:lnTo>
                    <a:lnTo>
                      <a:pt x="19151" y="2736"/>
                    </a:lnTo>
                    <a:cubicBezTo>
                      <a:pt x="19312" y="2763"/>
                      <a:pt x="19513" y="2790"/>
                      <a:pt x="19714" y="2830"/>
                    </a:cubicBezTo>
                    <a:cubicBezTo>
                      <a:pt x="19835" y="2843"/>
                      <a:pt x="19942" y="2857"/>
                      <a:pt x="20063" y="2884"/>
                    </a:cubicBezTo>
                    <a:lnTo>
                      <a:pt x="20103" y="2924"/>
                    </a:lnTo>
                    <a:cubicBezTo>
                      <a:pt x="20130" y="2951"/>
                      <a:pt x="20170" y="2964"/>
                      <a:pt x="20251" y="2991"/>
                    </a:cubicBezTo>
                    <a:cubicBezTo>
                      <a:pt x="20304" y="3004"/>
                      <a:pt x="20385" y="3031"/>
                      <a:pt x="20479" y="3045"/>
                    </a:cubicBezTo>
                    <a:lnTo>
                      <a:pt x="20492" y="3045"/>
                    </a:lnTo>
                    <a:cubicBezTo>
                      <a:pt x="20734" y="2964"/>
                      <a:pt x="21176" y="2870"/>
                      <a:pt x="21860" y="2803"/>
                    </a:cubicBezTo>
                    <a:cubicBezTo>
                      <a:pt x="22329" y="2750"/>
                      <a:pt x="22853" y="2723"/>
                      <a:pt x="23429" y="2723"/>
                    </a:cubicBezTo>
                    <a:cubicBezTo>
                      <a:pt x="23429" y="2723"/>
                      <a:pt x="23443" y="2723"/>
                      <a:pt x="23456" y="2736"/>
                    </a:cubicBezTo>
                    <a:cubicBezTo>
                      <a:pt x="23469" y="2750"/>
                      <a:pt x="23483" y="2763"/>
                      <a:pt x="23483" y="2776"/>
                    </a:cubicBezTo>
                    <a:lnTo>
                      <a:pt x="23483" y="4345"/>
                    </a:lnTo>
                    <a:cubicBezTo>
                      <a:pt x="23469" y="4359"/>
                      <a:pt x="23469" y="4386"/>
                      <a:pt x="23456" y="4399"/>
                    </a:cubicBezTo>
                    <a:cubicBezTo>
                      <a:pt x="23443" y="4413"/>
                      <a:pt x="23429" y="4413"/>
                      <a:pt x="23429" y="4413"/>
                    </a:cubicBezTo>
                    <a:cubicBezTo>
                      <a:pt x="22893" y="4413"/>
                      <a:pt x="22397" y="4386"/>
                      <a:pt x="21954" y="4345"/>
                    </a:cubicBezTo>
                    <a:lnTo>
                      <a:pt x="21927" y="4345"/>
                    </a:lnTo>
                    <a:lnTo>
                      <a:pt x="21927" y="4533"/>
                    </a:lnTo>
                    <a:lnTo>
                      <a:pt x="19915" y="4533"/>
                    </a:lnTo>
                    <a:cubicBezTo>
                      <a:pt x="18601" y="4533"/>
                      <a:pt x="11762" y="4265"/>
                      <a:pt x="7819" y="3675"/>
                    </a:cubicBezTo>
                    <a:cubicBezTo>
                      <a:pt x="6987" y="3554"/>
                      <a:pt x="6330" y="3420"/>
                      <a:pt x="5874" y="3286"/>
                    </a:cubicBezTo>
                    <a:cubicBezTo>
                      <a:pt x="3500" y="2589"/>
                      <a:pt x="1824" y="1972"/>
                      <a:pt x="899" y="1462"/>
                    </a:cubicBezTo>
                    <a:cubicBezTo>
                      <a:pt x="711" y="1355"/>
                      <a:pt x="536" y="1261"/>
                      <a:pt x="416" y="1154"/>
                    </a:cubicBezTo>
                    <a:cubicBezTo>
                      <a:pt x="376" y="1127"/>
                      <a:pt x="335" y="1100"/>
                      <a:pt x="308" y="1073"/>
                    </a:cubicBezTo>
                    <a:cubicBezTo>
                      <a:pt x="215" y="993"/>
                      <a:pt x="148" y="926"/>
                      <a:pt x="107" y="859"/>
                    </a:cubicBezTo>
                    <a:cubicBezTo>
                      <a:pt x="94" y="832"/>
                      <a:pt x="80" y="818"/>
                      <a:pt x="67" y="792"/>
                    </a:cubicBezTo>
                    <a:lnTo>
                      <a:pt x="67" y="792"/>
                    </a:lnTo>
                    <a:cubicBezTo>
                      <a:pt x="1797" y="1167"/>
                      <a:pt x="4707" y="1784"/>
                      <a:pt x="5177" y="1811"/>
                    </a:cubicBezTo>
                    <a:lnTo>
                      <a:pt x="5230" y="1824"/>
                    </a:lnTo>
                    <a:lnTo>
                      <a:pt x="5686" y="1824"/>
                    </a:lnTo>
                    <a:cubicBezTo>
                      <a:pt x="5753" y="1811"/>
                      <a:pt x="5820" y="1811"/>
                      <a:pt x="5874" y="1797"/>
                    </a:cubicBezTo>
                    <a:cubicBezTo>
                      <a:pt x="6102" y="1757"/>
                      <a:pt x="6276" y="1677"/>
                      <a:pt x="6397" y="1543"/>
                    </a:cubicBezTo>
                    <a:cubicBezTo>
                      <a:pt x="6411" y="1529"/>
                      <a:pt x="6437" y="1489"/>
                      <a:pt x="6464" y="1462"/>
                    </a:cubicBezTo>
                    <a:cubicBezTo>
                      <a:pt x="6478" y="1435"/>
                      <a:pt x="6491" y="1408"/>
                      <a:pt x="6504" y="1382"/>
                    </a:cubicBezTo>
                    <a:lnTo>
                      <a:pt x="6518" y="1355"/>
                    </a:lnTo>
                    <a:lnTo>
                      <a:pt x="201" y="537"/>
                    </a:lnTo>
                    <a:cubicBezTo>
                      <a:pt x="228" y="523"/>
                      <a:pt x="255" y="523"/>
                      <a:pt x="295" y="510"/>
                    </a:cubicBezTo>
                    <a:cubicBezTo>
                      <a:pt x="416" y="483"/>
                      <a:pt x="563" y="456"/>
                      <a:pt x="751" y="429"/>
                    </a:cubicBezTo>
                    <a:cubicBezTo>
                      <a:pt x="899" y="416"/>
                      <a:pt x="1073" y="389"/>
                      <a:pt x="1274" y="376"/>
                    </a:cubicBezTo>
                    <a:cubicBezTo>
                      <a:pt x="2535" y="255"/>
                      <a:pt x="4748" y="148"/>
                      <a:pt x="7819" y="81"/>
                    </a:cubicBezTo>
                    <a:cubicBezTo>
                      <a:pt x="8583" y="67"/>
                      <a:pt x="9415" y="54"/>
                      <a:pt x="10273" y="41"/>
                    </a:cubicBezTo>
                    <a:close/>
                    <a:moveTo>
                      <a:pt x="10273" y="0"/>
                    </a:moveTo>
                    <a:cubicBezTo>
                      <a:pt x="9415" y="14"/>
                      <a:pt x="8597" y="27"/>
                      <a:pt x="7819" y="54"/>
                    </a:cubicBezTo>
                    <a:cubicBezTo>
                      <a:pt x="4748" y="121"/>
                      <a:pt x="2535" y="215"/>
                      <a:pt x="1274" y="336"/>
                    </a:cubicBezTo>
                    <a:cubicBezTo>
                      <a:pt x="1073" y="362"/>
                      <a:pt x="899" y="376"/>
                      <a:pt x="751" y="403"/>
                    </a:cubicBezTo>
                    <a:cubicBezTo>
                      <a:pt x="563" y="429"/>
                      <a:pt x="402" y="456"/>
                      <a:pt x="282" y="483"/>
                    </a:cubicBezTo>
                    <a:cubicBezTo>
                      <a:pt x="201" y="496"/>
                      <a:pt x="148" y="523"/>
                      <a:pt x="94" y="537"/>
                    </a:cubicBezTo>
                    <a:lnTo>
                      <a:pt x="94" y="577"/>
                    </a:lnTo>
                    <a:lnTo>
                      <a:pt x="6451" y="1395"/>
                    </a:lnTo>
                    <a:cubicBezTo>
                      <a:pt x="6451" y="1408"/>
                      <a:pt x="6437" y="1435"/>
                      <a:pt x="6424" y="1449"/>
                    </a:cubicBezTo>
                    <a:cubicBezTo>
                      <a:pt x="6411" y="1475"/>
                      <a:pt x="6384" y="1502"/>
                      <a:pt x="6357" y="1529"/>
                    </a:cubicBezTo>
                    <a:cubicBezTo>
                      <a:pt x="6250" y="1650"/>
                      <a:pt x="6089" y="1730"/>
                      <a:pt x="5874" y="1771"/>
                    </a:cubicBezTo>
                    <a:cubicBezTo>
                      <a:pt x="5807" y="1771"/>
                      <a:pt x="5753" y="1784"/>
                      <a:pt x="5686" y="1784"/>
                    </a:cubicBezTo>
                    <a:cubicBezTo>
                      <a:pt x="5619" y="1791"/>
                      <a:pt x="5549" y="1794"/>
                      <a:pt x="5473" y="1794"/>
                    </a:cubicBezTo>
                    <a:cubicBezTo>
                      <a:pt x="5398" y="1794"/>
                      <a:pt x="5318" y="1791"/>
                      <a:pt x="5230" y="1784"/>
                    </a:cubicBezTo>
                    <a:lnTo>
                      <a:pt x="5190" y="1784"/>
                    </a:lnTo>
                    <a:cubicBezTo>
                      <a:pt x="4707" y="1744"/>
                      <a:pt x="1757" y="1113"/>
                      <a:pt x="40" y="751"/>
                    </a:cubicBezTo>
                    <a:lnTo>
                      <a:pt x="0" y="738"/>
                    </a:lnTo>
                    <a:lnTo>
                      <a:pt x="13" y="778"/>
                    </a:lnTo>
                    <a:cubicBezTo>
                      <a:pt x="27" y="805"/>
                      <a:pt x="54" y="845"/>
                      <a:pt x="67" y="885"/>
                    </a:cubicBezTo>
                    <a:cubicBezTo>
                      <a:pt x="121" y="952"/>
                      <a:pt x="188" y="1020"/>
                      <a:pt x="282" y="1100"/>
                    </a:cubicBezTo>
                    <a:cubicBezTo>
                      <a:pt x="308" y="1127"/>
                      <a:pt x="349" y="1167"/>
                      <a:pt x="389" y="1194"/>
                    </a:cubicBezTo>
                    <a:cubicBezTo>
                      <a:pt x="523" y="1288"/>
                      <a:pt x="684" y="1395"/>
                      <a:pt x="872" y="1502"/>
                    </a:cubicBezTo>
                    <a:cubicBezTo>
                      <a:pt x="1811" y="2012"/>
                      <a:pt x="3487" y="2629"/>
                      <a:pt x="5861" y="3326"/>
                    </a:cubicBezTo>
                    <a:cubicBezTo>
                      <a:pt x="6330" y="3460"/>
                      <a:pt x="6987" y="3594"/>
                      <a:pt x="7819" y="3715"/>
                    </a:cubicBezTo>
                    <a:cubicBezTo>
                      <a:pt x="11762" y="4305"/>
                      <a:pt x="18601" y="4573"/>
                      <a:pt x="19915" y="4573"/>
                    </a:cubicBezTo>
                    <a:lnTo>
                      <a:pt x="21981" y="4573"/>
                    </a:lnTo>
                    <a:lnTo>
                      <a:pt x="21981" y="4399"/>
                    </a:lnTo>
                    <a:cubicBezTo>
                      <a:pt x="22423" y="4439"/>
                      <a:pt x="22906" y="4453"/>
                      <a:pt x="23429" y="4453"/>
                    </a:cubicBezTo>
                    <a:cubicBezTo>
                      <a:pt x="23456" y="4453"/>
                      <a:pt x="23469" y="4453"/>
                      <a:pt x="23483" y="4439"/>
                    </a:cubicBezTo>
                    <a:cubicBezTo>
                      <a:pt x="23510" y="4413"/>
                      <a:pt x="23523" y="4359"/>
                      <a:pt x="23523" y="4359"/>
                    </a:cubicBezTo>
                    <a:lnTo>
                      <a:pt x="23523" y="2776"/>
                    </a:lnTo>
                    <a:cubicBezTo>
                      <a:pt x="23523" y="2750"/>
                      <a:pt x="23510" y="2723"/>
                      <a:pt x="23483" y="2709"/>
                    </a:cubicBezTo>
                    <a:cubicBezTo>
                      <a:pt x="23469" y="2696"/>
                      <a:pt x="23456" y="2682"/>
                      <a:pt x="23429" y="2682"/>
                    </a:cubicBezTo>
                    <a:cubicBezTo>
                      <a:pt x="22853" y="2682"/>
                      <a:pt x="22329" y="2709"/>
                      <a:pt x="21860" y="2763"/>
                    </a:cubicBezTo>
                    <a:cubicBezTo>
                      <a:pt x="21176" y="2830"/>
                      <a:pt x="20734" y="2924"/>
                      <a:pt x="20479" y="3004"/>
                    </a:cubicBezTo>
                    <a:cubicBezTo>
                      <a:pt x="20398" y="2991"/>
                      <a:pt x="20318" y="2964"/>
                      <a:pt x="20264" y="2951"/>
                    </a:cubicBezTo>
                    <a:cubicBezTo>
                      <a:pt x="20184" y="2924"/>
                      <a:pt x="20143" y="2910"/>
                      <a:pt x="20143" y="2897"/>
                    </a:cubicBezTo>
                    <a:lnTo>
                      <a:pt x="20076" y="2843"/>
                    </a:lnTo>
                    <a:cubicBezTo>
                      <a:pt x="19956" y="2817"/>
                      <a:pt x="19848" y="2803"/>
                      <a:pt x="19728" y="2790"/>
                    </a:cubicBezTo>
                    <a:cubicBezTo>
                      <a:pt x="19620" y="2776"/>
                      <a:pt x="19513" y="2750"/>
                      <a:pt x="19406" y="2736"/>
                    </a:cubicBezTo>
                    <a:lnTo>
                      <a:pt x="20331" y="2736"/>
                    </a:lnTo>
                    <a:lnTo>
                      <a:pt x="20506" y="2522"/>
                    </a:lnTo>
                    <a:cubicBezTo>
                      <a:pt x="20506" y="2508"/>
                      <a:pt x="20519" y="2495"/>
                      <a:pt x="20519" y="2481"/>
                    </a:cubicBezTo>
                    <a:cubicBezTo>
                      <a:pt x="20519" y="2481"/>
                      <a:pt x="20519" y="2468"/>
                      <a:pt x="20519" y="2468"/>
                    </a:cubicBezTo>
                    <a:cubicBezTo>
                      <a:pt x="20559" y="2414"/>
                      <a:pt x="20599" y="2387"/>
                      <a:pt x="20640" y="2347"/>
                    </a:cubicBezTo>
                    <a:cubicBezTo>
                      <a:pt x="20667" y="2320"/>
                      <a:pt x="20680" y="2294"/>
                      <a:pt x="20680" y="2253"/>
                    </a:cubicBezTo>
                    <a:lnTo>
                      <a:pt x="20680" y="2240"/>
                    </a:lnTo>
                    <a:lnTo>
                      <a:pt x="15195" y="2240"/>
                    </a:lnTo>
                    <a:lnTo>
                      <a:pt x="11386" y="1194"/>
                    </a:lnTo>
                    <a:lnTo>
                      <a:pt x="10300" y="14"/>
                    </a:lnTo>
                    <a:lnTo>
                      <a:pt x="1028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8"/>
              <p:cNvSpPr/>
              <p:nvPr/>
            </p:nvSpPr>
            <p:spPr>
              <a:xfrm>
                <a:off x="6551051" y="4299602"/>
                <a:ext cx="216420" cy="32772"/>
              </a:xfrm>
              <a:custGeom>
                <a:rect b="b" l="l" r="r" t="t"/>
                <a:pathLst>
                  <a:path extrusionOk="0" h="323" w="2133">
                    <a:moveTo>
                      <a:pt x="2066" y="54"/>
                    </a:moveTo>
                    <a:cubicBezTo>
                      <a:pt x="2052" y="67"/>
                      <a:pt x="2052" y="81"/>
                      <a:pt x="2052" y="94"/>
                    </a:cubicBezTo>
                    <a:lnTo>
                      <a:pt x="2052" y="282"/>
                    </a:lnTo>
                    <a:lnTo>
                      <a:pt x="698" y="282"/>
                    </a:lnTo>
                    <a:cubicBezTo>
                      <a:pt x="671" y="268"/>
                      <a:pt x="416" y="175"/>
                      <a:pt x="121" y="54"/>
                    </a:cubicBezTo>
                    <a:close/>
                    <a:moveTo>
                      <a:pt x="2120" y="0"/>
                    </a:moveTo>
                    <a:cubicBezTo>
                      <a:pt x="2106" y="14"/>
                      <a:pt x="2093" y="14"/>
                      <a:pt x="2093" y="14"/>
                    </a:cubicBezTo>
                    <a:lnTo>
                      <a:pt x="1" y="14"/>
                    </a:lnTo>
                    <a:lnTo>
                      <a:pt x="1" y="54"/>
                    </a:lnTo>
                    <a:cubicBezTo>
                      <a:pt x="363" y="201"/>
                      <a:pt x="685" y="322"/>
                      <a:pt x="685" y="322"/>
                    </a:cubicBezTo>
                    <a:lnTo>
                      <a:pt x="2106" y="322"/>
                    </a:lnTo>
                    <a:lnTo>
                      <a:pt x="2106" y="94"/>
                    </a:lnTo>
                    <a:cubicBezTo>
                      <a:pt x="2106" y="81"/>
                      <a:pt x="2106" y="81"/>
                      <a:pt x="2106" y="67"/>
                    </a:cubicBezTo>
                    <a:cubicBezTo>
                      <a:pt x="2106" y="67"/>
                      <a:pt x="2106" y="54"/>
                      <a:pt x="2106" y="54"/>
                    </a:cubicBezTo>
                    <a:lnTo>
                      <a:pt x="2120" y="54"/>
                    </a:lnTo>
                    <a:cubicBezTo>
                      <a:pt x="2120" y="40"/>
                      <a:pt x="2133" y="40"/>
                      <a:pt x="2133" y="40"/>
                    </a:cubicBezTo>
                    <a:lnTo>
                      <a:pt x="212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8"/>
              <p:cNvSpPr/>
              <p:nvPr/>
            </p:nvSpPr>
            <p:spPr>
              <a:xfrm>
                <a:off x="5712869" y="3940323"/>
                <a:ext cx="1703758" cy="372976"/>
              </a:xfrm>
              <a:custGeom>
                <a:rect b="b" l="l" r="r" t="t"/>
                <a:pathLst>
                  <a:path extrusionOk="0" h="3676" w="16792">
                    <a:moveTo>
                      <a:pt x="617" y="54"/>
                    </a:moveTo>
                    <a:lnTo>
                      <a:pt x="2884" y="1449"/>
                    </a:lnTo>
                    <a:lnTo>
                      <a:pt x="16737" y="3233"/>
                    </a:lnTo>
                    <a:cubicBezTo>
                      <a:pt x="16737" y="3286"/>
                      <a:pt x="16737" y="3327"/>
                      <a:pt x="16711" y="3367"/>
                    </a:cubicBezTo>
                    <a:cubicBezTo>
                      <a:pt x="16697" y="3407"/>
                      <a:pt x="16670" y="3434"/>
                      <a:pt x="16644" y="3488"/>
                    </a:cubicBezTo>
                    <a:cubicBezTo>
                      <a:pt x="16644" y="3488"/>
                      <a:pt x="16630" y="3474"/>
                      <a:pt x="16630" y="3474"/>
                    </a:cubicBezTo>
                    <a:cubicBezTo>
                      <a:pt x="16603" y="3461"/>
                      <a:pt x="16576" y="3447"/>
                      <a:pt x="16550" y="3447"/>
                    </a:cubicBezTo>
                    <a:cubicBezTo>
                      <a:pt x="15772" y="3447"/>
                      <a:pt x="15048" y="3488"/>
                      <a:pt x="14417" y="3555"/>
                    </a:cubicBezTo>
                    <a:cubicBezTo>
                      <a:pt x="14162" y="3568"/>
                      <a:pt x="13921" y="3608"/>
                      <a:pt x="13693" y="3635"/>
                    </a:cubicBezTo>
                    <a:lnTo>
                      <a:pt x="13693" y="3219"/>
                    </a:lnTo>
                    <a:cubicBezTo>
                      <a:pt x="13693" y="3193"/>
                      <a:pt x="13680" y="3166"/>
                      <a:pt x="13653" y="3152"/>
                    </a:cubicBezTo>
                    <a:cubicBezTo>
                      <a:pt x="13639" y="3139"/>
                      <a:pt x="13613" y="3125"/>
                      <a:pt x="13599" y="3125"/>
                    </a:cubicBezTo>
                    <a:cubicBezTo>
                      <a:pt x="13023" y="3125"/>
                      <a:pt x="12499" y="3152"/>
                      <a:pt x="12017" y="3206"/>
                    </a:cubicBezTo>
                    <a:cubicBezTo>
                      <a:pt x="11346" y="3273"/>
                      <a:pt x="10904" y="3367"/>
                      <a:pt x="10649" y="3447"/>
                    </a:cubicBezTo>
                    <a:cubicBezTo>
                      <a:pt x="10555" y="3434"/>
                      <a:pt x="10488" y="3407"/>
                      <a:pt x="10434" y="3394"/>
                    </a:cubicBezTo>
                    <a:cubicBezTo>
                      <a:pt x="10354" y="3367"/>
                      <a:pt x="10313" y="3353"/>
                      <a:pt x="10300" y="3340"/>
                    </a:cubicBezTo>
                    <a:lnTo>
                      <a:pt x="10246" y="3286"/>
                    </a:lnTo>
                    <a:cubicBezTo>
                      <a:pt x="10126" y="3260"/>
                      <a:pt x="10005" y="3246"/>
                      <a:pt x="9884" y="3233"/>
                    </a:cubicBezTo>
                    <a:cubicBezTo>
                      <a:pt x="9790" y="3219"/>
                      <a:pt x="9683" y="3193"/>
                      <a:pt x="9576" y="3179"/>
                    </a:cubicBezTo>
                    <a:lnTo>
                      <a:pt x="10488" y="3179"/>
                    </a:lnTo>
                    <a:lnTo>
                      <a:pt x="10676" y="2965"/>
                    </a:lnTo>
                    <a:cubicBezTo>
                      <a:pt x="10676" y="2951"/>
                      <a:pt x="10689" y="2938"/>
                      <a:pt x="10689" y="2924"/>
                    </a:cubicBezTo>
                    <a:cubicBezTo>
                      <a:pt x="10689" y="2924"/>
                      <a:pt x="10689" y="2911"/>
                      <a:pt x="10689" y="2911"/>
                    </a:cubicBezTo>
                    <a:cubicBezTo>
                      <a:pt x="10729" y="2857"/>
                      <a:pt x="10769" y="2830"/>
                      <a:pt x="10796" y="2790"/>
                    </a:cubicBezTo>
                    <a:cubicBezTo>
                      <a:pt x="10837" y="2763"/>
                      <a:pt x="10837" y="2737"/>
                      <a:pt x="10837" y="2696"/>
                    </a:cubicBezTo>
                    <a:lnTo>
                      <a:pt x="10837" y="2683"/>
                    </a:lnTo>
                    <a:lnTo>
                      <a:pt x="5351" y="2683"/>
                    </a:lnTo>
                    <a:lnTo>
                      <a:pt x="1556" y="1637"/>
                    </a:lnTo>
                    <a:lnTo>
                      <a:pt x="94" y="54"/>
                    </a:lnTo>
                    <a:close/>
                    <a:moveTo>
                      <a:pt x="0" y="1"/>
                    </a:moveTo>
                    <a:lnTo>
                      <a:pt x="1489" y="1623"/>
                    </a:lnTo>
                    <a:lnTo>
                      <a:pt x="1529" y="1664"/>
                    </a:lnTo>
                    <a:lnTo>
                      <a:pt x="5351" y="2710"/>
                    </a:lnTo>
                    <a:lnTo>
                      <a:pt x="10796" y="2710"/>
                    </a:lnTo>
                    <a:cubicBezTo>
                      <a:pt x="10796" y="2737"/>
                      <a:pt x="10796" y="2750"/>
                      <a:pt x="10769" y="2763"/>
                    </a:cubicBezTo>
                    <a:cubicBezTo>
                      <a:pt x="10743" y="2804"/>
                      <a:pt x="10702" y="2830"/>
                      <a:pt x="10649" y="2884"/>
                    </a:cubicBezTo>
                    <a:lnTo>
                      <a:pt x="10635" y="2898"/>
                    </a:lnTo>
                    <a:lnTo>
                      <a:pt x="10649" y="2911"/>
                    </a:lnTo>
                    <a:cubicBezTo>
                      <a:pt x="10649" y="2911"/>
                      <a:pt x="10649" y="2924"/>
                      <a:pt x="10649" y="2924"/>
                    </a:cubicBezTo>
                    <a:lnTo>
                      <a:pt x="10635" y="2924"/>
                    </a:lnTo>
                    <a:lnTo>
                      <a:pt x="10474" y="3139"/>
                    </a:lnTo>
                    <a:lnTo>
                      <a:pt x="9334" y="3139"/>
                    </a:lnTo>
                    <a:lnTo>
                      <a:pt x="9321" y="3179"/>
                    </a:lnTo>
                    <a:cubicBezTo>
                      <a:pt x="9482" y="3206"/>
                      <a:pt x="9683" y="3233"/>
                      <a:pt x="9884" y="3260"/>
                    </a:cubicBezTo>
                    <a:cubicBezTo>
                      <a:pt x="10005" y="3286"/>
                      <a:pt x="10126" y="3300"/>
                      <a:pt x="10233" y="3313"/>
                    </a:cubicBezTo>
                    <a:lnTo>
                      <a:pt x="10273" y="3367"/>
                    </a:lnTo>
                    <a:cubicBezTo>
                      <a:pt x="10300" y="3394"/>
                      <a:pt x="10354" y="3407"/>
                      <a:pt x="10434" y="3434"/>
                    </a:cubicBezTo>
                    <a:cubicBezTo>
                      <a:pt x="10488" y="3447"/>
                      <a:pt x="10555" y="3474"/>
                      <a:pt x="10649" y="3488"/>
                    </a:cubicBezTo>
                    <a:lnTo>
                      <a:pt x="10662" y="3488"/>
                    </a:lnTo>
                    <a:cubicBezTo>
                      <a:pt x="10904" y="3407"/>
                      <a:pt x="11346" y="3313"/>
                      <a:pt x="12030" y="3246"/>
                    </a:cubicBezTo>
                    <a:cubicBezTo>
                      <a:pt x="12499" y="3193"/>
                      <a:pt x="13023" y="3166"/>
                      <a:pt x="13599" y="3166"/>
                    </a:cubicBezTo>
                    <a:cubicBezTo>
                      <a:pt x="13613" y="3166"/>
                      <a:pt x="13626" y="3166"/>
                      <a:pt x="13626" y="3179"/>
                    </a:cubicBezTo>
                    <a:cubicBezTo>
                      <a:pt x="13639" y="3193"/>
                      <a:pt x="13653" y="3206"/>
                      <a:pt x="13653" y="3219"/>
                    </a:cubicBezTo>
                    <a:lnTo>
                      <a:pt x="13653" y="3675"/>
                    </a:lnTo>
                    <a:lnTo>
                      <a:pt x="13680" y="3675"/>
                    </a:lnTo>
                    <a:cubicBezTo>
                      <a:pt x="13908" y="3635"/>
                      <a:pt x="14162" y="3608"/>
                      <a:pt x="14417" y="3581"/>
                    </a:cubicBezTo>
                    <a:cubicBezTo>
                      <a:pt x="15061" y="3514"/>
                      <a:pt x="15772" y="3488"/>
                      <a:pt x="16550" y="3474"/>
                    </a:cubicBezTo>
                    <a:cubicBezTo>
                      <a:pt x="16576" y="3474"/>
                      <a:pt x="16590" y="3488"/>
                      <a:pt x="16603" y="3501"/>
                    </a:cubicBezTo>
                    <a:cubicBezTo>
                      <a:pt x="16617" y="3501"/>
                      <a:pt x="16617" y="3514"/>
                      <a:pt x="16630" y="3528"/>
                    </a:cubicBezTo>
                    <a:lnTo>
                      <a:pt x="16644" y="3555"/>
                    </a:lnTo>
                    <a:lnTo>
                      <a:pt x="16657" y="3528"/>
                    </a:lnTo>
                    <a:cubicBezTo>
                      <a:pt x="16711" y="3461"/>
                      <a:pt x="16737" y="3421"/>
                      <a:pt x="16751" y="3367"/>
                    </a:cubicBezTo>
                    <a:cubicBezTo>
                      <a:pt x="16778" y="3313"/>
                      <a:pt x="16791" y="3273"/>
                      <a:pt x="16791" y="3206"/>
                    </a:cubicBezTo>
                    <a:lnTo>
                      <a:pt x="16791" y="3193"/>
                    </a:lnTo>
                    <a:lnTo>
                      <a:pt x="2911" y="1395"/>
                    </a:lnTo>
                    <a:lnTo>
                      <a:pt x="765" y="81"/>
                    </a:lnTo>
                    <a:lnTo>
                      <a:pt x="63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8"/>
              <p:cNvSpPr/>
              <p:nvPr/>
            </p:nvSpPr>
            <p:spPr>
              <a:xfrm>
                <a:off x="5868005" y="4083182"/>
                <a:ext cx="138902" cy="27395"/>
              </a:xfrm>
              <a:custGeom>
                <a:rect b="b" l="l" r="r" t="t"/>
                <a:pathLst>
                  <a:path extrusionOk="0" h="270" w="1369">
                    <a:moveTo>
                      <a:pt x="1368" y="1"/>
                    </a:moveTo>
                    <a:lnTo>
                      <a:pt x="0" y="229"/>
                    </a:lnTo>
                    <a:lnTo>
                      <a:pt x="14" y="269"/>
                    </a:lnTo>
                    <a:lnTo>
                      <a:pt x="1368" y="41"/>
                    </a:lnTo>
                    <a:lnTo>
                      <a:pt x="13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8"/>
              <p:cNvSpPr/>
              <p:nvPr/>
            </p:nvSpPr>
            <p:spPr>
              <a:xfrm>
                <a:off x="6770108" y="4298182"/>
                <a:ext cx="1522" cy="4261"/>
              </a:xfrm>
              <a:custGeom>
                <a:rect b="b" l="l" r="r" t="t"/>
                <a:pathLst>
                  <a:path extrusionOk="0" h="42" w="15">
                    <a:moveTo>
                      <a:pt x="14" y="41"/>
                    </a:moveTo>
                    <a:lnTo>
                      <a:pt x="1" y="1"/>
                    </a:lnTo>
                    <a:lnTo>
                      <a:pt x="1" y="1"/>
                    </a:lnTo>
                    <a:lnTo>
                      <a:pt x="14"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8"/>
              <p:cNvSpPr/>
              <p:nvPr/>
            </p:nvSpPr>
            <p:spPr>
              <a:xfrm>
                <a:off x="5869324" y="4085922"/>
                <a:ext cx="137583" cy="21916"/>
              </a:xfrm>
              <a:custGeom>
                <a:rect b="b" l="l" r="r" t="t"/>
                <a:pathLst>
                  <a:path extrusionOk="0" h="216" w="1356">
                    <a:moveTo>
                      <a:pt x="1355" y="1"/>
                    </a:moveTo>
                    <a:lnTo>
                      <a:pt x="1" y="21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8"/>
              <p:cNvSpPr/>
              <p:nvPr/>
            </p:nvSpPr>
            <p:spPr>
              <a:xfrm>
                <a:off x="6770108" y="4299602"/>
                <a:ext cx="1522" cy="1420"/>
              </a:xfrm>
              <a:custGeom>
                <a:rect b="b" l="l" r="r" t="t"/>
                <a:pathLst>
                  <a:path extrusionOk="0" h="14" w="15">
                    <a:moveTo>
                      <a:pt x="14" y="0"/>
                    </a:move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8"/>
              <p:cNvSpPr/>
              <p:nvPr/>
            </p:nvSpPr>
            <p:spPr>
              <a:xfrm>
                <a:off x="8464228" y="4109055"/>
                <a:ext cx="140221" cy="55906"/>
              </a:xfrm>
              <a:custGeom>
                <a:rect b="b" l="l" r="r" t="t"/>
                <a:pathLst>
                  <a:path extrusionOk="0" h="551" w="1382">
                    <a:moveTo>
                      <a:pt x="644" y="41"/>
                    </a:moveTo>
                    <a:cubicBezTo>
                      <a:pt x="886" y="188"/>
                      <a:pt x="1100" y="336"/>
                      <a:pt x="1301" y="510"/>
                    </a:cubicBezTo>
                    <a:lnTo>
                      <a:pt x="41" y="510"/>
                    </a:lnTo>
                    <a:lnTo>
                      <a:pt x="41" y="41"/>
                    </a:lnTo>
                    <a:close/>
                    <a:moveTo>
                      <a:pt x="14" y="1"/>
                    </a:moveTo>
                    <a:cubicBezTo>
                      <a:pt x="14" y="1"/>
                      <a:pt x="1" y="1"/>
                      <a:pt x="1" y="14"/>
                    </a:cubicBezTo>
                    <a:lnTo>
                      <a:pt x="1" y="524"/>
                    </a:lnTo>
                    <a:cubicBezTo>
                      <a:pt x="1" y="537"/>
                      <a:pt x="14" y="551"/>
                      <a:pt x="14" y="551"/>
                    </a:cubicBezTo>
                    <a:lnTo>
                      <a:pt x="1368" y="551"/>
                    </a:lnTo>
                    <a:cubicBezTo>
                      <a:pt x="1368" y="551"/>
                      <a:pt x="1382" y="551"/>
                      <a:pt x="1382" y="537"/>
                    </a:cubicBezTo>
                    <a:cubicBezTo>
                      <a:pt x="1382" y="524"/>
                      <a:pt x="1382" y="510"/>
                      <a:pt x="1382" y="510"/>
                    </a:cubicBezTo>
                    <a:lnTo>
                      <a:pt x="1355" y="497"/>
                    </a:lnTo>
                    <a:cubicBezTo>
                      <a:pt x="1141" y="323"/>
                      <a:pt x="913" y="148"/>
                      <a:pt x="65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8"/>
              <p:cNvSpPr/>
              <p:nvPr/>
            </p:nvSpPr>
            <p:spPr>
              <a:xfrm>
                <a:off x="8390769" y="4107736"/>
                <a:ext cx="69502" cy="57225"/>
              </a:xfrm>
              <a:custGeom>
                <a:rect b="b" l="l" r="r" t="t"/>
                <a:pathLst>
                  <a:path extrusionOk="0" h="564" w="685">
                    <a:moveTo>
                      <a:pt x="644" y="54"/>
                    </a:moveTo>
                    <a:lnTo>
                      <a:pt x="644" y="523"/>
                    </a:lnTo>
                    <a:lnTo>
                      <a:pt x="54" y="523"/>
                    </a:lnTo>
                    <a:lnTo>
                      <a:pt x="161" y="54"/>
                    </a:lnTo>
                    <a:close/>
                    <a:moveTo>
                      <a:pt x="134" y="0"/>
                    </a:moveTo>
                    <a:cubicBezTo>
                      <a:pt x="134" y="0"/>
                      <a:pt x="121" y="14"/>
                      <a:pt x="121" y="27"/>
                    </a:cubicBezTo>
                    <a:lnTo>
                      <a:pt x="14" y="537"/>
                    </a:lnTo>
                    <a:cubicBezTo>
                      <a:pt x="0" y="537"/>
                      <a:pt x="14" y="550"/>
                      <a:pt x="14" y="550"/>
                    </a:cubicBezTo>
                    <a:cubicBezTo>
                      <a:pt x="14" y="564"/>
                      <a:pt x="27" y="564"/>
                      <a:pt x="27" y="564"/>
                    </a:cubicBezTo>
                    <a:lnTo>
                      <a:pt x="658" y="564"/>
                    </a:lnTo>
                    <a:cubicBezTo>
                      <a:pt x="671" y="564"/>
                      <a:pt x="684" y="550"/>
                      <a:pt x="684" y="537"/>
                    </a:cubicBezTo>
                    <a:lnTo>
                      <a:pt x="684" y="27"/>
                    </a:lnTo>
                    <a:cubicBezTo>
                      <a:pt x="684" y="14"/>
                      <a:pt x="671" y="0"/>
                      <a:pt x="65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8"/>
              <p:cNvSpPr/>
              <p:nvPr/>
            </p:nvSpPr>
            <p:spPr>
              <a:xfrm>
                <a:off x="6940261" y="4290065"/>
                <a:ext cx="465408" cy="242292"/>
              </a:xfrm>
              <a:custGeom>
                <a:rect b="b" l="l" r="r" t="t"/>
                <a:pathLst>
                  <a:path extrusionOk="0" h="2388" w="4587">
                    <a:moveTo>
                      <a:pt x="4453" y="41"/>
                    </a:moveTo>
                    <a:cubicBezTo>
                      <a:pt x="4479" y="41"/>
                      <a:pt x="4493" y="54"/>
                      <a:pt x="4506" y="54"/>
                    </a:cubicBezTo>
                    <a:cubicBezTo>
                      <a:pt x="4533" y="81"/>
                      <a:pt x="4533" y="94"/>
                      <a:pt x="4533" y="121"/>
                    </a:cubicBezTo>
                    <a:lnTo>
                      <a:pt x="4533" y="2267"/>
                    </a:lnTo>
                    <a:cubicBezTo>
                      <a:pt x="4533" y="2294"/>
                      <a:pt x="4533" y="2320"/>
                      <a:pt x="4506" y="2334"/>
                    </a:cubicBezTo>
                    <a:cubicBezTo>
                      <a:pt x="4493" y="2347"/>
                      <a:pt x="4479" y="2347"/>
                      <a:pt x="4453" y="2347"/>
                    </a:cubicBezTo>
                    <a:cubicBezTo>
                      <a:pt x="3675" y="2347"/>
                      <a:pt x="2964" y="2320"/>
                      <a:pt x="2320" y="2253"/>
                    </a:cubicBezTo>
                    <a:cubicBezTo>
                      <a:pt x="912" y="2106"/>
                      <a:pt x="255" y="1851"/>
                      <a:pt x="94" y="1784"/>
                    </a:cubicBezTo>
                    <a:cubicBezTo>
                      <a:pt x="81" y="1784"/>
                      <a:pt x="81" y="1771"/>
                      <a:pt x="67" y="1757"/>
                    </a:cubicBezTo>
                    <a:cubicBezTo>
                      <a:pt x="67" y="1757"/>
                      <a:pt x="54" y="1744"/>
                      <a:pt x="54" y="1730"/>
                    </a:cubicBezTo>
                    <a:cubicBezTo>
                      <a:pt x="40" y="1730"/>
                      <a:pt x="40" y="1717"/>
                      <a:pt x="40" y="1704"/>
                    </a:cubicBezTo>
                    <a:lnTo>
                      <a:pt x="40" y="1382"/>
                    </a:lnTo>
                    <a:cubicBezTo>
                      <a:pt x="483" y="1422"/>
                      <a:pt x="979" y="1449"/>
                      <a:pt x="1502" y="1449"/>
                    </a:cubicBezTo>
                    <a:cubicBezTo>
                      <a:pt x="1516" y="1449"/>
                      <a:pt x="1542" y="1435"/>
                      <a:pt x="1556" y="1422"/>
                    </a:cubicBezTo>
                    <a:cubicBezTo>
                      <a:pt x="1583" y="1395"/>
                      <a:pt x="1596" y="1341"/>
                      <a:pt x="1596" y="1341"/>
                    </a:cubicBezTo>
                    <a:lnTo>
                      <a:pt x="1596" y="228"/>
                    </a:lnTo>
                    <a:cubicBezTo>
                      <a:pt x="1824" y="188"/>
                      <a:pt x="2065" y="161"/>
                      <a:pt x="2320" y="134"/>
                    </a:cubicBezTo>
                    <a:cubicBezTo>
                      <a:pt x="2964" y="81"/>
                      <a:pt x="3675" y="41"/>
                      <a:pt x="4453" y="41"/>
                    </a:cubicBezTo>
                    <a:close/>
                    <a:moveTo>
                      <a:pt x="4453" y="0"/>
                    </a:moveTo>
                    <a:cubicBezTo>
                      <a:pt x="3675" y="0"/>
                      <a:pt x="2951" y="41"/>
                      <a:pt x="2320" y="94"/>
                    </a:cubicBezTo>
                    <a:cubicBezTo>
                      <a:pt x="2052" y="121"/>
                      <a:pt x="1811" y="161"/>
                      <a:pt x="1569" y="188"/>
                    </a:cubicBezTo>
                    <a:lnTo>
                      <a:pt x="1556" y="202"/>
                    </a:lnTo>
                    <a:lnTo>
                      <a:pt x="1556" y="1341"/>
                    </a:lnTo>
                    <a:cubicBezTo>
                      <a:pt x="1556" y="1355"/>
                      <a:pt x="1542" y="1382"/>
                      <a:pt x="1529" y="1395"/>
                    </a:cubicBezTo>
                    <a:cubicBezTo>
                      <a:pt x="1529" y="1395"/>
                      <a:pt x="1516" y="1409"/>
                      <a:pt x="1502" y="1409"/>
                    </a:cubicBezTo>
                    <a:cubicBezTo>
                      <a:pt x="966" y="1409"/>
                      <a:pt x="470" y="1382"/>
                      <a:pt x="27" y="1341"/>
                    </a:cubicBezTo>
                    <a:lnTo>
                      <a:pt x="0" y="1341"/>
                    </a:lnTo>
                    <a:lnTo>
                      <a:pt x="0" y="1704"/>
                    </a:lnTo>
                    <a:cubicBezTo>
                      <a:pt x="0" y="1717"/>
                      <a:pt x="14" y="1744"/>
                      <a:pt x="14" y="1757"/>
                    </a:cubicBezTo>
                    <a:cubicBezTo>
                      <a:pt x="14" y="1771"/>
                      <a:pt x="27" y="1784"/>
                      <a:pt x="40" y="1797"/>
                    </a:cubicBezTo>
                    <a:cubicBezTo>
                      <a:pt x="54" y="1811"/>
                      <a:pt x="67" y="1811"/>
                      <a:pt x="81" y="1824"/>
                    </a:cubicBezTo>
                    <a:cubicBezTo>
                      <a:pt x="295" y="1918"/>
                      <a:pt x="939" y="2160"/>
                      <a:pt x="2320" y="2294"/>
                    </a:cubicBezTo>
                    <a:cubicBezTo>
                      <a:pt x="2951" y="2361"/>
                      <a:pt x="3675" y="2388"/>
                      <a:pt x="4453" y="2388"/>
                    </a:cubicBezTo>
                    <a:cubicBezTo>
                      <a:pt x="4479" y="2388"/>
                      <a:pt x="4506" y="2388"/>
                      <a:pt x="4533" y="2361"/>
                    </a:cubicBezTo>
                    <a:cubicBezTo>
                      <a:pt x="4560" y="2334"/>
                      <a:pt x="4587" y="2307"/>
                      <a:pt x="4587" y="2267"/>
                    </a:cubicBezTo>
                    <a:lnTo>
                      <a:pt x="4587" y="121"/>
                    </a:lnTo>
                    <a:cubicBezTo>
                      <a:pt x="4587" y="81"/>
                      <a:pt x="4560" y="54"/>
                      <a:pt x="4533" y="27"/>
                    </a:cubicBezTo>
                    <a:cubicBezTo>
                      <a:pt x="4506" y="14"/>
                      <a:pt x="4479" y="0"/>
                      <a:pt x="445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8"/>
              <p:cNvSpPr/>
              <p:nvPr/>
            </p:nvSpPr>
            <p:spPr>
              <a:xfrm>
                <a:off x="7391972" y="4291384"/>
                <a:ext cx="10958" cy="239654"/>
              </a:xfrm>
              <a:custGeom>
                <a:rect b="b" l="l" r="r" t="t"/>
                <a:pathLst>
                  <a:path extrusionOk="0" h="2362" w="108">
                    <a:moveTo>
                      <a:pt x="1" y="1"/>
                    </a:moveTo>
                    <a:lnTo>
                      <a:pt x="1" y="2361"/>
                    </a:lnTo>
                    <a:cubicBezTo>
                      <a:pt x="27" y="2361"/>
                      <a:pt x="54" y="2348"/>
                      <a:pt x="68" y="2334"/>
                    </a:cubicBezTo>
                    <a:cubicBezTo>
                      <a:pt x="95" y="2307"/>
                      <a:pt x="108" y="2281"/>
                      <a:pt x="108" y="2254"/>
                    </a:cubicBezTo>
                    <a:lnTo>
                      <a:pt x="108" y="108"/>
                    </a:lnTo>
                    <a:cubicBezTo>
                      <a:pt x="108" y="68"/>
                      <a:pt x="95" y="41"/>
                      <a:pt x="68" y="28"/>
                    </a:cubicBezTo>
                    <a:cubicBezTo>
                      <a:pt x="54" y="14"/>
                      <a:pt x="27" y="1"/>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8"/>
              <p:cNvSpPr/>
              <p:nvPr/>
            </p:nvSpPr>
            <p:spPr>
              <a:xfrm>
                <a:off x="6760571" y="4257394"/>
                <a:ext cx="341726" cy="179690"/>
              </a:xfrm>
              <a:custGeom>
                <a:rect b="b" l="l" r="r" t="t"/>
                <a:pathLst>
                  <a:path extrusionOk="0" h="1771" w="3368">
                    <a:moveTo>
                      <a:pt x="3273" y="41"/>
                    </a:moveTo>
                    <a:cubicBezTo>
                      <a:pt x="3287" y="41"/>
                      <a:pt x="3300" y="41"/>
                      <a:pt x="3300" y="54"/>
                    </a:cubicBezTo>
                    <a:cubicBezTo>
                      <a:pt x="3313" y="54"/>
                      <a:pt x="3327" y="68"/>
                      <a:pt x="3327" y="94"/>
                    </a:cubicBezTo>
                    <a:lnTo>
                      <a:pt x="3327" y="1663"/>
                    </a:lnTo>
                    <a:cubicBezTo>
                      <a:pt x="3327" y="1677"/>
                      <a:pt x="3313" y="1704"/>
                      <a:pt x="3300" y="1717"/>
                    </a:cubicBezTo>
                    <a:cubicBezTo>
                      <a:pt x="3300" y="1717"/>
                      <a:pt x="3287" y="1731"/>
                      <a:pt x="3273" y="1731"/>
                    </a:cubicBezTo>
                    <a:cubicBezTo>
                      <a:pt x="2697" y="1731"/>
                      <a:pt x="2173" y="1704"/>
                      <a:pt x="1704" y="1650"/>
                    </a:cubicBezTo>
                    <a:cubicBezTo>
                      <a:pt x="671" y="1543"/>
                      <a:pt x="189" y="1368"/>
                      <a:pt x="68" y="1315"/>
                    </a:cubicBezTo>
                    <a:cubicBezTo>
                      <a:pt x="55" y="1301"/>
                      <a:pt x="55" y="1301"/>
                      <a:pt x="55" y="1301"/>
                    </a:cubicBezTo>
                    <a:cubicBezTo>
                      <a:pt x="41" y="1288"/>
                      <a:pt x="41" y="1288"/>
                      <a:pt x="41" y="1275"/>
                    </a:cubicBezTo>
                    <a:cubicBezTo>
                      <a:pt x="41" y="1275"/>
                      <a:pt x="41" y="1261"/>
                      <a:pt x="41" y="1261"/>
                    </a:cubicBezTo>
                    <a:lnTo>
                      <a:pt x="41" y="510"/>
                    </a:lnTo>
                    <a:cubicBezTo>
                      <a:pt x="41" y="497"/>
                      <a:pt x="41" y="497"/>
                      <a:pt x="41" y="483"/>
                    </a:cubicBezTo>
                    <a:cubicBezTo>
                      <a:pt x="41" y="483"/>
                      <a:pt x="41" y="470"/>
                      <a:pt x="55" y="470"/>
                    </a:cubicBezTo>
                    <a:cubicBezTo>
                      <a:pt x="55" y="470"/>
                      <a:pt x="55" y="456"/>
                      <a:pt x="68" y="456"/>
                    </a:cubicBezTo>
                    <a:cubicBezTo>
                      <a:pt x="189" y="403"/>
                      <a:pt x="671" y="215"/>
                      <a:pt x="1704" y="108"/>
                    </a:cubicBezTo>
                    <a:cubicBezTo>
                      <a:pt x="2173" y="68"/>
                      <a:pt x="2697" y="41"/>
                      <a:pt x="3273" y="41"/>
                    </a:cubicBezTo>
                    <a:close/>
                    <a:moveTo>
                      <a:pt x="3273" y="0"/>
                    </a:moveTo>
                    <a:cubicBezTo>
                      <a:pt x="2697" y="0"/>
                      <a:pt x="2173" y="27"/>
                      <a:pt x="1704" y="81"/>
                    </a:cubicBezTo>
                    <a:cubicBezTo>
                      <a:pt x="685" y="175"/>
                      <a:pt x="215" y="349"/>
                      <a:pt x="55" y="416"/>
                    </a:cubicBezTo>
                    <a:cubicBezTo>
                      <a:pt x="41" y="430"/>
                      <a:pt x="28" y="430"/>
                      <a:pt x="28" y="443"/>
                    </a:cubicBezTo>
                    <a:cubicBezTo>
                      <a:pt x="14" y="456"/>
                      <a:pt x="1" y="470"/>
                      <a:pt x="1" y="470"/>
                    </a:cubicBezTo>
                    <a:cubicBezTo>
                      <a:pt x="1" y="483"/>
                      <a:pt x="1" y="497"/>
                      <a:pt x="1" y="510"/>
                    </a:cubicBezTo>
                    <a:lnTo>
                      <a:pt x="1" y="1261"/>
                    </a:lnTo>
                    <a:cubicBezTo>
                      <a:pt x="1" y="1275"/>
                      <a:pt x="1" y="1288"/>
                      <a:pt x="1" y="1301"/>
                    </a:cubicBezTo>
                    <a:cubicBezTo>
                      <a:pt x="1" y="1301"/>
                      <a:pt x="14" y="1315"/>
                      <a:pt x="28" y="1328"/>
                    </a:cubicBezTo>
                    <a:cubicBezTo>
                      <a:pt x="28" y="1342"/>
                      <a:pt x="41" y="1342"/>
                      <a:pt x="55" y="1355"/>
                    </a:cubicBezTo>
                    <a:cubicBezTo>
                      <a:pt x="215" y="1422"/>
                      <a:pt x="685" y="1596"/>
                      <a:pt x="1704" y="1690"/>
                    </a:cubicBezTo>
                    <a:cubicBezTo>
                      <a:pt x="2173" y="1744"/>
                      <a:pt x="2697" y="1771"/>
                      <a:pt x="3273" y="1771"/>
                    </a:cubicBezTo>
                    <a:cubicBezTo>
                      <a:pt x="3300" y="1771"/>
                      <a:pt x="3313" y="1771"/>
                      <a:pt x="3327" y="1744"/>
                    </a:cubicBezTo>
                    <a:cubicBezTo>
                      <a:pt x="3354" y="1731"/>
                      <a:pt x="3367" y="1677"/>
                      <a:pt x="3367" y="1677"/>
                    </a:cubicBezTo>
                    <a:lnTo>
                      <a:pt x="3367" y="94"/>
                    </a:lnTo>
                    <a:cubicBezTo>
                      <a:pt x="3367" y="68"/>
                      <a:pt x="3354" y="41"/>
                      <a:pt x="3327" y="27"/>
                    </a:cubicBezTo>
                    <a:cubicBezTo>
                      <a:pt x="3313" y="14"/>
                      <a:pt x="3300" y="0"/>
                      <a:pt x="327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8"/>
              <p:cNvSpPr/>
              <p:nvPr/>
            </p:nvSpPr>
            <p:spPr>
              <a:xfrm>
                <a:off x="6658601" y="4241058"/>
                <a:ext cx="352481" cy="50427"/>
              </a:xfrm>
              <a:custGeom>
                <a:rect b="b" l="l" r="r" t="t"/>
                <a:pathLst>
                  <a:path extrusionOk="0" h="497" w="3474">
                    <a:moveTo>
                      <a:pt x="2562" y="41"/>
                    </a:moveTo>
                    <a:cubicBezTo>
                      <a:pt x="2736" y="54"/>
                      <a:pt x="2897" y="81"/>
                      <a:pt x="3031" y="108"/>
                    </a:cubicBezTo>
                    <a:cubicBezTo>
                      <a:pt x="3152" y="135"/>
                      <a:pt x="3246" y="161"/>
                      <a:pt x="3313" y="188"/>
                    </a:cubicBezTo>
                    <a:cubicBezTo>
                      <a:pt x="3098" y="202"/>
                      <a:pt x="2897" y="215"/>
                      <a:pt x="2709" y="242"/>
                    </a:cubicBezTo>
                    <a:cubicBezTo>
                      <a:pt x="2213" y="282"/>
                      <a:pt x="1797" y="349"/>
                      <a:pt x="1462" y="443"/>
                    </a:cubicBezTo>
                    <a:cubicBezTo>
                      <a:pt x="1368" y="389"/>
                      <a:pt x="979" y="322"/>
                      <a:pt x="563" y="269"/>
                    </a:cubicBezTo>
                    <a:cubicBezTo>
                      <a:pt x="469" y="255"/>
                      <a:pt x="362" y="229"/>
                      <a:pt x="255" y="215"/>
                    </a:cubicBezTo>
                    <a:lnTo>
                      <a:pt x="1167" y="215"/>
                    </a:lnTo>
                    <a:lnTo>
                      <a:pt x="1314" y="41"/>
                    </a:lnTo>
                    <a:close/>
                    <a:moveTo>
                      <a:pt x="1301" y="1"/>
                    </a:moveTo>
                    <a:lnTo>
                      <a:pt x="1153" y="175"/>
                    </a:lnTo>
                    <a:lnTo>
                      <a:pt x="13" y="175"/>
                    </a:lnTo>
                    <a:lnTo>
                      <a:pt x="0" y="215"/>
                    </a:lnTo>
                    <a:cubicBezTo>
                      <a:pt x="161" y="242"/>
                      <a:pt x="362" y="282"/>
                      <a:pt x="563" y="309"/>
                    </a:cubicBezTo>
                    <a:cubicBezTo>
                      <a:pt x="939" y="363"/>
                      <a:pt x="1381" y="430"/>
                      <a:pt x="1435" y="483"/>
                    </a:cubicBezTo>
                    <a:lnTo>
                      <a:pt x="1448" y="497"/>
                    </a:lnTo>
                    <a:lnTo>
                      <a:pt x="1462" y="483"/>
                    </a:lnTo>
                    <a:cubicBezTo>
                      <a:pt x="1797" y="403"/>
                      <a:pt x="2226" y="322"/>
                      <a:pt x="2709" y="282"/>
                    </a:cubicBezTo>
                    <a:cubicBezTo>
                      <a:pt x="2924" y="255"/>
                      <a:pt x="3152" y="242"/>
                      <a:pt x="3393" y="229"/>
                    </a:cubicBezTo>
                    <a:lnTo>
                      <a:pt x="3474" y="215"/>
                    </a:lnTo>
                    <a:lnTo>
                      <a:pt x="3406" y="188"/>
                    </a:lnTo>
                    <a:cubicBezTo>
                      <a:pt x="3366" y="161"/>
                      <a:pt x="3246" y="108"/>
                      <a:pt x="3044" y="68"/>
                    </a:cubicBezTo>
                    <a:cubicBezTo>
                      <a:pt x="2897" y="27"/>
                      <a:pt x="2736" y="14"/>
                      <a:pt x="256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8"/>
              <p:cNvSpPr/>
              <p:nvPr/>
            </p:nvSpPr>
            <p:spPr>
              <a:xfrm>
                <a:off x="7092658" y="4258713"/>
                <a:ext cx="6899" cy="175632"/>
              </a:xfrm>
              <a:custGeom>
                <a:rect b="b" l="l" r="r" t="t"/>
                <a:pathLst>
                  <a:path extrusionOk="0" h="1731" w="68">
                    <a:moveTo>
                      <a:pt x="0" y="1"/>
                    </a:moveTo>
                    <a:lnTo>
                      <a:pt x="0" y="1731"/>
                    </a:lnTo>
                    <a:cubicBezTo>
                      <a:pt x="14" y="1731"/>
                      <a:pt x="27" y="1731"/>
                      <a:pt x="40" y="1718"/>
                    </a:cubicBezTo>
                    <a:cubicBezTo>
                      <a:pt x="67" y="1704"/>
                      <a:pt x="67" y="1664"/>
                      <a:pt x="67" y="1664"/>
                    </a:cubicBezTo>
                    <a:lnTo>
                      <a:pt x="67" y="81"/>
                    </a:lnTo>
                    <a:cubicBezTo>
                      <a:pt x="67" y="55"/>
                      <a:pt x="67" y="41"/>
                      <a:pt x="40" y="28"/>
                    </a:cubicBezTo>
                    <a:cubicBezTo>
                      <a:pt x="27" y="14"/>
                      <a:pt x="14"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8"/>
              <p:cNvSpPr/>
              <p:nvPr/>
            </p:nvSpPr>
            <p:spPr>
              <a:xfrm>
                <a:off x="6255795" y="4211127"/>
                <a:ext cx="557942" cy="51847"/>
              </a:xfrm>
              <a:custGeom>
                <a:rect b="b" l="l" r="r" t="t"/>
                <a:pathLst>
                  <a:path extrusionOk="0" h="511" w="5499">
                    <a:moveTo>
                      <a:pt x="5445" y="54"/>
                    </a:moveTo>
                    <a:cubicBezTo>
                      <a:pt x="5445" y="68"/>
                      <a:pt x="5432" y="81"/>
                      <a:pt x="5418" y="94"/>
                    </a:cubicBezTo>
                    <a:cubicBezTo>
                      <a:pt x="5378" y="135"/>
                      <a:pt x="5351" y="161"/>
                      <a:pt x="5298" y="215"/>
                    </a:cubicBezTo>
                    <a:lnTo>
                      <a:pt x="5284" y="229"/>
                    </a:lnTo>
                    <a:lnTo>
                      <a:pt x="5298" y="242"/>
                    </a:lnTo>
                    <a:cubicBezTo>
                      <a:pt x="5298" y="242"/>
                      <a:pt x="5298" y="255"/>
                      <a:pt x="5298" y="255"/>
                    </a:cubicBezTo>
                    <a:cubicBezTo>
                      <a:pt x="5298" y="255"/>
                      <a:pt x="5284" y="269"/>
                      <a:pt x="5284" y="269"/>
                    </a:cubicBezTo>
                    <a:lnTo>
                      <a:pt x="5123" y="470"/>
                    </a:lnTo>
                    <a:lnTo>
                      <a:pt x="872" y="470"/>
                    </a:lnTo>
                    <a:lnTo>
                      <a:pt x="470" y="255"/>
                    </a:lnTo>
                    <a:lnTo>
                      <a:pt x="94" y="54"/>
                    </a:lnTo>
                    <a:close/>
                    <a:moveTo>
                      <a:pt x="0" y="1"/>
                    </a:moveTo>
                    <a:lnTo>
                      <a:pt x="0" y="41"/>
                    </a:lnTo>
                    <a:lnTo>
                      <a:pt x="859" y="510"/>
                    </a:lnTo>
                    <a:lnTo>
                      <a:pt x="5137" y="510"/>
                    </a:lnTo>
                    <a:lnTo>
                      <a:pt x="5325" y="282"/>
                    </a:lnTo>
                    <a:cubicBezTo>
                      <a:pt x="5325" y="282"/>
                      <a:pt x="5338" y="269"/>
                      <a:pt x="5338" y="255"/>
                    </a:cubicBezTo>
                    <a:cubicBezTo>
                      <a:pt x="5338" y="242"/>
                      <a:pt x="5338" y="242"/>
                      <a:pt x="5338" y="229"/>
                    </a:cubicBezTo>
                    <a:cubicBezTo>
                      <a:pt x="5378" y="188"/>
                      <a:pt x="5418" y="161"/>
                      <a:pt x="5445" y="121"/>
                    </a:cubicBezTo>
                    <a:cubicBezTo>
                      <a:pt x="5486" y="94"/>
                      <a:pt x="5499" y="68"/>
                      <a:pt x="5499" y="27"/>
                    </a:cubicBezTo>
                    <a:lnTo>
                      <a:pt x="549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8"/>
              <p:cNvSpPr/>
              <p:nvPr/>
            </p:nvSpPr>
            <p:spPr>
              <a:xfrm>
                <a:off x="4576692" y="4030118"/>
                <a:ext cx="800133" cy="141642"/>
              </a:xfrm>
              <a:custGeom>
                <a:rect b="b" l="l" r="r" t="t"/>
                <a:pathLst>
                  <a:path extrusionOk="0" h="1396" w="7886">
                    <a:moveTo>
                      <a:pt x="287" y="56"/>
                    </a:moveTo>
                    <a:lnTo>
                      <a:pt x="1529" y="148"/>
                    </a:lnTo>
                    <a:lnTo>
                      <a:pt x="7819" y="953"/>
                    </a:lnTo>
                    <a:cubicBezTo>
                      <a:pt x="7819" y="966"/>
                      <a:pt x="7805" y="993"/>
                      <a:pt x="7792" y="1007"/>
                    </a:cubicBezTo>
                    <a:cubicBezTo>
                      <a:pt x="7779" y="1033"/>
                      <a:pt x="7752" y="1060"/>
                      <a:pt x="7725" y="1087"/>
                    </a:cubicBezTo>
                    <a:cubicBezTo>
                      <a:pt x="7618" y="1208"/>
                      <a:pt x="7457" y="1288"/>
                      <a:pt x="7242" y="1329"/>
                    </a:cubicBezTo>
                    <a:cubicBezTo>
                      <a:pt x="7175" y="1329"/>
                      <a:pt x="7121" y="1342"/>
                      <a:pt x="7054" y="1342"/>
                    </a:cubicBezTo>
                    <a:cubicBezTo>
                      <a:pt x="6987" y="1349"/>
                      <a:pt x="6917" y="1352"/>
                      <a:pt x="6841" y="1352"/>
                    </a:cubicBezTo>
                    <a:cubicBezTo>
                      <a:pt x="6766" y="1352"/>
                      <a:pt x="6686" y="1349"/>
                      <a:pt x="6598" y="1342"/>
                    </a:cubicBezTo>
                    <a:lnTo>
                      <a:pt x="6558" y="1342"/>
                    </a:lnTo>
                    <a:cubicBezTo>
                      <a:pt x="5981" y="1302"/>
                      <a:pt x="1770" y="390"/>
                      <a:pt x="496" y="108"/>
                    </a:cubicBezTo>
                    <a:lnTo>
                      <a:pt x="287" y="56"/>
                    </a:lnTo>
                    <a:close/>
                    <a:moveTo>
                      <a:pt x="0" y="1"/>
                    </a:moveTo>
                    <a:lnTo>
                      <a:pt x="0" y="41"/>
                    </a:lnTo>
                    <a:lnTo>
                      <a:pt x="483" y="148"/>
                    </a:lnTo>
                    <a:cubicBezTo>
                      <a:pt x="2119" y="497"/>
                      <a:pt x="5995" y="1342"/>
                      <a:pt x="6545" y="1382"/>
                    </a:cubicBezTo>
                    <a:lnTo>
                      <a:pt x="6598" y="1382"/>
                    </a:lnTo>
                    <a:cubicBezTo>
                      <a:pt x="6692" y="1396"/>
                      <a:pt x="6773" y="1396"/>
                      <a:pt x="6853" y="1396"/>
                    </a:cubicBezTo>
                    <a:cubicBezTo>
                      <a:pt x="6934" y="1396"/>
                      <a:pt x="6987" y="1396"/>
                      <a:pt x="7054" y="1382"/>
                    </a:cubicBezTo>
                    <a:cubicBezTo>
                      <a:pt x="7121" y="1382"/>
                      <a:pt x="7188" y="1369"/>
                      <a:pt x="7242" y="1369"/>
                    </a:cubicBezTo>
                    <a:cubicBezTo>
                      <a:pt x="7470" y="1329"/>
                      <a:pt x="7644" y="1248"/>
                      <a:pt x="7765" y="1114"/>
                    </a:cubicBezTo>
                    <a:cubicBezTo>
                      <a:pt x="7792" y="1087"/>
                      <a:pt x="7805" y="1060"/>
                      <a:pt x="7832" y="1033"/>
                    </a:cubicBezTo>
                    <a:cubicBezTo>
                      <a:pt x="7846" y="1007"/>
                      <a:pt x="7859" y="980"/>
                      <a:pt x="7872" y="940"/>
                    </a:cubicBezTo>
                    <a:lnTo>
                      <a:pt x="7886" y="913"/>
                    </a:lnTo>
                    <a:lnTo>
                      <a:pt x="1542" y="95"/>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8"/>
              <p:cNvSpPr/>
              <p:nvPr/>
            </p:nvSpPr>
            <p:spPr>
              <a:xfrm>
                <a:off x="7098035" y="4266931"/>
                <a:ext cx="181111" cy="47687"/>
              </a:xfrm>
              <a:custGeom>
                <a:rect b="b" l="l" r="r" t="t"/>
                <a:pathLst>
                  <a:path extrusionOk="0" h="470" w="1785">
                    <a:moveTo>
                      <a:pt x="229" y="41"/>
                    </a:moveTo>
                    <a:cubicBezTo>
                      <a:pt x="336" y="41"/>
                      <a:pt x="457" y="41"/>
                      <a:pt x="564" y="54"/>
                    </a:cubicBezTo>
                    <a:cubicBezTo>
                      <a:pt x="792" y="67"/>
                      <a:pt x="1020" y="94"/>
                      <a:pt x="1208" y="134"/>
                    </a:cubicBezTo>
                    <a:cubicBezTo>
                      <a:pt x="1396" y="188"/>
                      <a:pt x="1530" y="228"/>
                      <a:pt x="1610" y="269"/>
                    </a:cubicBezTo>
                    <a:cubicBezTo>
                      <a:pt x="1315" y="282"/>
                      <a:pt x="1033" y="295"/>
                      <a:pt x="765" y="322"/>
                    </a:cubicBezTo>
                    <a:cubicBezTo>
                      <a:pt x="510" y="349"/>
                      <a:pt x="269" y="389"/>
                      <a:pt x="41" y="416"/>
                    </a:cubicBezTo>
                    <a:lnTo>
                      <a:pt x="41" y="41"/>
                    </a:lnTo>
                    <a:close/>
                    <a:moveTo>
                      <a:pt x="1" y="0"/>
                    </a:moveTo>
                    <a:lnTo>
                      <a:pt x="1" y="470"/>
                    </a:lnTo>
                    <a:lnTo>
                      <a:pt x="28" y="456"/>
                    </a:lnTo>
                    <a:cubicBezTo>
                      <a:pt x="256" y="430"/>
                      <a:pt x="510" y="389"/>
                      <a:pt x="765" y="362"/>
                    </a:cubicBezTo>
                    <a:cubicBezTo>
                      <a:pt x="1060" y="336"/>
                      <a:pt x="1369" y="309"/>
                      <a:pt x="1704" y="295"/>
                    </a:cubicBezTo>
                    <a:lnTo>
                      <a:pt x="1785" y="295"/>
                    </a:lnTo>
                    <a:lnTo>
                      <a:pt x="1704" y="255"/>
                    </a:lnTo>
                    <a:cubicBezTo>
                      <a:pt x="1650" y="228"/>
                      <a:pt x="1503" y="161"/>
                      <a:pt x="1221" y="94"/>
                    </a:cubicBezTo>
                    <a:cubicBezTo>
                      <a:pt x="1020" y="54"/>
                      <a:pt x="805" y="27"/>
                      <a:pt x="564" y="14"/>
                    </a:cubicBezTo>
                    <a:cubicBezTo>
                      <a:pt x="457" y="0"/>
                      <a:pt x="336" y="0"/>
                      <a:pt x="22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8"/>
              <p:cNvSpPr/>
              <p:nvPr/>
            </p:nvSpPr>
            <p:spPr>
              <a:xfrm>
                <a:off x="6745656" y="4272410"/>
                <a:ext cx="65443" cy="21814"/>
              </a:xfrm>
              <a:custGeom>
                <a:rect b="b" l="l" r="r" t="t"/>
                <a:pathLst>
                  <a:path extrusionOk="0" h="215" w="645">
                    <a:moveTo>
                      <a:pt x="121" y="67"/>
                    </a:moveTo>
                    <a:lnTo>
                      <a:pt x="121" y="67"/>
                    </a:lnTo>
                    <a:cubicBezTo>
                      <a:pt x="242" y="80"/>
                      <a:pt x="443" y="121"/>
                      <a:pt x="537" y="161"/>
                    </a:cubicBezTo>
                    <a:cubicBezTo>
                      <a:pt x="523" y="161"/>
                      <a:pt x="497" y="174"/>
                      <a:pt x="470" y="174"/>
                    </a:cubicBezTo>
                    <a:cubicBezTo>
                      <a:pt x="376" y="161"/>
                      <a:pt x="309" y="148"/>
                      <a:pt x="255" y="121"/>
                    </a:cubicBezTo>
                    <a:cubicBezTo>
                      <a:pt x="175" y="94"/>
                      <a:pt x="134" y="80"/>
                      <a:pt x="121" y="67"/>
                    </a:cubicBezTo>
                    <a:close/>
                    <a:moveTo>
                      <a:pt x="0" y="0"/>
                    </a:moveTo>
                    <a:lnTo>
                      <a:pt x="94" y="94"/>
                    </a:lnTo>
                    <a:cubicBezTo>
                      <a:pt x="121" y="121"/>
                      <a:pt x="175" y="134"/>
                      <a:pt x="242" y="161"/>
                    </a:cubicBezTo>
                    <a:cubicBezTo>
                      <a:pt x="309" y="174"/>
                      <a:pt x="376" y="201"/>
                      <a:pt x="470" y="215"/>
                    </a:cubicBezTo>
                    <a:lnTo>
                      <a:pt x="483" y="215"/>
                    </a:lnTo>
                    <a:cubicBezTo>
                      <a:pt x="523" y="201"/>
                      <a:pt x="564" y="188"/>
                      <a:pt x="604" y="174"/>
                    </a:cubicBezTo>
                    <a:lnTo>
                      <a:pt x="644" y="174"/>
                    </a:lnTo>
                    <a:lnTo>
                      <a:pt x="617" y="148"/>
                    </a:lnTo>
                    <a:cubicBezTo>
                      <a:pt x="564" y="107"/>
                      <a:pt x="403" y="67"/>
                      <a:pt x="67" y="13"/>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8"/>
              <p:cNvSpPr/>
              <p:nvPr/>
            </p:nvSpPr>
            <p:spPr>
              <a:xfrm>
                <a:off x="6751135" y="4275048"/>
                <a:ext cx="54485" cy="17857"/>
              </a:xfrm>
              <a:custGeom>
                <a:rect b="b" l="l" r="r" t="t"/>
                <a:pathLst>
                  <a:path extrusionOk="0" h="176" w="537">
                    <a:moveTo>
                      <a:pt x="0" y="1"/>
                    </a:moveTo>
                    <a:lnTo>
                      <a:pt x="54" y="54"/>
                    </a:lnTo>
                    <a:cubicBezTo>
                      <a:pt x="80" y="81"/>
                      <a:pt x="134" y="95"/>
                      <a:pt x="201" y="122"/>
                    </a:cubicBezTo>
                    <a:cubicBezTo>
                      <a:pt x="255" y="135"/>
                      <a:pt x="335" y="148"/>
                      <a:pt x="416" y="175"/>
                    </a:cubicBezTo>
                    <a:cubicBezTo>
                      <a:pt x="456" y="162"/>
                      <a:pt x="496" y="148"/>
                      <a:pt x="536" y="135"/>
                    </a:cubicBezTo>
                    <a:cubicBezTo>
                      <a:pt x="496" y="95"/>
                      <a:pt x="268" y="4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8"/>
              <p:cNvSpPr/>
              <p:nvPr/>
            </p:nvSpPr>
            <p:spPr>
              <a:xfrm>
                <a:off x="6990586" y="4254654"/>
                <a:ext cx="147019" cy="16437"/>
              </a:xfrm>
              <a:custGeom>
                <a:rect b="b" l="l" r="r" t="t"/>
                <a:pathLst>
                  <a:path extrusionOk="0" h="162" w="1449">
                    <a:moveTo>
                      <a:pt x="269" y="41"/>
                    </a:moveTo>
                    <a:cubicBezTo>
                      <a:pt x="228" y="41"/>
                      <a:pt x="175" y="41"/>
                      <a:pt x="121" y="54"/>
                    </a:cubicBezTo>
                    <a:lnTo>
                      <a:pt x="108" y="41"/>
                    </a:lnTo>
                    <a:close/>
                    <a:moveTo>
                      <a:pt x="1395" y="41"/>
                    </a:moveTo>
                    <a:cubicBezTo>
                      <a:pt x="1395" y="54"/>
                      <a:pt x="1382" y="68"/>
                      <a:pt x="1368" y="81"/>
                    </a:cubicBezTo>
                    <a:cubicBezTo>
                      <a:pt x="1355" y="95"/>
                      <a:pt x="1341" y="108"/>
                      <a:pt x="1341" y="121"/>
                    </a:cubicBezTo>
                    <a:lnTo>
                      <a:pt x="1100" y="121"/>
                    </a:lnTo>
                    <a:cubicBezTo>
                      <a:pt x="1100" y="95"/>
                      <a:pt x="1087" y="68"/>
                      <a:pt x="1060" y="41"/>
                    </a:cubicBezTo>
                    <a:close/>
                    <a:moveTo>
                      <a:pt x="0" y="1"/>
                    </a:moveTo>
                    <a:lnTo>
                      <a:pt x="0" y="41"/>
                    </a:lnTo>
                    <a:cubicBezTo>
                      <a:pt x="54" y="54"/>
                      <a:pt x="94" y="81"/>
                      <a:pt x="108" y="95"/>
                    </a:cubicBezTo>
                    <a:lnTo>
                      <a:pt x="121" y="95"/>
                    </a:lnTo>
                    <a:cubicBezTo>
                      <a:pt x="403" y="81"/>
                      <a:pt x="698" y="68"/>
                      <a:pt x="1006" y="68"/>
                    </a:cubicBezTo>
                    <a:cubicBezTo>
                      <a:pt x="1020" y="68"/>
                      <a:pt x="1033" y="68"/>
                      <a:pt x="1033" y="81"/>
                    </a:cubicBezTo>
                    <a:cubicBezTo>
                      <a:pt x="1046" y="95"/>
                      <a:pt x="1060" y="108"/>
                      <a:pt x="1060" y="121"/>
                    </a:cubicBezTo>
                    <a:lnTo>
                      <a:pt x="1060" y="162"/>
                    </a:lnTo>
                    <a:lnTo>
                      <a:pt x="1355" y="162"/>
                    </a:lnTo>
                    <a:lnTo>
                      <a:pt x="1368" y="148"/>
                    </a:lnTo>
                    <a:lnTo>
                      <a:pt x="1409" y="121"/>
                    </a:lnTo>
                    <a:cubicBezTo>
                      <a:pt x="1435" y="81"/>
                      <a:pt x="1449" y="54"/>
                      <a:pt x="1449" y="14"/>
                    </a:cubicBezTo>
                    <a:lnTo>
                      <a:pt x="144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8"/>
              <p:cNvSpPr/>
              <p:nvPr/>
            </p:nvSpPr>
            <p:spPr>
              <a:xfrm>
                <a:off x="6423107" y="4258713"/>
                <a:ext cx="371657" cy="47789"/>
              </a:xfrm>
              <a:custGeom>
                <a:rect b="b" l="l" r="r" t="t"/>
                <a:pathLst>
                  <a:path extrusionOk="0" h="471" w="3663">
                    <a:moveTo>
                      <a:pt x="2321" y="41"/>
                    </a:moveTo>
                    <a:cubicBezTo>
                      <a:pt x="2482" y="68"/>
                      <a:pt x="2683" y="108"/>
                      <a:pt x="2884" y="135"/>
                    </a:cubicBezTo>
                    <a:cubicBezTo>
                      <a:pt x="3005" y="148"/>
                      <a:pt x="3126" y="162"/>
                      <a:pt x="3233" y="189"/>
                    </a:cubicBezTo>
                    <a:lnTo>
                      <a:pt x="3273" y="229"/>
                    </a:lnTo>
                    <a:cubicBezTo>
                      <a:pt x="3300" y="256"/>
                      <a:pt x="3354" y="283"/>
                      <a:pt x="3434" y="296"/>
                    </a:cubicBezTo>
                    <a:cubicBezTo>
                      <a:pt x="3461" y="309"/>
                      <a:pt x="3515" y="323"/>
                      <a:pt x="3568" y="336"/>
                    </a:cubicBezTo>
                    <a:cubicBezTo>
                      <a:pt x="3474" y="363"/>
                      <a:pt x="3407" y="390"/>
                      <a:pt x="3381" y="403"/>
                    </a:cubicBezTo>
                    <a:cubicBezTo>
                      <a:pt x="3367" y="417"/>
                      <a:pt x="3354" y="417"/>
                      <a:pt x="3354" y="417"/>
                    </a:cubicBezTo>
                    <a:lnTo>
                      <a:pt x="806" y="417"/>
                    </a:lnTo>
                    <a:lnTo>
                      <a:pt x="95" y="41"/>
                    </a:lnTo>
                    <a:close/>
                    <a:moveTo>
                      <a:pt x="14" y="1"/>
                    </a:moveTo>
                    <a:lnTo>
                      <a:pt x="1" y="41"/>
                    </a:lnTo>
                    <a:lnTo>
                      <a:pt x="792" y="470"/>
                    </a:lnTo>
                    <a:lnTo>
                      <a:pt x="3367" y="470"/>
                    </a:lnTo>
                    <a:lnTo>
                      <a:pt x="3367" y="457"/>
                    </a:lnTo>
                    <a:lnTo>
                      <a:pt x="3381" y="457"/>
                    </a:lnTo>
                    <a:cubicBezTo>
                      <a:pt x="3381" y="443"/>
                      <a:pt x="3394" y="443"/>
                      <a:pt x="3394" y="443"/>
                    </a:cubicBezTo>
                    <a:cubicBezTo>
                      <a:pt x="3434" y="430"/>
                      <a:pt x="3515" y="390"/>
                      <a:pt x="3662" y="350"/>
                    </a:cubicBezTo>
                    <a:lnTo>
                      <a:pt x="3662" y="309"/>
                    </a:lnTo>
                    <a:cubicBezTo>
                      <a:pt x="3568" y="296"/>
                      <a:pt x="3488" y="269"/>
                      <a:pt x="3434" y="256"/>
                    </a:cubicBezTo>
                    <a:cubicBezTo>
                      <a:pt x="3354" y="229"/>
                      <a:pt x="3313" y="215"/>
                      <a:pt x="3300" y="202"/>
                    </a:cubicBezTo>
                    <a:lnTo>
                      <a:pt x="3246" y="148"/>
                    </a:lnTo>
                    <a:cubicBezTo>
                      <a:pt x="3126" y="122"/>
                      <a:pt x="3005" y="108"/>
                      <a:pt x="2884" y="95"/>
                    </a:cubicBezTo>
                    <a:cubicBezTo>
                      <a:pt x="2697" y="55"/>
                      <a:pt x="2495" y="28"/>
                      <a:pt x="233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1" name="Google Shape;2541;p48"/>
            <p:cNvGrpSpPr/>
            <p:nvPr/>
          </p:nvGrpSpPr>
          <p:grpSpPr>
            <a:xfrm>
              <a:off x="7533675" y="3088023"/>
              <a:ext cx="222300" cy="1173375"/>
              <a:chOff x="7533675" y="3088023"/>
              <a:chExt cx="222300" cy="1173375"/>
            </a:xfrm>
          </p:grpSpPr>
          <p:cxnSp>
            <p:nvCxnSpPr>
              <p:cNvPr id="2542" name="Google Shape;2542;p48"/>
              <p:cNvCxnSpPr/>
              <p:nvPr/>
            </p:nvCxnSpPr>
            <p:spPr>
              <a:xfrm>
                <a:off x="7533675" y="3088023"/>
                <a:ext cx="0" cy="1173300"/>
              </a:xfrm>
              <a:prstGeom prst="straightConnector1">
                <a:avLst/>
              </a:prstGeom>
              <a:noFill/>
              <a:ln cap="flat" cmpd="sng" w="9525">
                <a:solidFill>
                  <a:schemeClr val="lt2"/>
                </a:solidFill>
                <a:prstDash val="dash"/>
                <a:round/>
                <a:headEnd len="med" w="med" type="triangle"/>
                <a:tailEnd len="med" w="med" type="triangle"/>
              </a:ln>
            </p:spPr>
          </p:cxnSp>
          <p:cxnSp>
            <p:nvCxnSpPr>
              <p:cNvPr id="2543" name="Google Shape;2543;p48"/>
              <p:cNvCxnSpPr/>
              <p:nvPr/>
            </p:nvCxnSpPr>
            <p:spPr>
              <a:xfrm>
                <a:off x="7533675" y="4261398"/>
                <a:ext cx="222300" cy="0"/>
              </a:xfrm>
              <a:prstGeom prst="straightConnector1">
                <a:avLst/>
              </a:prstGeom>
              <a:noFill/>
              <a:ln cap="flat" cmpd="sng" w="9525">
                <a:solidFill>
                  <a:schemeClr val="lt2"/>
                </a:solidFill>
                <a:prstDash val="solid"/>
                <a:round/>
                <a:headEnd len="med" w="med" type="none"/>
                <a:tailEnd len="med" w="med" type="none"/>
              </a:ln>
            </p:spPr>
          </p:cxnSp>
          <p:cxnSp>
            <p:nvCxnSpPr>
              <p:cNvPr id="2544" name="Google Shape;2544;p48"/>
              <p:cNvCxnSpPr/>
              <p:nvPr/>
            </p:nvCxnSpPr>
            <p:spPr>
              <a:xfrm>
                <a:off x="7680618" y="3088023"/>
                <a:ext cx="0" cy="767700"/>
              </a:xfrm>
              <a:prstGeom prst="straightConnector1">
                <a:avLst/>
              </a:prstGeom>
              <a:noFill/>
              <a:ln cap="flat" cmpd="sng" w="9525">
                <a:solidFill>
                  <a:schemeClr val="lt2"/>
                </a:solidFill>
                <a:prstDash val="dash"/>
                <a:round/>
                <a:headEnd len="med" w="med" type="triangle"/>
                <a:tailEnd len="med" w="med" type="triangle"/>
              </a:ln>
            </p:spPr>
          </p:cxnSp>
          <p:cxnSp>
            <p:nvCxnSpPr>
              <p:cNvPr id="2545" name="Google Shape;2545;p48"/>
              <p:cNvCxnSpPr/>
              <p:nvPr/>
            </p:nvCxnSpPr>
            <p:spPr>
              <a:xfrm>
                <a:off x="7533675" y="3854009"/>
                <a:ext cx="196500" cy="0"/>
              </a:xfrm>
              <a:prstGeom prst="straightConnector1">
                <a:avLst/>
              </a:prstGeom>
              <a:noFill/>
              <a:ln cap="flat" cmpd="sng" w="9525">
                <a:solidFill>
                  <a:schemeClr val="lt2"/>
                </a:solidFill>
                <a:prstDash val="solid"/>
                <a:round/>
                <a:headEnd len="med" w="med" type="none"/>
                <a:tailEnd len="med" w="med" type="none"/>
              </a:ln>
            </p:spPr>
          </p:cxnSp>
          <p:cxnSp>
            <p:nvCxnSpPr>
              <p:cNvPr id="2546" name="Google Shape;2546;p48"/>
              <p:cNvCxnSpPr/>
              <p:nvPr/>
            </p:nvCxnSpPr>
            <p:spPr>
              <a:xfrm>
                <a:off x="7533675" y="3088648"/>
                <a:ext cx="222300" cy="0"/>
              </a:xfrm>
              <a:prstGeom prst="straightConnector1">
                <a:avLst/>
              </a:prstGeom>
              <a:noFill/>
              <a:ln cap="flat" cmpd="sng" w="9525">
                <a:solidFill>
                  <a:schemeClr val="lt2"/>
                </a:solidFill>
                <a:prstDash val="solid"/>
                <a:round/>
                <a:headEnd len="med" w="med" type="none"/>
                <a:tailEnd len="med" w="med" type="none"/>
              </a:ln>
            </p:spPr>
          </p:cxnSp>
        </p:grpSp>
      </p:grpSp>
      <p:grpSp>
        <p:nvGrpSpPr>
          <p:cNvPr id="2547" name="Google Shape;2547;p48"/>
          <p:cNvGrpSpPr/>
          <p:nvPr/>
        </p:nvGrpSpPr>
        <p:grpSpPr>
          <a:xfrm>
            <a:off x="-2545565" y="450839"/>
            <a:ext cx="4261933" cy="1237031"/>
            <a:chOff x="-2545565" y="450839"/>
            <a:chExt cx="4261933" cy="1237031"/>
          </a:xfrm>
        </p:grpSpPr>
        <p:grpSp>
          <p:nvGrpSpPr>
            <p:cNvPr id="2548" name="Google Shape;2548;p48"/>
            <p:cNvGrpSpPr/>
            <p:nvPr/>
          </p:nvGrpSpPr>
          <p:grpSpPr>
            <a:xfrm>
              <a:off x="-2545565" y="450839"/>
              <a:ext cx="4261932" cy="1237031"/>
              <a:chOff x="4420135" y="3295326"/>
              <a:chExt cx="4261932" cy="1237031"/>
            </a:xfrm>
          </p:grpSpPr>
          <p:sp>
            <p:nvSpPr>
              <p:cNvPr id="2549" name="Google Shape;2549;p48"/>
              <p:cNvSpPr/>
              <p:nvPr/>
            </p:nvSpPr>
            <p:spPr>
              <a:xfrm>
                <a:off x="8053305" y="4058730"/>
                <a:ext cx="84417" cy="157977"/>
              </a:xfrm>
              <a:custGeom>
                <a:rect b="b" l="l" r="r" t="t"/>
                <a:pathLst>
                  <a:path extrusionOk="0" h="1557" w="832">
                    <a:moveTo>
                      <a:pt x="751" y="41"/>
                    </a:moveTo>
                    <a:cubicBezTo>
                      <a:pt x="751" y="41"/>
                      <a:pt x="765" y="41"/>
                      <a:pt x="778" y="54"/>
                    </a:cubicBezTo>
                    <a:cubicBezTo>
                      <a:pt x="792" y="54"/>
                      <a:pt x="792" y="68"/>
                      <a:pt x="792" y="81"/>
                    </a:cubicBezTo>
                    <a:lnTo>
                      <a:pt x="792" y="1462"/>
                    </a:lnTo>
                    <a:cubicBezTo>
                      <a:pt x="792" y="1476"/>
                      <a:pt x="792" y="1489"/>
                      <a:pt x="778" y="1489"/>
                    </a:cubicBezTo>
                    <a:cubicBezTo>
                      <a:pt x="765" y="1503"/>
                      <a:pt x="765" y="1503"/>
                      <a:pt x="751" y="1503"/>
                    </a:cubicBezTo>
                    <a:lnTo>
                      <a:pt x="81" y="1503"/>
                    </a:lnTo>
                    <a:cubicBezTo>
                      <a:pt x="67" y="1503"/>
                      <a:pt x="67" y="1503"/>
                      <a:pt x="54" y="1489"/>
                    </a:cubicBezTo>
                    <a:cubicBezTo>
                      <a:pt x="41" y="1489"/>
                      <a:pt x="41" y="1476"/>
                      <a:pt x="41" y="1462"/>
                    </a:cubicBezTo>
                    <a:lnTo>
                      <a:pt x="41" y="81"/>
                    </a:lnTo>
                    <a:cubicBezTo>
                      <a:pt x="41" y="68"/>
                      <a:pt x="41" y="54"/>
                      <a:pt x="54" y="54"/>
                    </a:cubicBezTo>
                    <a:cubicBezTo>
                      <a:pt x="67" y="41"/>
                      <a:pt x="67" y="41"/>
                      <a:pt x="81" y="41"/>
                    </a:cubicBezTo>
                    <a:close/>
                    <a:moveTo>
                      <a:pt x="81" y="0"/>
                    </a:moveTo>
                    <a:cubicBezTo>
                      <a:pt x="67" y="0"/>
                      <a:pt x="41" y="0"/>
                      <a:pt x="27" y="27"/>
                    </a:cubicBezTo>
                    <a:cubicBezTo>
                      <a:pt x="0" y="41"/>
                      <a:pt x="0" y="68"/>
                      <a:pt x="0" y="81"/>
                    </a:cubicBezTo>
                    <a:lnTo>
                      <a:pt x="0" y="1462"/>
                    </a:lnTo>
                    <a:cubicBezTo>
                      <a:pt x="0" y="1489"/>
                      <a:pt x="0" y="1503"/>
                      <a:pt x="27" y="1529"/>
                    </a:cubicBezTo>
                    <a:cubicBezTo>
                      <a:pt x="41" y="1543"/>
                      <a:pt x="67" y="1556"/>
                      <a:pt x="81" y="1556"/>
                    </a:cubicBezTo>
                    <a:lnTo>
                      <a:pt x="751" y="1556"/>
                    </a:lnTo>
                    <a:cubicBezTo>
                      <a:pt x="765" y="1556"/>
                      <a:pt x="792" y="1543"/>
                      <a:pt x="805" y="1529"/>
                    </a:cubicBezTo>
                    <a:cubicBezTo>
                      <a:pt x="832" y="1503"/>
                      <a:pt x="832" y="1489"/>
                      <a:pt x="832" y="1462"/>
                    </a:cubicBezTo>
                    <a:lnTo>
                      <a:pt x="832" y="81"/>
                    </a:lnTo>
                    <a:cubicBezTo>
                      <a:pt x="832" y="68"/>
                      <a:pt x="832" y="41"/>
                      <a:pt x="805" y="27"/>
                    </a:cubicBezTo>
                    <a:cubicBezTo>
                      <a:pt x="792" y="0"/>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8"/>
              <p:cNvSpPr/>
              <p:nvPr/>
            </p:nvSpPr>
            <p:spPr>
              <a:xfrm>
                <a:off x="8128184" y="4128130"/>
                <a:ext cx="4160" cy="10958"/>
              </a:xfrm>
              <a:custGeom>
                <a:rect b="b" l="l" r="r" t="t"/>
                <a:pathLst>
                  <a:path extrusionOk="0" h="108" w="41">
                    <a:moveTo>
                      <a:pt x="13" y="108"/>
                    </a:moveTo>
                    <a:lnTo>
                      <a:pt x="27" y="108"/>
                    </a:lnTo>
                    <a:cubicBezTo>
                      <a:pt x="27" y="108"/>
                      <a:pt x="27" y="108"/>
                      <a:pt x="27" y="108"/>
                    </a:cubicBezTo>
                    <a:cubicBezTo>
                      <a:pt x="40" y="108"/>
                      <a:pt x="40" y="94"/>
                      <a:pt x="40" y="94"/>
                    </a:cubicBezTo>
                    <a:lnTo>
                      <a:pt x="40" y="14"/>
                    </a:lnTo>
                    <a:cubicBezTo>
                      <a:pt x="40" y="14"/>
                      <a:pt x="40" y="0"/>
                      <a:pt x="27" y="0"/>
                    </a:cubicBezTo>
                    <a:cubicBezTo>
                      <a:pt x="27" y="0"/>
                      <a:pt x="27" y="0"/>
                      <a:pt x="27" y="0"/>
                    </a:cubicBezTo>
                    <a:lnTo>
                      <a:pt x="13" y="0"/>
                    </a:lnTo>
                    <a:cubicBezTo>
                      <a:pt x="13" y="0"/>
                      <a:pt x="13" y="0"/>
                      <a:pt x="0" y="0"/>
                    </a:cubicBezTo>
                    <a:cubicBezTo>
                      <a:pt x="0" y="0"/>
                      <a:pt x="0" y="14"/>
                      <a:pt x="0" y="14"/>
                    </a:cubicBezTo>
                    <a:lnTo>
                      <a:pt x="0" y="94"/>
                    </a:lnTo>
                    <a:cubicBezTo>
                      <a:pt x="0" y="94"/>
                      <a:pt x="0" y="108"/>
                      <a:pt x="0" y="108"/>
                    </a:cubicBezTo>
                    <a:cubicBezTo>
                      <a:pt x="13" y="108"/>
                      <a:pt x="13" y="108"/>
                      <a:pt x="13"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8"/>
              <p:cNvSpPr/>
              <p:nvPr/>
            </p:nvSpPr>
            <p:spPr>
              <a:xfrm>
                <a:off x="7503581" y="4057411"/>
                <a:ext cx="84417" cy="157876"/>
              </a:xfrm>
              <a:custGeom>
                <a:rect b="b" l="l" r="r" t="t"/>
                <a:pathLst>
                  <a:path extrusionOk="0" h="1556" w="832">
                    <a:moveTo>
                      <a:pt x="751" y="54"/>
                    </a:moveTo>
                    <a:cubicBezTo>
                      <a:pt x="765" y="54"/>
                      <a:pt x="765" y="54"/>
                      <a:pt x="778" y="67"/>
                    </a:cubicBezTo>
                    <a:cubicBezTo>
                      <a:pt x="792" y="67"/>
                      <a:pt x="792" y="81"/>
                      <a:pt x="792" y="94"/>
                    </a:cubicBezTo>
                    <a:lnTo>
                      <a:pt x="792" y="1475"/>
                    </a:lnTo>
                    <a:cubicBezTo>
                      <a:pt x="792" y="1489"/>
                      <a:pt x="792" y="1489"/>
                      <a:pt x="778" y="1502"/>
                    </a:cubicBezTo>
                    <a:cubicBezTo>
                      <a:pt x="778" y="1516"/>
                      <a:pt x="765" y="1516"/>
                      <a:pt x="751" y="1516"/>
                    </a:cubicBezTo>
                    <a:lnTo>
                      <a:pt x="94" y="1516"/>
                    </a:lnTo>
                    <a:cubicBezTo>
                      <a:pt x="81" y="1516"/>
                      <a:pt x="67" y="1516"/>
                      <a:pt x="54" y="1502"/>
                    </a:cubicBezTo>
                    <a:cubicBezTo>
                      <a:pt x="41" y="1489"/>
                      <a:pt x="41" y="1489"/>
                      <a:pt x="41" y="1462"/>
                    </a:cubicBezTo>
                    <a:lnTo>
                      <a:pt x="41" y="94"/>
                    </a:lnTo>
                    <a:cubicBezTo>
                      <a:pt x="41" y="81"/>
                      <a:pt x="41" y="67"/>
                      <a:pt x="54" y="67"/>
                    </a:cubicBezTo>
                    <a:cubicBezTo>
                      <a:pt x="67" y="54"/>
                      <a:pt x="81" y="54"/>
                      <a:pt x="94" y="54"/>
                    </a:cubicBezTo>
                    <a:close/>
                    <a:moveTo>
                      <a:pt x="94" y="0"/>
                    </a:moveTo>
                    <a:cubicBezTo>
                      <a:pt x="67" y="0"/>
                      <a:pt x="41" y="13"/>
                      <a:pt x="27" y="27"/>
                    </a:cubicBezTo>
                    <a:cubicBezTo>
                      <a:pt x="14" y="54"/>
                      <a:pt x="0" y="67"/>
                      <a:pt x="0" y="94"/>
                    </a:cubicBezTo>
                    <a:lnTo>
                      <a:pt x="0" y="1475"/>
                    </a:lnTo>
                    <a:cubicBezTo>
                      <a:pt x="0" y="1489"/>
                      <a:pt x="14" y="1516"/>
                      <a:pt x="27" y="1529"/>
                    </a:cubicBezTo>
                    <a:cubicBezTo>
                      <a:pt x="41" y="1556"/>
                      <a:pt x="67" y="1556"/>
                      <a:pt x="94" y="1556"/>
                    </a:cubicBezTo>
                    <a:lnTo>
                      <a:pt x="751" y="1556"/>
                    </a:lnTo>
                    <a:cubicBezTo>
                      <a:pt x="765" y="1556"/>
                      <a:pt x="792" y="1556"/>
                      <a:pt x="805" y="1529"/>
                    </a:cubicBezTo>
                    <a:cubicBezTo>
                      <a:pt x="832" y="1516"/>
                      <a:pt x="832" y="1489"/>
                      <a:pt x="832" y="1475"/>
                    </a:cubicBezTo>
                    <a:lnTo>
                      <a:pt x="832" y="94"/>
                    </a:lnTo>
                    <a:cubicBezTo>
                      <a:pt x="832" y="67"/>
                      <a:pt x="832" y="54"/>
                      <a:pt x="805" y="27"/>
                    </a:cubicBezTo>
                    <a:cubicBezTo>
                      <a:pt x="792" y="13"/>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8"/>
              <p:cNvSpPr/>
              <p:nvPr/>
            </p:nvSpPr>
            <p:spPr>
              <a:xfrm>
                <a:off x="7578359" y="4128130"/>
                <a:ext cx="4261" cy="10958"/>
              </a:xfrm>
              <a:custGeom>
                <a:rect b="b" l="l" r="r" t="t"/>
                <a:pathLst>
                  <a:path extrusionOk="0" h="108" w="42">
                    <a:moveTo>
                      <a:pt x="14" y="108"/>
                    </a:moveTo>
                    <a:lnTo>
                      <a:pt x="28" y="108"/>
                    </a:lnTo>
                    <a:cubicBezTo>
                      <a:pt x="28" y="108"/>
                      <a:pt x="28" y="108"/>
                      <a:pt x="28" y="108"/>
                    </a:cubicBezTo>
                    <a:cubicBezTo>
                      <a:pt x="41" y="108"/>
                      <a:pt x="41" y="94"/>
                      <a:pt x="41" y="94"/>
                    </a:cubicBezTo>
                    <a:lnTo>
                      <a:pt x="41" y="14"/>
                    </a:lnTo>
                    <a:cubicBezTo>
                      <a:pt x="41" y="14"/>
                      <a:pt x="41" y="0"/>
                      <a:pt x="28" y="0"/>
                    </a:cubicBezTo>
                    <a:cubicBezTo>
                      <a:pt x="28" y="0"/>
                      <a:pt x="28" y="0"/>
                      <a:pt x="28" y="0"/>
                    </a:cubicBezTo>
                    <a:lnTo>
                      <a:pt x="14" y="0"/>
                    </a:lnTo>
                    <a:cubicBezTo>
                      <a:pt x="14" y="0"/>
                      <a:pt x="14" y="0"/>
                      <a:pt x="1" y="0"/>
                    </a:cubicBezTo>
                    <a:cubicBezTo>
                      <a:pt x="1" y="0"/>
                      <a:pt x="1" y="0"/>
                      <a:pt x="1" y="14"/>
                    </a:cubicBezTo>
                    <a:lnTo>
                      <a:pt x="1" y="94"/>
                    </a:lnTo>
                    <a:cubicBezTo>
                      <a:pt x="1" y="94"/>
                      <a:pt x="1" y="108"/>
                      <a:pt x="1" y="108"/>
                    </a:cubicBezTo>
                    <a:cubicBezTo>
                      <a:pt x="14" y="108"/>
                      <a:pt x="14" y="108"/>
                      <a:pt x="14"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8"/>
              <p:cNvSpPr/>
              <p:nvPr/>
            </p:nvSpPr>
            <p:spPr>
              <a:xfrm>
                <a:off x="5474737" y="4057411"/>
                <a:ext cx="85837" cy="157876"/>
              </a:xfrm>
              <a:custGeom>
                <a:rect b="b" l="l" r="r" t="t"/>
                <a:pathLst>
                  <a:path extrusionOk="0" h="1556" w="846">
                    <a:moveTo>
                      <a:pt x="751" y="54"/>
                    </a:moveTo>
                    <a:cubicBezTo>
                      <a:pt x="765" y="54"/>
                      <a:pt x="778" y="54"/>
                      <a:pt x="792" y="67"/>
                    </a:cubicBezTo>
                    <a:cubicBezTo>
                      <a:pt x="792" y="67"/>
                      <a:pt x="805" y="81"/>
                      <a:pt x="805" y="94"/>
                    </a:cubicBezTo>
                    <a:lnTo>
                      <a:pt x="805" y="1462"/>
                    </a:lnTo>
                    <a:cubicBezTo>
                      <a:pt x="805" y="1475"/>
                      <a:pt x="792" y="1489"/>
                      <a:pt x="792" y="1502"/>
                    </a:cubicBezTo>
                    <a:cubicBezTo>
                      <a:pt x="778" y="1516"/>
                      <a:pt x="765" y="1516"/>
                      <a:pt x="751" y="1516"/>
                    </a:cubicBezTo>
                    <a:lnTo>
                      <a:pt x="94" y="1516"/>
                    </a:lnTo>
                    <a:cubicBezTo>
                      <a:pt x="81" y="1516"/>
                      <a:pt x="67" y="1516"/>
                      <a:pt x="67" y="1502"/>
                    </a:cubicBezTo>
                    <a:cubicBezTo>
                      <a:pt x="54" y="1489"/>
                      <a:pt x="54" y="1475"/>
                      <a:pt x="54" y="1462"/>
                    </a:cubicBezTo>
                    <a:lnTo>
                      <a:pt x="54" y="94"/>
                    </a:lnTo>
                    <a:cubicBezTo>
                      <a:pt x="54" y="81"/>
                      <a:pt x="54" y="67"/>
                      <a:pt x="67" y="67"/>
                    </a:cubicBezTo>
                    <a:cubicBezTo>
                      <a:pt x="67" y="54"/>
                      <a:pt x="81" y="54"/>
                      <a:pt x="94" y="54"/>
                    </a:cubicBezTo>
                    <a:close/>
                    <a:moveTo>
                      <a:pt x="94" y="0"/>
                    </a:moveTo>
                    <a:cubicBezTo>
                      <a:pt x="67" y="0"/>
                      <a:pt x="54" y="13"/>
                      <a:pt x="27" y="27"/>
                    </a:cubicBezTo>
                    <a:cubicBezTo>
                      <a:pt x="14" y="54"/>
                      <a:pt x="0" y="67"/>
                      <a:pt x="0" y="94"/>
                    </a:cubicBezTo>
                    <a:lnTo>
                      <a:pt x="0" y="1475"/>
                    </a:lnTo>
                    <a:cubicBezTo>
                      <a:pt x="0" y="1489"/>
                      <a:pt x="14" y="1516"/>
                      <a:pt x="27" y="1529"/>
                    </a:cubicBezTo>
                    <a:cubicBezTo>
                      <a:pt x="54" y="1556"/>
                      <a:pt x="67" y="1556"/>
                      <a:pt x="94" y="1556"/>
                    </a:cubicBezTo>
                    <a:lnTo>
                      <a:pt x="751" y="1556"/>
                    </a:lnTo>
                    <a:cubicBezTo>
                      <a:pt x="778" y="1556"/>
                      <a:pt x="805" y="1556"/>
                      <a:pt x="818" y="1529"/>
                    </a:cubicBezTo>
                    <a:cubicBezTo>
                      <a:pt x="832" y="1516"/>
                      <a:pt x="845" y="1489"/>
                      <a:pt x="845" y="1475"/>
                    </a:cubicBezTo>
                    <a:lnTo>
                      <a:pt x="845" y="94"/>
                    </a:lnTo>
                    <a:cubicBezTo>
                      <a:pt x="845" y="67"/>
                      <a:pt x="832" y="54"/>
                      <a:pt x="818" y="27"/>
                    </a:cubicBezTo>
                    <a:cubicBezTo>
                      <a:pt x="805" y="13"/>
                      <a:pt x="778"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8"/>
              <p:cNvSpPr/>
              <p:nvPr/>
            </p:nvSpPr>
            <p:spPr>
              <a:xfrm>
                <a:off x="5550935" y="4128130"/>
                <a:ext cx="2841" cy="10958"/>
              </a:xfrm>
              <a:custGeom>
                <a:rect b="b" l="l" r="r" t="t"/>
                <a:pathLst>
                  <a:path extrusionOk="0" h="108" w="28">
                    <a:moveTo>
                      <a:pt x="0" y="108"/>
                    </a:moveTo>
                    <a:lnTo>
                      <a:pt x="14" y="108"/>
                    </a:lnTo>
                    <a:cubicBezTo>
                      <a:pt x="14" y="108"/>
                      <a:pt x="27" y="108"/>
                      <a:pt x="27" y="108"/>
                    </a:cubicBezTo>
                    <a:cubicBezTo>
                      <a:pt x="27" y="94"/>
                      <a:pt x="27" y="94"/>
                      <a:pt x="27" y="94"/>
                    </a:cubicBezTo>
                    <a:lnTo>
                      <a:pt x="27" y="14"/>
                    </a:lnTo>
                    <a:cubicBezTo>
                      <a:pt x="27" y="14"/>
                      <a:pt x="27" y="0"/>
                      <a:pt x="27" y="0"/>
                    </a:cubicBezTo>
                    <a:cubicBezTo>
                      <a:pt x="27" y="0"/>
                      <a:pt x="27" y="0"/>
                      <a:pt x="14" y="0"/>
                    </a:cubicBezTo>
                    <a:lnTo>
                      <a:pt x="0" y="0"/>
                    </a:lnTo>
                    <a:cubicBezTo>
                      <a:pt x="0" y="0"/>
                      <a:pt x="0" y="0"/>
                      <a:pt x="0" y="0"/>
                    </a:cubicBezTo>
                    <a:cubicBezTo>
                      <a:pt x="0" y="0"/>
                      <a:pt x="0" y="0"/>
                      <a:pt x="0" y="14"/>
                    </a:cubicBezTo>
                    <a:lnTo>
                      <a:pt x="0" y="94"/>
                    </a:lnTo>
                    <a:cubicBezTo>
                      <a:pt x="0" y="94"/>
                      <a:pt x="0" y="108"/>
                      <a:pt x="0" y="108"/>
                    </a:cubicBezTo>
                    <a:cubicBezTo>
                      <a:pt x="0" y="108"/>
                      <a:pt x="0" y="108"/>
                      <a:pt x="0"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8"/>
              <p:cNvSpPr/>
              <p:nvPr/>
            </p:nvSpPr>
            <p:spPr>
              <a:xfrm>
                <a:off x="7668254" y="4110476"/>
                <a:ext cx="24554" cy="39570"/>
              </a:xfrm>
              <a:custGeom>
                <a:rect b="b" l="l" r="r" t="t"/>
                <a:pathLst>
                  <a:path extrusionOk="0" h="390" w="242">
                    <a:moveTo>
                      <a:pt x="161" y="14"/>
                    </a:moveTo>
                    <a:cubicBezTo>
                      <a:pt x="174"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3" y="349"/>
                      <a:pt x="13" y="335"/>
                      <a:pt x="13" y="322"/>
                    </a:cubicBezTo>
                    <a:lnTo>
                      <a:pt x="13" y="67"/>
                    </a:lnTo>
                    <a:cubicBezTo>
                      <a:pt x="13" y="54"/>
                      <a:pt x="13" y="40"/>
                      <a:pt x="27" y="40"/>
                    </a:cubicBezTo>
                    <a:cubicBezTo>
                      <a:pt x="40" y="27"/>
                      <a:pt x="54" y="14"/>
                      <a:pt x="67" y="14"/>
                    </a:cubicBezTo>
                    <a:close/>
                    <a:moveTo>
                      <a:pt x="67" y="0"/>
                    </a:moveTo>
                    <a:cubicBezTo>
                      <a:pt x="54" y="0"/>
                      <a:pt x="27" y="14"/>
                      <a:pt x="13" y="27"/>
                    </a:cubicBezTo>
                    <a:cubicBezTo>
                      <a:pt x="0" y="40"/>
                      <a:pt x="0" y="54"/>
                      <a:pt x="0" y="67"/>
                    </a:cubicBezTo>
                    <a:lnTo>
                      <a:pt x="0" y="322"/>
                    </a:lnTo>
                    <a:cubicBezTo>
                      <a:pt x="0" y="335"/>
                      <a:pt x="0" y="362"/>
                      <a:pt x="13" y="376"/>
                    </a:cubicBezTo>
                    <a:cubicBezTo>
                      <a:pt x="27" y="389"/>
                      <a:pt x="54" y="389"/>
                      <a:pt x="67" y="389"/>
                    </a:cubicBezTo>
                    <a:lnTo>
                      <a:pt x="161" y="389"/>
                    </a:lnTo>
                    <a:cubicBezTo>
                      <a:pt x="188" y="389"/>
                      <a:pt x="201" y="389"/>
                      <a:pt x="215" y="376"/>
                    </a:cubicBezTo>
                    <a:cubicBezTo>
                      <a:pt x="228" y="362"/>
                      <a:pt x="241" y="335"/>
                      <a:pt x="241" y="322"/>
                    </a:cubicBezTo>
                    <a:lnTo>
                      <a:pt x="241" y="67"/>
                    </a:lnTo>
                    <a:cubicBezTo>
                      <a:pt x="241"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8"/>
              <p:cNvSpPr/>
              <p:nvPr/>
            </p:nvSpPr>
            <p:spPr>
              <a:xfrm>
                <a:off x="7707622" y="4110476"/>
                <a:ext cx="23235" cy="39570"/>
              </a:xfrm>
              <a:custGeom>
                <a:rect b="b" l="l" r="r" t="t"/>
                <a:pathLst>
                  <a:path extrusionOk="0" h="390" w="229">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6" y="376"/>
                    </a:cubicBezTo>
                    <a:cubicBezTo>
                      <a:pt x="229" y="362"/>
                      <a:pt x="229" y="335"/>
                      <a:pt x="229" y="322"/>
                    </a:cubicBezTo>
                    <a:lnTo>
                      <a:pt x="229" y="67"/>
                    </a:lnTo>
                    <a:cubicBezTo>
                      <a:pt x="229"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8"/>
              <p:cNvSpPr/>
              <p:nvPr/>
            </p:nvSpPr>
            <p:spPr>
              <a:xfrm>
                <a:off x="7745772"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8" y="376"/>
                    </a:lnTo>
                    <a:cubicBezTo>
                      <a:pt x="54" y="376"/>
                      <a:pt x="41" y="376"/>
                      <a:pt x="41" y="362"/>
                    </a:cubicBezTo>
                    <a:cubicBezTo>
                      <a:pt x="27" y="349"/>
                      <a:pt x="27" y="335"/>
                      <a:pt x="27" y="322"/>
                    </a:cubicBezTo>
                    <a:lnTo>
                      <a:pt x="27" y="67"/>
                    </a:lnTo>
                    <a:cubicBezTo>
                      <a:pt x="27"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15" y="389"/>
                      <a:pt x="228" y="376"/>
                    </a:cubicBezTo>
                    <a:cubicBezTo>
                      <a:pt x="242"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8"/>
              <p:cNvSpPr/>
              <p:nvPr/>
            </p:nvSpPr>
            <p:spPr>
              <a:xfrm>
                <a:off x="7785241"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8"/>
              <p:cNvSpPr/>
              <p:nvPr/>
            </p:nvSpPr>
            <p:spPr>
              <a:xfrm>
                <a:off x="7824710" y="4110476"/>
                <a:ext cx="24554" cy="39570"/>
              </a:xfrm>
              <a:custGeom>
                <a:rect b="b" l="l" r="r" t="t"/>
                <a:pathLst>
                  <a:path extrusionOk="0" h="390" w="242">
                    <a:moveTo>
                      <a:pt x="161" y="14"/>
                    </a:moveTo>
                    <a:cubicBezTo>
                      <a:pt x="175" y="14"/>
                      <a:pt x="188" y="27"/>
                      <a:pt x="202" y="40"/>
                    </a:cubicBezTo>
                    <a:cubicBezTo>
                      <a:pt x="215" y="40"/>
                      <a:pt x="215" y="54"/>
                      <a:pt x="215" y="67"/>
                    </a:cubicBezTo>
                    <a:lnTo>
                      <a:pt x="215" y="322"/>
                    </a:lnTo>
                    <a:cubicBezTo>
                      <a:pt x="215" y="335"/>
                      <a:pt x="215" y="349"/>
                      <a:pt x="202"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2" y="389"/>
                      <a:pt x="215" y="376"/>
                    </a:cubicBezTo>
                    <a:cubicBezTo>
                      <a:pt x="228" y="362"/>
                      <a:pt x="242" y="335"/>
                      <a:pt x="242" y="322"/>
                    </a:cubicBezTo>
                    <a:lnTo>
                      <a:pt x="242" y="67"/>
                    </a:lnTo>
                    <a:cubicBezTo>
                      <a:pt x="242" y="54"/>
                      <a:pt x="228" y="40"/>
                      <a:pt x="215" y="27"/>
                    </a:cubicBezTo>
                    <a:cubicBezTo>
                      <a:pt x="202"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8"/>
              <p:cNvSpPr/>
              <p:nvPr/>
            </p:nvSpPr>
            <p:spPr>
              <a:xfrm>
                <a:off x="7902227"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8"/>
              <p:cNvSpPr/>
              <p:nvPr/>
            </p:nvSpPr>
            <p:spPr>
              <a:xfrm>
                <a:off x="7941696"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8"/>
              <p:cNvSpPr/>
              <p:nvPr/>
            </p:nvSpPr>
            <p:spPr>
              <a:xfrm>
                <a:off x="7981165" y="4110476"/>
                <a:ext cx="24655" cy="39570"/>
              </a:xfrm>
              <a:custGeom>
                <a:rect b="b" l="l" r="r" t="t"/>
                <a:pathLst>
                  <a:path extrusionOk="0" h="390" w="243">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8"/>
              <p:cNvSpPr/>
              <p:nvPr/>
            </p:nvSpPr>
            <p:spPr>
              <a:xfrm>
                <a:off x="8245170" y="4104997"/>
                <a:ext cx="30033" cy="50427"/>
              </a:xfrm>
              <a:custGeom>
                <a:rect b="b" l="l" r="r" t="t"/>
                <a:pathLst>
                  <a:path extrusionOk="0" h="497" w="296">
                    <a:moveTo>
                      <a:pt x="215" y="27"/>
                    </a:moveTo>
                    <a:cubicBezTo>
                      <a:pt x="228" y="27"/>
                      <a:pt x="242" y="41"/>
                      <a:pt x="255" y="41"/>
                    </a:cubicBezTo>
                    <a:cubicBezTo>
                      <a:pt x="269" y="54"/>
                      <a:pt x="269" y="81"/>
                      <a:pt x="269" y="94"/>
                    </a:cubicBezTo>
                    <a:lnTo>
                      <a:pt x="269" y="403"/>
                    </a:lnTo>
                    <a:cubicBezTo>
                      <a:pt x="269" y="430"/>
                      <a:pt x="269" y="443"/>
                      <a:pt x="255" y="456"/>
                    </a:cubicBezTo>
                    <a:cubicBezTo>
                      <a:pt x="242" y="470"/>
                      <a:pt x="228" y="470"/>
                      <a:pt x="215" y="470"/>
                    </a:cubicBezTo>
                    <a:lnTo>
                      <a:pt x="81" y="470"/>
                    </a:lnTo>
                    <a:cubicBezTo>
                      <a:pt x="67" y="470"/>
                      <a:pt x="54" y="470"/>
                      <a:pt x="41" y="456"/>
                    </a:cubicBezTo>
                    <a:cubicBezTo>
                      <a:pt x="27" y="443"/>
                      <a:pt x="14" y="430"/>
                      <a:pt x="14" y="403"/>
                    </a:cubicBezTo>
                    <a:lnTo>
                      <a:pt x="14" y="94"/>
                    </a:lnTo>
                    <a:cubicBezTo>
                      <a:pt x="14" y="81"/>
                      <a:pt x="27" y="54"/>
                      <a:pt x="41" y="41"/>
                    </a:cubicBezTo>
                    <a:cubicBezTo>
                      <a:pt x="54" y="41"/>
                      <a:pt x="67" y="27"/>
                      <a:pt x="81" y="27"/>
                    </a:cubicBezTo>
                    <a:close/>
                    <a:moveTo>
                      <a:pt x="81" y="0"/>
                    </a:moveTo>
                    <a:cubicBezTo>
                      <a:pt x="54" y="0"/>
                      <a:pt x="41" y="14"/>
                      <a:pt x="27" y="27"/>
                    </a:cubicBezTo>
                    <a:cubicBezTo>
                      <a:pt x="0" y="41"/>
                      <a:pt x="0" y="68"/>
                      <a:pt x="0" y="94"/>
                    </a:cubicBezTo>
                    <a:lnTo>
                      <a:pt x="0" y="403"/>
                    </a:lnTo>
                    <a:cubicBezTo>
                      <a:pt x="0" y="430"/>
                      <a:pt x="0" y="456"/>
                      <a:pt x="27" y="470"/>
                    </a:cubicBezTo>
                    <a:cubicBezTo>
                      <a:pt x="41" y="483"/>
                      <a:pt x="54" y="497"/>
                      <a:pt x="81" y="497"/>
                    </a:cubicBezTo>
                    <a:lnTo>
                      <a:pt x="215" y="497"/>
                    </a:lnTo>
                    <a:cubicBezTo>
                      <a:pt x="228" y="497"/>
                      <a:pt x="255" y="483"/>
                      <a:pt x="269" y="470"/>
                    </a:cubicBezTo>
                    <a:cubicBezTo>
                      <a:pt x="282" y="456"/>
                      <a:pt x="295" y="430"/>
                      <a:pt x="295" y="403"/>
                    </a:cubicBezTo>
                    <a:lnTo>
                      <a:pt x="295" y="94"/>
                    </a:lnTo>
                    <a:cubicBezTo>
                      <a:pt x="295" y="68"/>
                      <a:pt x="282" y="41"/>
                      <a:pt x="269" y="27"/>
                    </a:cubicBezTo>
                    <a:cubicBezTo>
                      <a:pt x="255" y="14"/>
                      <a:pt x="228"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8"/>
              <p:cNvSpPr/>
              <p:nvPr/>
            </p:nvSpPr>
            <p:spPr>
              <a:xfrm>
                <a:off x="8181249" y="4104997"/>
                <a:ext cx="30033" cy="50427"/>
              </a:xfrm>
              <a:custGeom>
                <a:rect b="b" l="l" r="r" t="t"/>
                <a:pathLst>
                  <a:path extrusionOk="0" h="497" w="296">
                    <a:moveTo>
                      <a:pt x="215" y="27"/>
                    </a:moveTo>
                    <a:cubicBezTo>
                      <a:pt x="228" y="27"/>
                      <a:pt x="241" y="41"/>
                      <a:pt x="255" y="41"/>
                    </a:cubicBezTo>
                    <a:cubicBezTo>
                      <a:pt x="268" y="54"/>
                      <a:pt x="282" y="81"/>
                      <a:pt x="282" y="94"/>
                    </a:cubicBezTo>
                    <a:lnTo>
                      <a:pt x="282" y="403"/>
                    </a:lnTo>
                    <a:cubicBezTo>
                      <a:pt x="282" y="430"/>
                      <a:pt x="268" y="443"/>
                      <a:pt x="255" y="456"/>
                    </a:cubicBezTo>
                    <a:cubicBezTo>
                      <a:pt x="255" y="470"/>
                      <a:pt x="228" y="470"/>
                      <a:pt x="215" y="470"/>
                    </a:cubicBezTo>
                    <a:lnTo>
                      <a:pt x="94" y="470"/>
                    </a:lnTo>
                    <a:cubicBezTo>
                      <a:pt x="67" y="470"/>
                      <a:pt x="54" y="470"/>
                      <a:pt x="40" y="456"/>
                    </a:cubicBezTo>
                    <a:cubicBezTo>
                      <a:pt x="27" y="443"/>
                      <a:pt x="27" y="430"/>
                      <a:pt x="27" y="403"/>
                    </a:cubicBezTo>
                    <a:lnTo>
                      <a:pt x="27" y="94"/>
                    </a:lnTo>
                    <a:cubicBezTo>
                      <a:pt x="27" y="81"/>
                      <a:pt x="27" y="54"/>
                      <a:pt x="40" y="41"/>
                    </a:cubicBezTo>
                    <a:cubicBezTo>
                      <a:pt x="54" y="41"/>
                      <a:pt x="67" y="27"/>
                      <a:pt x="94" y="27"/>
                    </a:cubicBezTo>
                    <a:close/>
                    <a:moveTo>
                      <a:pt x="94" y="0"/>
                    </a:moveTo>
                    <a:cubicBezTo>
                      <a:pt x="67" y="0"/>
                      <a:pt x="40" y="14"/>
                      <a:pt x="27" y="27"/>
                    </a:cubicBezTo>
                    <a:cubicBezTo>
                      <a:pt x="13" y="41"/>
                      <a:pt x="0" y="68"/>
                      <a:pt x="0" y="94"/>
                    </a:cubicBezTo>
                    <a:lnTo>
                      <a:pt x="0" y="403"/>
                    </a:lnTo>
                    <a:cubicBezTo>
                      <a:pt x="0" y="430"/>
                      <a:pt x="13" y="456"/>
                      <a:pt x="27" y="470"/>
                    </a:cubicBezTo>
                    <a:cubicBezTo>
                      <a:pt x="40" y="483"/>
                      <a:pt x="67" y="497"/>
                      <a:pt x="94" y="497"/>
                    </a:cubicBezTo>
                    <a:lnTo>
                      <a:pt x="215" y="497"/>
                    </a:lnTo>
                    <a:cubicBezTo>
                      <a:pt x="241" y="497"/>
                      <a:pt x="255" y="483"/>
                      <a:pt x="282" y="470"/>
                    </a:cubicBezTo>
                    <a:cubicBezTo>
                      <a:pt x="295" y="456"/>
                      <a:pt x="295" y="430"/>
                      <a:pt x="295" y="403"/>
                    </a:cubicBezTo>
                    <a:lnTo>
                      <a:pt x="295" y="94"/>
                    </a:lnTo>
                    <a:cubicBezTo>
                      <a:pt x="295" y="68"/>
                      <a:pt x="295" y="41"/>
                      <a:pt x="282" y="27"/>
                    </a:cubicBezTo>
                    <a:cubicBezTo>
                      <a:pt x="255" y="14"/>
                      <a:pt x="241"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8"/>
              <p:cNvSpPr/>
              <p:nvPr/>
            </p:nvSpPr>
            <p:spPr>
              <a:xfrm>
                <a:off x="8294177" y="4104997"/>
                <a:ext cx="30033" cy="50427"/>
              </a:xfrm>
              <a:custGeom>
                <a:rect b="b" l="l" r="r" t="t"/>
                <a:pathLst>
                  <a:path extrusionOk="0" h="497" w="296">
                    <a:moveTo>
                      <a:pt x="215" y="27"/>
                    </a:moveTo>
                    <a:cubicBezTo>
                      <a:pt x="228" y="27"/>
                      <a:pt x="242" y="41"/>
                      <a:pt x="255" y="41"/>
                    </a:cubicBezTo>
                    <a:cubicBezTo>
                      <a:pt x="268" y="54"/>
                      <a:pt x="282" y="81"/>
                      <a:pt x="282" y="94"/>
                    </a:cubicBezTo>
                    <a:lnTo>
                      <a:pt x="282" y="403"/>
                    </a:lnTo>
                    <a:cubicBezTo>
                      <a:pt x="282" y="430"/>
                      <a:pt x="268" y="443"/>
                      <a:pt x="255" y="456"/>
                    </a:cubicBezTo>
                    <a:cubicBezTo>
                      <a:pt x="242" y="470"/>
                      <a:pt x="228" y="470"/>
                      <a:pt x="215" y="470"/>
                    </a:cubicBezTo>
                    <a:lnTo>
                      <a:pt x="81" y="470"/>
                    </a:lnTo>
                    <a:cubicBezTo>
                      <a:pt x="67" y="470"/>
                      <a:pt x="54" y="470"/>
                      <a:pt x="40" y="456"/>
                    </a:cubicBezTo>
                    <a:cubicBezTo>
                      <a:pt x="27" y="443"/>
                      <a:pt x="27" y="430"/>
                      <a:pt x="27" y="403"/>
                    </a:cubicBezTo>
                    <a:lnTo>
                      <a:pt x="27" y="94"/>
                    </a:lnTo>
                    <a:cubicBezTo>
                      <a:pt x="27" y="81"/>
                      <a:pt x="27" y="54"/>
                      <a:pt x="40" y="41"/>
                    </a:cubicBezTo>
                    <a:cubicBezTo>
                      <a:pt x="54" y="41"/>
                      <a:pt x="67" y="27"/>
                      <a:pt x="81" y="27"/>
                    </a:cubicBezTo>
                    <a:close/>
                    <a:moveTo>
                      <a:pt x="81" y="0"/>
                    </a:moveTo>
                    <a:cubicBezTo>
                      <a:pt x="67" y="0"/>
                      <a:pt x="40" y="14"/>
                      <a:pt x="27" y="27"/>
                    </a:cubicBezTo>
                    <a:cubicBezTo>
                      <a:pt x="14" y="41"/>
                      <a:pt x="0" y="68"/>
                      <a:pt x="0" y="94"/>
                    </a:cubicBezTo>
                    <a:lnTo>
                      <a:pt x="0" y="403"/>
                    </a:lnTo>
                    <a:cubicBezTo>
                      <a:pt x="0" y="430"/>
                      <a:pt x="14" y="456"/>
                      <a:pt x="27" y="470"/>
                    </a:cubicBezTo>
                    <a:cubicBezTo>
                      <a:pt x="40" y="483"/>
                      <a:pt x="67" y="497"/>
                      <a:pt x="81" y="497"/>
                    </a:cubicBezTo>
                    <a:lnTo>
                      <a:pt x="215" y="497"/>
                    </a:lnTo>
                    <a:cubicBezTo>
                      <a:pt x="242" y="497"/>
                      <a:pt x="255" y="483"/>
                      <a:pt x="268" y="470"/>
                    </a:cubicBezTo>
                    <a:cubicBezTo>
                      <a:pt x="295" y="456"/>
                      <a:pt x="295" y="430"/>
                      <a:pt x="295" y="403"/>
                    </a:cubicBezTo>
                    <a:lnTo>
                      <a:pt x="295" y="94"/>
                    </a:lnTo>
                    <a:cubicBezTo>
                      <a:pt x="295" y="68"/>
                      <a:pt x="295" y="41"/>
                      <a:pt x="268" y="27"/>
                    </a:cubicBezTo>
                    <a:cubicBezTo>
                      <a:pt x="255" y="14"/>
                      <a:pt x="242"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8"/>
              <p:cNvSpPr/>
              <p:nvPr/>
            </p:nvSpPr>
            <p:spPr>
              <a:xfrm>
                <a:off x="7997500" y="4110476"/>
                <a:ext cx="8320" cy="8218"/>
              </a:xfrm>
              <a:custGeom>
                <a:rect b="b" l="l" r="r" t="t"/>
                <a:pathLst>
                  <a:path extrusionOk="0" h="81" w="82">
                    <a:moveTo>
                      <a:pt x="1" y="0"/>
                    </a:moveTo>
                    <a:cubicBezTo>
                      <a:pt x="27" y="0"/>
                      <a:pt x="41" y="14"/>
                      <a:pt x="54" y="27"/>
                    </a:cubicBezTo>
                    <a:cubicBezTo>
                      <a:pt x="41" y="14"/>
                      <a:pt x="27" y="0"/>
                      <a:pt x="14" y="0"/>
                    </a:cubicBezTo>
                    <a:close/>
                    <a:moveTo>
                      <a:pt x="54" y="27"/>
                    </a:moveTo>
                    <a:cubicBezTo>
                      <a:pt x="68" y="41"/>
                      <a:pt x="81" y="54"/>
                      <a:pt x="81" y="81"/>
                    </a:cubicBezTo>
                    <a:lnTo>
                      <a:pt x="81" y="67"/>
                    </a:lnTo>
                    <a:cubicBezTo>
                      <a:pt x="81" y="54"/>
                      <a:pt x="68" y="41"/>
                      <a:pt x="54" y="2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8"/>
              <p:cNvSpPr/>
              <p:nvPr/>
            </p:nvSpPr>
            <p:spPr>
              <a:xfrm>
                <a:off x="7982585" y="4113114"/>
                <a:ext cx="19075" cy="35512"/>
              </a:xfrm>
              <a:custGeom>
                <a:rect b="b" l="l" r="r" t="t"/>
                <a:pathLst>
                  <a:path extrusionOk="0" h="350" w="188">
                    <a:moveTo>
                      <a:pt x="13" y="1"/>
                    </a:moveTo>
                    <a:cubicBezTo>
                      <a:pt x="13" y="14"/>
                      <a:pt x="1" y="27"/>
                      <a:pt x="0" y="40"/>
                    </a:cubicBezTo>
                    <a:lnTo>
                      <a:pt x="0" y="40"/>
                    </a:lnTo>
                    <a:cubicBezTo>
                      <a:pt x="1" y="27"/>
                      <a:pt x="13" y="14"/>
                      <a:pt x="13" y="14"/>
                    </a:cubicBezTo>
                    <a:lnTo>
                      <a:pt x="13" y="1"/>
                    </a:lnTo>
                    <a:close/>
                    <a:moveTo>
                      <a:pt x="13" y="336"/>
                    </a:moveTo>
                    <a:cubicBezTo>
                      <a:pt x="27" y="350"/>
                      <a:pt x="40" y="350"/>
                      <a:pt x="54" y="350"/>
                    </a:cubicBezTo>
                    <a:cubicBezTo>
                      <a:pt x="40" y="350"/>
                      <a:pt x="27" y="336"/>
                      <a:pt x="13" y="336"/>
                    </a:cubicBezTo>
                    <a:close/>
                    <a:moveTo>
                      <a:pt x="188" y="336"/>
                    </a:moveTo>
                    <a:lnTo>
                      <a:pt x="188" y="336"/>
                    </a:lnTo>
                    <a:cubicBezTo>
                      <a:pt x="188" y="336"/>
                      <a:pt x="174" y="350"/>
                      <a:pt x="161" y="350"/>
                    </a:cubicBezTo>
                    <a:cubicBezTo>
                      <a:pt x="174" y="350"/>
                      <a:pt x="188" y="350"/>
                      <a:pt x="188" y="336"/>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8"/>
              <p:cNvSpPr/>
              <p:nvPr/>
            </p:nvSpPr>
            <p:spPr>
              <a:xfrm>
                <a:off x="7864178"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8"/>
              <p:cNvSpPr/>
              <p:nvPr/>
            </p:nvSpPr>
            <p:spPr>
              <a:xfrm>
                <a:off x="6692591"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8"/>
              <p:cNvSpPr/>
              <p:nvPr/>
            </p:nvSpPr>
            <p:spPr>
              <a:xfrm>
                <a:off x="6730639"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8"/>
              <p:cNvSpPr/>
              <p:nvPr/>
            </p:nvSpPr>
            <p:spPr>
              <a:xfrm>
                <a:off x="6770108"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8"/>
              <p:cNvSpPr/>
              <p:nvPr/>
            </p:nvSpPr>
            <p:spPr>
              <a:xfrm>
                <a:off x="5639410"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14" y="335"/>
                      <a:pt x="14" y="322"/>
                    </a:cubicBezTo>
                    <a:lnTo>
                      <a:pt x="14" y="67"/>
                    </a:lnTo>
                    <a:cubicBezTo>
                      <a:pt x="14"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01"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8"/>
              <p:cNvSpPr/>
              <p:nvPr/>
            </p:nvSpPr>
            <p:spPr>
              <a:xfrm>
                <a:off x="5678879" y="4110476"/>
                <a:ext cx="24554" cy="39570"/>
              </a:xfrm>
              <a:custGeom>
                <a:rect b="b" l="l" r="r" t="t"/>
                <a:pathLst>
                  <a:path extrusionOk="0" h="390" w="242">
                    <a:moveTo>
                      <a:pt x="174" y="14"/>
                    </a:moveTo>
                    <a:cubicBezTo>
                      <a:pt x="188" y="14"/>
                      <a:pt x="201" y="27"/>
                      <a:pt x="201" y="40"/>
                    </a:cubicBezTo>
                    <a:cubicBezTo>
                      <a:pt x="215" y="40"/>
                      <a:pt x="215" y="54"/>
                      <a:pt x="215" y="67"/>
                    </a:cubicBezTo>
                    <a:lnTo>
                      <a:pt x="215" y="322"/>
                    </a:lnTo>
                    <a:cubicBezTo>
                      <a:pt x="215"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13" y="27"/>
                    </a:cubicBezTo>
                    <a:cubicBezTo>
                      <a:pt x="13" y="40"/>
                      <a:pt x="0" y="54"/>
                      <a:pt x="0" y="67"/>
                    </a:cubicBezTo>
                    <a:lnTo>
                      <a:pt x="0" y="322"/>
                    </a:lnTo>
                    <a:cubicBezTo>
                      <a:pt x="0" y="335"/>
                      <a:pt x="13" y="362"/>
                      <a:pt x="13"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8"/>
              <p:cNvSpPr/>
              <p:nvPr/>
            </p:nvSpPr>
            <p:spPr>
              <a:xfrm>
                <a:off x="5718247"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4"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8"/>
              <p:cNvSpPr/>
              <p:nvPr/>
            </p:nvSpPr>
            <p:spPr>
              <a:xfrm>
                <a:off x="5757716"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8"/>
              <p:cNvSpPr/>
              <p:nvPr/>
            </p:nvSpPr>
            <p:spPr>
              <a:xfrm>
                <a:off x="5795865" y="4110476"/>
                <a:ext cx="24554" cy="39570"/>
              </a:xfrm>
              <a:custGeom>
                <a:rect b="b" l="l" r="r" t="t"/>
                <a:pathLst>
                  <a:path extrusionOk="0" h="390" w="242">
                    <a:moveTo>
                      <a:pt x="175" y="14"/>
                    </a:moveTo>
                    <a:cubicBezTo>
                      <a:pt x="188" y="14"/>
                      <a:pt x="202" y="27"/>
                      <a:pt x="215" y="40"/>
                    </a:cubicBezTo>
                    <a:cubicBezTo>
                      <a:pt x="228" y="40"/>
                      <a:pt x="228" y="54"/>
                      <a:pt x="228" y="67"/>
                    </a:cubicBezTo>
                    <a:lnTo>
                      <a:pt x="228" y="322"/>
                    </a:lnTo>
                    <a:cubicBezTo>
                      <a:pt x="228" y="335"/>
                      <a:pt x="228"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8"/>
              <p:cNvSpPr/>
              <p:nvPr/>
            </p:nvSpPr>
            <p:spPr>
              <a:xfrm>
                <a:off x="5874803" y="4110476"/>
                <a:ext cx="24554" cy="39570"/>
              </a:xfrm>
              <a:custGeom>
                <a:rect b="b" l="l" r="r" t="t"/>
                <a:pathLst>
                  <a:path extrusionOk="0" h="390" w="242">
                    <a:moveTo>
                      <a:pt x="175" y="14"/>
                    </a:moveTo>
                    <a:cubicBezTo>
                      <a:pt x="175" y="14"/>
                      <a:pt x="188" y="27"/>
                      <a:pt x="201" y="40"/>
                    </a:cubicBezTo>
                    <a:cubicBezTo>
                      <a:pt x="215" y="40"/>
                      <a:pt x="215" y="54"/>
                      <a:pt x="215" y="67"/>
                    </a:cubicBezTo>
                    <a:lnTo>
                      <a:pt x="215" y="322"/>
                    </a:lnTo>
                    <a:cubicBezTo>
                      <a:pt x="215" y="335"/>
                      <a:pt x="215" y="349"/>
                      <a:pt x="201" y="362"/>
                    </a:cubicBezTo>
                    <a:cubicBezTo>
                      <a:pt x="188" y="376"/>
                      <a:pt x="188" y="376"/>
                      <a:pt x="175" y="376"/>
                    </a:cubicBezTo>
                    <a:lnTo>
                      <a:pt x="67" y="376"/>
                    </a:lnTo>
                    <a:cubicBezTo>
                      <a:pt x="54" y="376"/>
                      <a:pt x="40" y="376"/>
                      <a:pt x="27" y="362"/>
                    </a:cubicBezTo>
                    <a:cubicBezTo>
                      <a:pt x="27" y="349"/>
                      <a:pt x="14" y="335"/>
                      <a:pt x="14" y="322"/>
                    </a:cubicBezTo>
                    <a:lnTo>
                      <a:pt x="14" y="67"/>
                    </a:lnTo>
                    <a:cubicBezTo>
                      <a:pt x="14" y="54"/>
                      <a:pt x="27" y="40"/>
                      <a:pt x="27" y="40"/>
                    </a:cubicBezTo>
                    <a:cubicBezTo>
                      <a:pt x="40"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8"/>
              <p:cNvSpPr/>
              <p:nvPr/>
            </p:nvSpPr>
            <p:spPr>
              <a:xfrm>
                <a:off x="5835334"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8"/>
              <p:cNvSpPr/>
              <p:nvPr/>
            </p:nvSpPr>
            <p:spPr>
              <a:xfrm>
                <a:off x="657361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8"/>
              <p:cNvSpPr/>
              <p:nvPr/>
            </p:nvSpPr>
            <p:spPr>
              <a:xfrm>
                <a:off x="6613087" y="4110476"/>
                <a:ext cx="24554" cy="39570"/>
              </a:xfrm>
              <a:custGeom>
                <a:rect b="b" l="l" r="r" t="t"/>
                <a:pathLst>
                  <a:path extrusionOk="0" h="390" w="242">
                    <a:moveTo>
                      <a:pt x="175" y="14"/>
                    </a:moveTo>
                    <a:cubicBezTo>
                      <a:pt x="188" y="14"/>
                      <a:pt x="201" y="27"/>
                      <a:pt x="201" y="40"/>
                    </a:cubicBezTo>
                    <a:cubicBezTo>
                      <a:pt x="215" y="40"/>
                      <a:pt x="215" y="54"/>
                      <a:pt x="215" y="67"/>
                    </a:cubicBezTo>
                    <a:lnTo>
                      <a:pt x="215" y="322"/>
                    </a:lnTo>
                    <a:cubicBezTo>
                      <a:pt x="215" y="335"/>
                      <a:pt x="215" y="349"/>
                      <a:pt x="201" y="362"/>
                    </a:cubicBezTo>
                    <a:cubicBezTo>
                      <a:pt x="201"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8"/>
              <p:cNvSpPr/>
              <p:nvPr/>
            </p:nvSpPr>
            <p:spPr>
              <a:xfrm>
                <a:off x="665255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8"/>
              <p:cNvSpPr/>
              <p:nvPr/>
            </p:nvSpPr>
            <p:spPr>
              <a:xfrm>
                <a:off x="6534149"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28"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8"/>
              <p:cNvSpPr/>
              <p:nvPr/>
            </p:nvSpPr>
            <p:spPr>
              <a:xfrm>
                <a:off x="6883036"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5" y="376"/>
                      <a:pt x="41" y="376"/>
                      <a:pt x="41" y="362"/>
                    </a:cubicBezTo>
                    <a:cubicBezTo>
                      <a:pt x="28" y="349"/>
                      <a:pt x="14" y="335"/>
                      <a:pt x="14" y="322"/>
                    </a:cubicBezTo>
                    <a:lnTo>
                      <a:pt x="14" y="67"/>
                    </a:lnTo>
                    <a:cubicBezTo>
                      <a:pt x="14" y="54"/>
                      <a:pt x="28" y="40"/>
                      <a:pt x="41" y="40"/>
                    </a:cubicBezTo>
                    <a:cubicBezTo>
                      <a:pt x="41" y="27"/>
                      <a:pt x="55" y="14"/>
                      <a:pt x="68" y="14"/>
                    </a:cubicBezTo>
                    <a:close/>
                    <a:moveTo>
                      <a:pt x="68" y="0"/>
                    </a:moveTo>
                    <a:cubicBezTo>
                      <a:pt x="55" y="0"/>
                      <a:pt x="41" y="14"/>
                      <a:pt x="28" y="27"/>
                    </a:cubicBezTo>
                    <a:cubicBezTo>
                      <a:pt x="14" y="40"/>
                      <a:pt x="1" y="54"/>
                      <a:pt x="1" y="67"/>
                    </a:cubicBezTo>
                    <a:lnTo>
                      <a:pt x="1" y="322"/>
                    </a:lnTo>
                    <a:cubicBezTo>
                      <a:pt x="1" y="335"/>
                      <a:pt x="14" y="362"/>
                      <a:pt x="28" y="376"/>
                    </a:cubicBezTo>
                    <a:cubicBezTo>
                      <a:pt x="41" y="389"/>
                      <a:pt x="55"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8"/>
              <p:cNvSpPr/>
              <p:nvPr/>
            </p:nvSpPr>
            <p:spPr>
              <a:xfrm>
                <a:off x="6922505" y="4110476"/>
                <a:ext cx="24655" cy="39570"/>
              </a:xfrm>
              <a:custGeom>
                <a:rect b="b" l="l" r="r" t="t"/>
                <a:pathLst>
                  <a:path extrusionOk="0" h="390" w="243">
                    <a:moveTo>
                      <a:pt x="175" y="14"/>
                    </a:moveTo>
                    <a:cubicBezTo>
                      <a:pt x="189" y="14"/>
                      <a:pt x="202" y="27"/>
                      <a:pt x="202" y="40"/>
                    </a:cubicBezTo>
                    <a:cubicBezTo>
                      <a:pt x="215" y="40"/>
                      <a:pt x="215" y="54"/>
                      <a:pt x="215" y="67"/>
                    </a:cubicBezTo>
                    <a:lnTo>
                      <a:pt x="215" y="322"/>
                    </a:lnTo>
                    <a:cubicBezTo>
                      <a:pt x="215" y="335"/>
                      <a:pt x="215" y="349"/>
                      <a:pt x="202" y="362"/>
                    </a:cubicBezTo>
                    <a:cubicBezTo>
                      <a:pt x="202" y="376"/>
                      <a:pt x="189" y="376"/>
                      <a:pt x="175" y="376"/>
                    </a:cubicBezTo>
                    <a:lnTo>
                      <a:pt x="68" y="376"/>
                    </a:lnTo>
                    <a:cubicBezTo>
                      <a:pt x="54" y="376"/>
                      <a:pt x="41" y="376"/>
                      <a:pt x="28" y="362"/>
                    </a:cubicBezTo>
                    <a:cubicBezTo>
                      <a:pt x="28" y="349"/>
                      <a:pt x="14" y="335"/>
                      <a:pt x="14" y="322"/>
                    </a:cubicBezTo>
                    <a:lnTo>
                      <a:pt x="14" y="67"/>
                    </a:lnTo>
                    <a:cubicBezTo>
                      <a:pt x="14" y="54"/>
                      <a:pt x="28" y="40"/>
                      <a:pt x="28" y="40"/>
                    </a:cubicBezTo>
                    <a:cubicBezTo>
                      <a:pt x="41" y="27"/>
                      <a:pt x="54" y="14"/>
                      <a:pt x="68" y="14"/>
                    </a:cubicBezTo>
                    <a:close/>
                    <a:moveTo>
                      <a:pt x="68" y="0"/>
                    </a:moveTo>
                    <a:cubicBezTo>
                      <a:pt x="54" y="0"/>
                      <a:pt x="28" y="14"/>
                      <a:pt x="14" y="27"/>
                    </a:cubicBezTo>
                    <a:cubicBezTo>
                      <a:pt x="14" y="40"/>
                      <a:pt x="1" y="54"/>
                      <a:pt x="1" y="67"/>
                    </a:cubicBezTo>
                    <a:lnTo>
                      <a:pt x="1" y="322"/>
                    </a:lnTo>
                    <a:cubicBezTo>
                      <a:pt x="1" y="335"/>
                      <a:pt x="14" y="362"/>
                      <a:pt x="14" y="376"/>
                    </a:cubicBezTo>
                    <a:cubicBezTo>
                      <a:pt x="28"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02"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8"/>
              <p:cNvSpPr/>
              <p:nvPr/>
            </p:nvSpPr>
            <p:spPr>
              <a:xfrm>
                <a:off x="6961974" y="4110476"/>
                <a:ext cx="23235" cy="39570"/>
              </a:xfrm>
              <a:custGeom>
                <a:rect b="b" l="l" r="r" t="t"/>
                <a:pathLst>
                  <a:path extrusionOk="0" h="390" w="229">
                    <a:moveTo>
                      <a:pt x="162" y="14"/>
                    </a:moveTo>
                    <a:cubicBezTo>
                      <a:pt x="175" y="14"/>
                      <a:pt x="188" y="27"/>
                      <a:pt x="202" y="40"/>
                    </a:cubicBezTo>
                    <a:cubicBezTo>
                      <a:pt x="215" y="40"/>
                      <a:pt x="215" y="54"/>
                      <a:pt x="215" y="67"/>
                    </a:cubicBezTo>
                    <a:lnTo>
                      <a:pt x="215" y="322"/>
                    </a:lnTo>
                    <a:cubicBezTo>
                      <a:pt x="215" y="335"/>
                      <a:pt x="215" y="349"/>
                      <a:pt x="202" y="362"/>
                    </a:cubicBezTo>
                    <a:cubicBezTo>
                      <a:pt x="188" y="376"/>
                      <a:pt x="175" y="376"/>
                      <a:pt x="162" y="376"/>
                    </a:cubicBezTo>
                    <a:lnTo>
                      <a:pt x="68" y="376"/>
                    </a:lnTo>
                    <a:cubicBezTo>
                      <a:pt x="54" y="376"/>
                      <a:pt x="41" y="376"/>
                      <a:pt x="28" y="362"/>
                    </a:cubicBezTo>
                    <a:cubicBezTo>
                      <a:pt x="14" y="349"/>
                      <a:pt x="14" y="335"/>
                      <a:pt x="14" y="322"/>
                    </a:cubicBezTo>
                    <a:lnTo>
                      <a:pt x="14" y="67"/>
                    </a:lnTo>
                    <a:cubicBezTo>
                      <a:pt x="14" y="54"/>
                      <a:pt x="14" y="40"/>
                      <a:pt x="28" y="40"/>
                    </a:cubicBezTo>
                    <a:cubicBezTo>
                      <a:pt x="41" y="27"/>
                      <a:pt x="54"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8" y="389"/>
                      <a:pt x="202" y="389"/>
                      <a:pt x="215" y="376"/>
                    </a:cubicBezTo>
                    <a:cubicBezTo>
                      <a:pt x="229" y="362"/>
                      <a:pt x="229" y="335"/>
                      <a:pt x="229" y="322"/>
                    </a:cubicBezTo>
                    <a:lnTo>
                      <a:pt x="229" y="67"/>
                    </a:lnTo>
                    <a:cubicBezTo>
                      <a:pt x="229" y="54"/>
                      <a:pt x="229" y="40"/>
                      <a:pt x="215" y="27"/>
                    </a:cubicBezTo>
                    <a:cubicBezTo>
                      <a:pt x="202" y="14"/>
                      <a:pt x="188"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8"/>
              <p:cNvSpPr/>
              <p:nvPr/>
            </p:nvSpPr>
            <p:spPr>
              <a:xfrm>
                <a:off x="7000124" y="4110476"/>
                <a:ext cx="24554" cy="39570"/>
              </a:xfrm>
              <a:custGeom>
                <a:rect b="b" l="l" r="r" t="t"/>
                <a:pathLst>
                  <a:path extrusionOk="0" h="390" w="242">
                    <a:moveTo>
                      <a:pt x="175" y="14"/>
                    </a:moveTo>
                    <a:cubicBezTo>
                      <a:pt x="188" y="14"/>
                      <a:pt x="201" y="27"/>
                      <a:pt x="215" y="40"/>
                    </a:cubicBezTo>
                    <a:cubicBezTo>
                      <a:pt x="228" y="40"/>
                      <a:pt x="228" y="54"/>
                      <a:pt x="228" y="67"/>
                    </a:cubicBezTo>
                    <a:lnTo>
                      <a:pt x="228" y="322"/>
                    </a:lnTo>
                    <a:cubicBezTo>
                      <a:pt x="228" y="335"/>
                      <a:pt x="228" y="349"/>
                      <a:pt x="215" y="362"/>
                    </a:cubicBezTo>
                    <a:cubicBezTo>
                      <a:pt x="201" y="376"/>
                      <a:pt x="188" y="376"/>
                      <a:pt x="175" y="376"/>
                    </a:cubicBezTo>
                    <a:lnTo>
                      <a:pt x="81" y="376"/>
                    </a:lnTo>
                    <a:cubicBezTo>
                      <a:pt x="67" y="376"/>
                      <a:pt x="54" y="376"/>
                      <a:pt x="40" y="362"/>
                    </a:cubicBezTo>
                    <a:cubicBezTo>
                      <a:pt x="27" y="349"/>
                      <a:pt x="27" y="335"/>
                      <a:pt x="27" y="322"/>
                    </a:cubicBezTo>
                    <a:lnTo>
                      <a:pt x="27" y="67"/>
                    </a:lnTo>
                    <a:cubicBezTo>
                      <a:pt x="27" y="54"/>
                      <a:pt x="27" y="40"/>
                      <a:pt x="40" y="40"/>
                    </a:cubicBezTo>
                    <a:cubicBezTo>
                      <a:pt x="54" y="27"/>
                      <a:pt x="54" y="14"/>
                      <a:pt x="81" y="14"/>
                    </a:cubicBezTo>
                    <a:close/>
                    <a:moveTo>
                      <a:pt x="81" y="0"/>
                    </a:moveTo>
                    <a:cubicBezTo>
                      <a:pt x="54" y="0"/>
                      <a:pt x="40" y="14"/>
                      <a:pt x="27" y="27"/>
                    </a:cubicBezTo>
                    <a:cubicBezTo>
                      <a:pt x="14" y="40"/>
                      <a:pt x="0" y="54"/>
                      <a:pt x="0" y="67"/>
                    </a:cubicBezTo>
                    <a:lnTo>
                      <a:pt x="0" y="322"/>
                    </a:lnTo>
                    <a:cubicBezTo>
                      <a:pt x="0" y="335"/>
                      <a:pt x="14" y="362"/>
                      <a:pt x="27" y="376"/>
                    </a:cubicBezTo>
                    <a:cubicBezTo>
                      <a:pt x="40"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8"/>
              <p:cNvSpPr/>
              <p:nvPr/>
            </p:nvSpPr>
            <p:spPr>
              <a:xfrm>
                <a:off x="7079062" y="4110476"/>
                <a:ext cx="24554" cy="39570"/>
              </a:xfrm>
              <a:custGeom>
                <a:rect b="b" l="l" r="r" t="t"/>
                <a:pathLst>
                  <a:path extrusionOk="0" h="390" w="242">
                    <a:moveTo>
                      <a:pt x="174" y="14"/>
                    </a:moveTo>
                    <a:cubicBezTo>
                      <a:pt x="188" y="14"/>
                      <a:pt x="201" y="27"/>
                      <a:pt x="201" y="40"/>
                    </a:cubicBezTo>
                    <a:cubicBezTo>
                      <a:pt x="215" y="40"/>
                      <a:pt x="228" y="54"/>
                      <a:pt x="228" y="67"/>
                    </a:cubicBezTo>
                    <a:lnTo>
                      <a:pt x="228" y="322"/>
                    </a:lnTo>
                    <a:cubicBezTo>
                      <a:pt x="228"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27" y="27"/>
                    </a:cubicBezTo>
                    <a:cubicBezTo>
                      <a:pt x="13" y="40"/>
                      <a:pt x="0" y="54"/>
                      <a:pt x="0" y="67"/>
                    </a:cubicBezTo>
                    <a:lnTo>
                      <a:pt x="0" y="322"/>
                    </a:lnTo>
                    <a:cubicBezTo>
                      <a:pt x="0" y="335"/>
                      <a:pt x="13" y="362"/>
                      <a:pt x="27"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8"/>
              <p:cNvSpPr/>
              <p:nvPr/>
            </p:nvSpPr>
            <p:spPr>
              <a:xfrm>
                <a:off x="7118429"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8"/>
              <p:cNvSpPr/>
              <p:nvPr/>
            </p:nvSpPr>
            <p:spPr>
              <a:xfrm>
                <a:off x="7157898"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8"/>
              <p:cNvSpPr/>
              <p:nvPr/>
            </p:nvSpPr>
            <p:spPr>
              <a:xfrm>
                <a:off x="7039593"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27" y="335"/>
                      <a:pt x="27" y="322"/>
                    </a:cubicBezTo>
                    <a:lnTo>
                      <a:pt x="27" y="67"/>
                    </a:lnTo>
                    <a:cubicBezTo>
                      <a:pt x="27"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15"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8"/>
              <p:cNvSpPr/>
              <p:nvPr/>
            </p:nvSpPr>
            <p:spPr>
              <a:xfrm>
                <a:off x="719604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27" y="335"/>
                      <a:pt x="27" y="322"/>
                    </a:cubicBezTo>
                    <a:lnTo>
                      <a:pt x="27" y="67"/>
                    </a:lnTo>
                    <a:cubicBezTo>
                      <a:pt x="27"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15" y="389"/>
                      <a:pt x="228" y="376"/>
                    </a:cubicBezTo>
                    <a:cubicBezTo>
                      <a:pt x="228"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8"/>
              <p:cNvSpPr/>
              <p:nvPr/>
            </p:nvSpPr>
            <p:spPr>
              <a:xfrm>
                <a:off x="7235517"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8"/>
              <p:cNvSpPr/>
              <p:nvPr/>
            </p:nvSpPr>
            <p:spPr>
              <a:xfrm>
                <a:off x="727498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8"/>
              <p:cNvSpPr/>
              <p:nvPr/>
            </p:nvSpPr>
            <p:spPr>
              <a:xfrm>
                <a:off x="7352503" y="4110476"/>
                <a:ext cx="24655" cy="39570"/>
              </a:xfrm>
              <a:custGeom>
                <a:rect b="b" l="l" r="r" t="t"/>
                <a:pathLst>
                  <a:path extrusionOk="0" h="390" w="243">
                    <a:moveTo>
                      <a:pt x="175" y="14"/>
                    </a:moveTo>
                    <a:cubicBezTo>
                      <a:pt x="188" y="14"/>
                      <a:pt x="202" y="27"/>
                      <a:pt x="215" y="40"/>
                    </a:cubicBezTo>
                    <a:cubicBezTo>
                      <a:pt x="229" y="40"/>
                      <a:pt x="229" y="54"/>
                      <a:pt x="229" y="67"/>
                    </a:cubicBezTo>
                    <a:lnTo>
                      <a:pt x="229" y="322"/>
                    </a:lnTo>
                    <a:cubicBezTo>
                      <a:pt x="229" y="335"/>
                      <a:pt x="229" y="349"/>
                      <a:pt x="215" y="362"/>
                    </a:cubicBezTo>
                    <a:cubicBezTo>
                      <a:pt x="202" y="376"/>
                      <a:pt x="188"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8" y="389"/>
                      <a:pt x="215" y="389"/>
                      <a:pt x="229" y="376"/>
                    </a:cubicBezTo>
                    <a:cubicBezTo>
                      <a:pt x="242" y="362"/>
                      <a:pt x="242" y="335"/>
                      <a:pt x="242" y="322"/>
                    </a:cubicBezTo>
                    <a:lnTo>
                      <a:pt x="242" y="67"/>
                    </a:lnTo>
                    <a:cubicBezTo>
                      <a:pt x="242" y="54"/>
                      <a:pt x="242" y="40"/>
                      <a:pt x="229"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8"/>
              <p:cNvSpPr/>
              <p:nvPr/>
            </p:nvSpPr>
            <p:spPr>
              <a:xfrm>
                <a:off x="7391972"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7" y="349"/>
                      <a:pt x="14" y="335"/>
                      <a:pt x="14" y="322"/>
                    </a:cubicBezTo>
                    <a:lnTo>
                      <a:pt x="14" y="67"/>
                    </a:lnTo>
                    <a:cubicBezTo>
                      <a:pt x="14"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8"/>
              <p:cNvSpPr/>
              <p:nvPr/>
            </p:nvSpPr>
            <p:spPr>
              <a:xfrm>
                <a:off x="7431441" y="4110476"/>
                <a:ext cx="24554" cy="39570"/>
              </a:xfrm>
              <a:custGeom>
                <a:rect b="b" l="l" r="r" t="t"/>
                <a:pathLst>
                  <a:path extrusionOk="0" h="390" w="242">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8"/>
              <p:cNvSpPr/>
              <p:nvPr/>
            </p:nvSpPr>
            <p:spPr>
              <a:xfrm>
                <a:off x="7314455"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40" y="0"/>
                      <a:pt x="27" y="14"/>
                      <a:pt x="14" y="27"/>
                    </a:cubicBezTo>
                    <a:cubicBezTo>
                      <a:pt x="0" y="40"/>
                      <a:pt x="0" y="54"/>
                      <a:pt x="0" y="67"/>
                    </a:cubicBezTo>
                    <a:lnTo>
                      <a:pt x="0" y="322"/>
                    </a:lnTo>
                    <a:cubicBezTo>
                      <a:pt x="0" y="335"/>
                      <a:pt x="0" y="362"/>
                      <a:pt x="14" y="376"/>
                    </a:cubicBezTo>
                    <a:cubicBezTo>
                      <a:pt x="27" y="389"/>
                      <a:pt x="40"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8"/>
              <p:cNvSpPr/>
              <p:nvPr/>
            </p:nvSpPr>
            <p:spPr>
              <a:xfrm>
                <a:off x="4422875" y="3296747"/>
                <a:ext cx="662753" cy="730834"/>
              </a:xfrm>
              <a:custGeom>
                <a:rect b="b" l="l" r="r" t="t"/>
                <a:pathLst>
                  <a:path extrusionOk="0" h="7203" w="6532">
                    <a:moveTo>
                      <a:pt x="162" y="14"/>
                    </a:moveTo>
                    <a:cubicBezTo>
                      <a:pt x="215" y="14"/>
                      <a:pt x="805" y="27"/>
                      <a:pt x="980" y="54"/>
                    </a:cubicBezTo>
                    <a:lnTo>
                      <a:pt x="4171" y="4131"/>
                    </a:lnTo>
                    <a:lnTo>
                      <a:pt x="2200" y="4131"/>
                    </a:lnTo>
                    <a:cubicBezTo>
                      <a:pt x="2200" y="4131"/>
                      <a:pt x="135" y="215"/>
                      <a:pt x="27" y="14"/>
                    </a:cubicBezTo>
                    <a:close/>
                    <a:moveTo>
                      <a:pt x="4185" y="4144"/>
                    </a:moveTo>
                    <a:lnTo>
                      <a:pt x="6492" y="7095"/>
                    </a:lnTo>
                    <a:lnTo>
                      <a:pt x="3823" y="7189"/>
                    </a:lnTo>
                    <a:lnTo>
                      <a:pt x="2213" y="4144"/>
                    </a:lnTo>
                    <a:close/>
                    <a:moveTo>
                      <a:pt x="1" y="0"/>
                    </a:moveTo>
                    <a:cubicBezTo>
                      <a:pt x="27" y="41"/>
                      <a:pt x="1516" y="2857"/>
                      <a:pt x="2200" y="4144"/>
                    </a:cubicBezTo>
                    <a:cubicBezTo>
                      <a:pt x="2656" y="5029"/>
                      <a:pt x="3742" y="7068"/>
                      <a:pt x="3809" y="7202"/>
                    </a:cubicBezTo>
                    <a:cubicBezTo>
                      <a:pt x="3863" y="7202"/>
                      <a:pt x="6532" y="7108"/>
                      <a:pt x="6532" y="7108"/>
                    </a:cubicBezTo>
                    <a:lnTo>
                      <a:pt x="4198" y="4144"/>
                    </a:lnTo>
                    <a:lnTo>
                      <a:pt x="980" y="41"/>
                    </a:lnTo>
                    <a:cubicBezTo>
                      <a:pt x="819" y="14"/>
                      <a:pt x="22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8"/>
              <p:cNvSpPr/>
              <p:nvPr/>
            </p:nvSpPr>
            <p:spPr>
              <a:xfrm>
                <a:off x="4420135" y="3295326"/>
                <a:ext cx="1193503" cy="732255"/>
              </a:xfrm>
              <a:custGeom>
                <a:rect b="b" l="l" r="r" t="t"/>
                <a:pathLst>
                  <a:path extrusionOk="0" h="7217" w="11763">
                    <a:moveTo>
                      <a:pt x="189" y="41"/>
                    </a:moveTo>
                    <a:cubicBezTo>
                      <a:pt x="256" y="41"/>
                      <a:pt x="846" y="41"/>
                      <a:pt x="1007" y="68"/>
                    </a:cubicBezTo>
                    <a:cubicBezTo>
                      <a:pt x="1248" y="95"/>
                      <a:pt x="1476" y="148"/>
                      <a:pt x="1704" y="215"/>
                    </a:cubicBezTo>
                    <a:cubicBezTo>
                      <a:pt x="1865" y="269"/>
                      <a:pt x="2012" y="336"/>
                      <a:pt x="2160" y="390"/>
                    </a:cubicBezTo>
                    <a:cubicBezTo>
                      <a:pt x="2240" y="430"/>
                      <a:pt x="2321" y="470"/>
                      <a:pt x="2401" y="524"/>
                    </a:cubicBezTo>
                    <a:cubicBezTo>
                      <a:pt x="2522" y="578"/>
                      <a:pt x="2629" y="645"/>
                      <a:pt x="2737" y="725"/>
                    </a:cubicBezTo>
                    <a:cubicBezTo>
                      <a:pt x="2951" y="873"/>
                      <a:pt x="3152" y="1034"/>
                      <a:pt x="3340" y="1221"/>
                    </a:cubicBezTo>
                    <a:cubicBezTo>
                      <a:pt x="4051" y="1946"/>
                      <a:pt x="5177" y="3018"/>
                      <a:pt x="6452" y="4038"/>
                    </a:cubicBezTo>
                    <a:cubicBezTo>
                      <a:pt x="8034" y="5298"/>
                      <a:pt x="9482" y="6157"/>
                      <a:pt x="10743" y="6599"/>
                    </a:cubicBezTo>
                    <a:cubicBezTo>
                      <a:pt x="11025" y="6693"/>
                      <a:pt x="11293" y="6773"/>
                      <a:pt x="11561" y="6827"/>
                    </a:cubicBezTo>
                    <a:cubicBezTo>
                      <a:pt x="11280" y="6841"/>
                      <a:pt x="11011" y="6841"/>
                      <a:pt x="10730" y="6841"/>
                    </a:cubicBezTo>
                    <a:cubicBezTo>
                      <a:pt x="7659" y="6921"/>
                      <a:pt x="5446" y="7015"/>
                      <a:pt x="4185" y="7136"/>
                    </a:cubicBezTo>
                    <a:cubicBezTo>
                      <a:pt x="4064" y="7149"/>
                      <a:pt x="3957" y="7162"/>
                      <a:pt x="3836" y="7176"/>
                    </a:cubicBezTo>
                    <a:lnTo>
                      <a:pt x="202" y="296"/>
                    </a:lnTo>
                    <a:lnTo>
                      <a:pt x="68" y="41"/>
                    </a:lnTo>
                    <a:close/>
                    <a:moveTo>
                      <a:pt x="1" y="1"/>
                    </a:moveTo>
                    <a:lnTo>
                      <a:pt x="2200" y="4172"/>
                    </a:lnTo>
                    <a:lnTo>
                      <a:pt x="3810" y="7216"/>
                    </a:lnTo>
                    <a:lnTo>
                      <a:pt x="3823" y="7216"/>
                    </a:lnTo>
                    <a:cubicBezTo>
                      <a:pt x="3944" y="7203"/>
                      <a:pt x="4064" y="7189"/>
                      <a:pt x="4185" y="7176"/>
                    </a:cubicBezTo>
                    <a:cubicBezTo>
                      <a:pt x="5446" y="7055"/>
                      <a:pt x="7659" y="6961"/>
                      <a:pt x="10730" y="6894"/>
                    </a:cubicBezTo>
                    <a:cubicBezTo>
                      <a:pt x="11065" y="6881"/>
                      <a:pt x="11414" y="6881"/>
                      <a:pt x="11762" y="6867"/>
                    </a:cubicBezTo>
                    <a:lnTo>
                      <a:pt x="11762" y="6827"/>
                    </a:lnTo>
                    <a:cubicBezTo>
                      <a:pt x="11440" y="6773"/>
                      <a:pt x="11105" y="6680"/>
                      <a:pt x="10757" y="6559"/>
                    </a:cubicBezTo>
                    <a:cubicBezTo>
                      <a:pt x="9496" y="6116"/>
                      <a:pt x="8061" y="5258"/>
                      <a:pt x="6465" y="3997"/>
                    </a:cubicBezTo>
                    <a:cubicBezTo>
                      <a:pt x="5204" y="2992"/>
                      <a:pt x="4078" y="1919"/>
                      <a:pt x="3367" y="1194"/>
                    </a:cubicBezTo>
                    <a:cubicBezTo>
                      <a:pt x="3179" y="1007"/>
                      <a:pt x="2978" y="832"/>
                      <a:pt x="2763" y="685"/>
                    </a:cubicBezTo>
                    <a:cubicBezTo>
                      <a:pt x="2656" y="618"/>
                      <a:pt x="2536" y="551"/>
                      <a:pt x="2428" y="484"/>
                    </a:cubicBezTo>
                    <a:cubicBezTo>
                      <a:pt x="2348" y="443"/>
                      <a:pt x="2267" y="403"/>
                      <a:pt x="2173" y="363"/>
                    </a:cubicBezTo>
                    <a:cubicBezTo>
                      <a:pt x="2026" y="296"/>
                      <a:pt x="1878" y="229"/>
                      <a:pt x="1717" y="189"/>
                    </a:cubicBezTo>
                    <a:cubicBezTo>
                      <a:pt x="1489" y="108"/>
                      <a:pt x="1248" y="55"/>
                      <a:pt x="1020" y="28"/>
                    </a:cubicBezTo>
                    <a:cubicBezTo>
                      <a:pt x="846" y="1"/>
                      <a:pt x="256" y="1"/>
                      <a:pt x="18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8"/>
              <p:cNvSpPr/>
              <p:nvPr/>
            </p:nvSpPr>
            <p:spPr>
              <a:xfrm>
                <a:off x="5839393" y="3978169"/>
                <a:ext cx="2842675" cy="471192"/>
              </a:xfrm>
              <a:custGeom>
                <a:rect b="b" l="l" r="r" t="t"/>
                <a:pathLst>
                  <a:path extrusionOk="0" h="4644" w="28017">
                    <a:moveTo>
                      <a:pt x="13642" y="48"/>
                    </a:moveTo>
                    <a:cubicBezTo>
                      <a:pt x="18201" y="48"/>
                      <a:pt x="22562" y="116"/>
                      <a:pt x="24328" y="432"/>
                    </a:cubicBezTo>
                    <a:cubicBezTo>
                      <a:pt x="24503" y="459"/>
                      <a:pt x="24637" y="499"/>
                      <a:pt x="24757" y="526"/>
                    </a:cubicBezTo>
                    <a:cubicBezTo>
                      <a:pt x="25938" y="875"/>
                      <a:pt x="26796" y="1478"/>
                      <a:pt x="27198" y="1814"/>
                    </a:cubicBezTo>
                    <a:cubicBezTo>
                      <a:pt x="27279" y="1881"/>
                      <a:pt x="27346" y="1948"/>
                      <a:pt x="27426" y="2015"/>
                    </a:cubicBezTo>
                    <a:cubicBezTo>
                      <a:pt x="27560" y="2136"/>
                      <a:pt x="27681" y="2270"/>
                      <a:pt x="27788" y="2390"/>
                    </a:cubicBezTo>
                    <a:cubicBezTo>
                      <a:pt x="27855" y="2471"/>
                      <a:pt x="27909" y="2538"/>
                      <a:pt x="27936" y="2605"/>
                    </a:cubicBezTo>
                    <a:cubicBezTo>
                      <a:pt x="27949" y="2632"/>
                      <a:pt x="27963" y="2645"/>
                      <a:pt x="27963" y="2672"/>
                    </a:cubicBezTo>
                    <a:cubicBezTo>
                      <a:pt x="27963" y="2672"/>
                      <a:pt x="27976" y="2685"/>
                      <a:pt x="27976" y="2685"/>
                    </a:cubicBezTo>
                    <a:cubicBezTo>
                      <a:pt x="27976" y="2699"/>
                      <a:pt x="27976" y="2699"/>
                      <a:pt x="27976" y="2712"/>
                    </a:cubicBezTo>
                    <a:cubicBezTo>
                      <a:pt x="27976" y="2726"/>
                      <a:pt x="27963" y="2752"/>
                      <a:pt x="27896" y="2820"/>
                    </a:cubicBezTo>
                    <a:cubicBezTo>
                      <a:pt x="27855" y="2873"/>
                      <a:pt x="27788" y="2927"/>
                      <a:pt x="27708" y="2980"/>
                    </a:cubicBezTo>
                    <a:cubicBezTo>
                      <a:pt x="27654" y="3021"/>
                      <a:pt x="27587" y="3074"/>
                      <a:pt x="27507" y="3115"/>
                    </a:cubicBezTo>
                    <a:cubicBezTo>
                      <a:pt x="27480" y="3128"/>
                      <a:pt x="27453" y="3155"/>
                      <a:pt x="27426" y="3168"/>
                    </a:cubicBezTo>
                    <a:cubicBezTo>
                      <a:pt x="27359" y="3208"/>
                      <a:pt x="27279" y="3249"/>
                      <a:pt x="27198" y="3302"/>
                    </a:cubicBezTo>
                    <a:cubicBezTo>
                      <a:pt x="26742" y="3557"/>
                      <a:pt x="25763" y="4013"/>
                      <a:pt x="24328" y="4322"/>
                    </a:cubicBezTo>
                    <a:cubicBezTo>
                      <a:pt x="23457" y="4509"/>
                      <a:pt x="22585" y="4603"/>
                      <a:pt x="21700" y="4603"/>
                    </a:cubicBezTo>
                    <a:lnTo>
                      <a:pt x="15437" y="4603"/>
                    </a:lnTo>
                    <a:lnTo>
                      <a:pt x="15437" y="3195"/>
                    </a:lnTo>
                    <a:cubicBezTo>
                      <a:pt x="15437" y="3182"/>
                      <a:pt x="15423" y="3168"/>
                      <a:pt x="15423" y="3155"/>
                    </a:cubicBezTo>
                    <a:cubicBezTo>
                      <a:pt x="15464" y="3101"/>
                      <a:pt x="15490" y="3048"/>
                      <a:pt x="15504" y="3007"/>
                    </a:cubicBezTo>
                    <a:cubicBezTo>
                      <a:pt x="15531" y="2954"/>
                      <a:pt x="15544" y="2900"/>
                      <a:pt x="15544" y="2846"/>
                    </a:cubicBezTo>
                    <a:lnTo>
                      <a:pt x="15544" y="2833"/>
                    </a:lnTo>
                    <a:lnTo>
                      <a:pt x="1664" y="1036"/>
                    </a:lnTo>
                    <a:lnTo>
                      <a:pt x="148" y="111"/>
                    </a:lnTo>
                    <a:cubicBezTo>
                      <a:pt x="2052" y="84"/>
                      <a:pt x="4145" y="70"/>
                      <a:pt x="6036" y="70"/>
                    </a:cubicBezTo>
                    <a:cubicBezTo>
                      <a:pt x="7001" y="70"/>
                      <a:pt x="8101" y="57"/>
                      <a:pt x="9268" y="57"/>
                    </a:cubicBezTo>
                    <a:lnTo>
                      <a:pt x="10488" y="57"/>
                    </a:lnTo>
                    <a:cubicBezTo>
                      <a:pt x="11530" y="52"/>
                      <a:pt x="12591" y="48"/>
                      <a:pt x="13642" y="48"/>
                    </a:cubicBezTo>
                    <a:close/>
                    <a:moveTo>
                      <a:pt x="12740" y="0"/>
                    </a:moveTo>
                    <a:cubicBezTo>
                      <a:pt x="11987" y="0"/>
                      <a:pt x="11232" y="1"/>
                      <a:pt x="10488" y="3"/>
                    </a:cubicBezTo>
                    <a:lnTo>
                      <a:pt x="9254" y="17"/>
                    </a:lnTo>
                    <a:lnTo>
                      <a:pt x="6036" y="17"/>
                    </a:lnTo>
                    <a:cubicBezTo>
                      <a:pt x="4118" y="17"/>
                      <a:pt x="1999" y="30"/>
                      <a:pt x="68" y="57"/>
                    </a:cubicBezTo>
                    <a:lnTo>
                      <a:pt x="1" y="57"/>
                    </a:lnTo>
                    <a:lnTo>
                      <a:pt x="1637" y="1076"/>
                    </a:lnTo>
                    <a:lnTo>
                      <a:pt x="15490" y="2860"/>
                    </a:lnTo>
                    <a:cubicBezTo>
                      <a:pt x="15490" y="2900"/>
                      <a:pt x="15490" y="2940"/>
                      <a:pt x="15464" y="2994"/>
                    </a:cubicBezTo>
                    <a:cubicBezTo>
                      <a:pt x="15450" y="3034"/>
                      <a:pt x="15423" y="3074"/>
                      <a:pt x="15383" y="3141"/>
                    </a:cubicBezTo>
                    <a:lnTo>
                      <a:pt x="15370" y="3141"/>
                    </a:lnTo>
                    <a:lnTo>
                      <a:pt x="15370" y="3155"/>
                    </a:lnTo>
                    <a:cubicBezTo>
                      <a:pt x="15383" y="3168"/>
                      <a:pt x="15383" y="3182"/>
                      <a:pt x="15383" y="3195"/>
                    </a:cubicBezTo>
                    <a:lnTo>
                      <a:pt x="15383" y="4643"/>
                    </a:lnTo>
                    <a:lnTo>
                      <a:pt x="21700" y="4643"/>
                    </a:lnTo>
                    <a:cubicBezTo>
                      <a:pt x="22585" y="4643"/>
                      <a:pt x="23470" y="4550"/>
                      <a:pt x="24342" y="4362"/>
                    </a:cubicBezTo>
                    <a:cubicBezTo>
                      <a:pt x="25777" y="4053"/>
                      <a:pt x="26756" y="3584"/>
                      <a:pt x="27225" y="3343"/>
                    </a:cubicBezTo>
                    <a:cubicBezTo>
                      <a:pt x="27306" y="3289"/>
                      <a:pt x="27373" y="3249"/>
                      <a:pt x="27440" y="3208"/>
                    </a:cubicBezTo>
                    <a:cubicBezTo>
                      <a:pt x="27480" y="3182"/>
                      <a:pt x="27507" y="3168"/>
                      <a:pt x="27534" y="3155"/>
                    </a:cubicBezTo>
                    <a:cubicBezTo>
                      <a:pt x="27601" y="3101"/>
                      <a:pt x="27668" y="3061"/>
                      <a:pt x="27735" y="3021"/>
                    </a:cubicBezTo>
                    <a:cubicBezTo>
                      <a:pt x="27815" y="2954"/>
                      <a:pt x="27882" y="2900"/>
                      <a:pt x="27936" y="2846"/>
                    </a:cubicBezTo>
                    <a:cubicBezTo>
                      <a:pt x="27990" y="2793"/>
                      <a:pt x="28016" y="2739"/>
                      <a:pt x="28016" y="2712"/>
                    </a:cubicBezTo>
                    <a:cubicBezTo>
                      <a:pt x="28016" y="2699"/>
                      <a:pt x="28016" y="2685"/>
                      <a:pt x="28016" y="2685"/>
                    </a:cubicBezTo>
                    <a:lnTo>
                      <a:pt x="28003" y="2685"/>
                    </a:lnTo>
                    <a:lnTo>
                      <a:pt x="28003" y="2672"/>
                    </a:lnTo>
                    <a:cubicBezTo>
                      <a:pt x="28003" y="2659"/>
                      <a:pt x="28003" y="2659"/>
                      <a:pt x="28003" y="2659"/>
                    </a:cubicBezTo>
                    <a:cubicBezTo>
                      <a:pt x="28003" y="2632"/>
                      <a:pt x="27990" y="2605"/>
                      <a:pt x="27976" y="2578"/>
                    </a:cubicBezTo>
                    <a:cubicBezTo>
                      <a:pt x="27936" y="2511"/>
                      <a:pt x="27882" y="2444"/>
                      <a:pt x="27815" y="2350"/>
                    </a:cubicBezTo>
                    <a:cubicBezTo>
                      <a:pt x="27721" y="2243"/>
                      <a:pt x="27587" y="2109"/>
                      <a:pt x="27453" y="1975"/>
                    </a:cubicBezTo>
                    <a:cubicBezTo>
                      <a:pt x="27373" y="1908"/>
                      <a:pt x="27306" y="1841"/>
                      <a:pt x="27225" y="1787"/>
                    </a:cubicBezTo>
                    <a:cubicBezTo>
                      <a:pt x="26809" y="1452"/>
                      <a:pt x="25951" y="835"/>
                      <a:pt x="24771" y="486"/>
                    </a:cubicBezTo>
                    <a:cubicBezTo>
                      <a:pt x="24650" y="446"/>
                      <a:pt x="24503" y="419"/>
                      <a:pt x="24328" y="392"/>
                    </a:cubicBezTo>
                    <a:cubicBezTo>
                      <a:pt x="22458" y="55"/>
                      <a:pt x="17619" y="0"/>
                      <a:pt x="1274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8"/>
              <p:cNvSpPr/>
              <p:nvPr/>
            </p:nvSpPr>
            <p:spPr>
              <a:xfrm>
                <a:off x="4715493" y="3985271"/>
                <a:ext cx="2386804" cy="464089"/>
              </a:xfrm>
              <a:custGeom>
                <a:rect b="b" l="l" r="r" t="t"/>
                <a:pathLst>
                  <a:path extrusionOk="0" h="4574" w="23524">
                    <a:moveTo>
                      <a:pt x="20157" y="3165"/>
                    </a:moveTo>
                    <a:cubicBezTo>
                      <a:pt x="20143" y="3165"/>
                      <a:pt x="20143" y="3179"/>
                      <a:pt x="20143" y="3192"/>
                    </a:cubicBezTo>
                    <a:lnTo>
                      <a:pt x="20143" y="3380"/>
                    </a:lnTo>
                    <a:lnTo>
                      <a:pt x="18789" y="3380"/>
                    </a:lnTo>
                    <a:cubicBezTo>
                      <a:pt x="18762" y="3366"/>
                      <a:pt x="18507" y="3273"/>
                      <a:pt x="18212" y="3165"/>
                    </a:cubicBezTo>
                    <a:close/>
                    <a:moveTo>
                      <a:pt x="20211" y="3098"/>
                    </a:moveTo>
                    <a:cubicBezTo>
                      <a:pt x="20197" y="3112"/>
                      <a:pt x="20184" y="3112"/>
                      <a:pt x="20184" y="3112"/>
                    </a:cubicBezTo>
                    <a:lnTo>
                      <a:pt x="18092" y="3112"/>
                    </a:lnTo>
                    <a:lnTo>
                      <a:pt x="18092" y="3152"/>
                    </a:lnTo>
                    <a:cubicBezTo>
                      <a:pt x="18454" y="3299"/>
                      <a:pt x="18776" y="3420"/>
                      <a:pt x="18776" y="3420"/>
                    </a:cubicBezTo>
                    <a:lnTo>
                      <a:pt x="20197" y="3420"/>
                    </a:lnTo>
                    <a:lnTo>
                      <a:pt x="20197" y="3192"/>
                    </a:lnTo>
                    <a:cubicBezTo>
                      <a:pt x="20197" y="3179"/>
                      <a:pt x="20197" y="3179"/>
                      <a:pt x="20197" y="3165"/>
                    </a:cubicBezTo>
                    <a:cubicBezTo>
                      <a:pt x="20197" y="3165"/>
                      <a:pt x="20197" y="3152"/>
                      <a:pt x="20197" y="3152"/>
                    </a:cubicBezTo>
                    <a:lnTo>
                      <a:pt x="20211" y="3152"/>
                    </a:lnTo>
                    <a:cubicBezTo>
                      <a:pt x="20211" y="3152"/>
                      <a:pt x="20224" y="3138"/>
                      <a:pt x="20224" y="3138"/>
                    </a:cubicBezTo>
                    <a:lnTo>
                      <a:pt x="20211" y="3098"/>
                    </a:lnTo>
                    <a:close/>
                    <a:moveTo>
                      <a:pt x="10273" y="41"/>
                    </a:moveTo>
                    <a:lnTo>
                      <a:pt x="11319" y="1180"/>
                    </a:lnTo>
                    <a:lnTo>
                      <a:pt x="11359" y="1221"/>
                    </a:lnTo>
                    <a:lnTo>
                      <a:pt x="15181" y="2267"/>
                    </a:lnTo>
                    <a:lnTo>
                      <a:pt x="20626" y="2267"/>
                    </a:lnTo>
                    <a:cubicBezTo>
                      <a:pt x="20626" y="2294"/>
                      <a:pt x="20613" y="2307"/>
                      <a:pt x="20599" y="2320"/>
                    </a:cubicBezTo>
                    <a:cubicBezTo>
                      <a:pt x="20559" y="2361"/>
                      <a:pt x="20532" y="2387"/>
                      <a:pt x="20479" y="2441"/>
                    </a:cubicBezTo>
                    <a:lnTo>
                      <a:pt x="20452" y="2455"/>
                    </a:lnTo>
                    <a:lnTo>
                      <a:pt x="20479" y="2468"/>
                    </a:lnTo>
                    <a:cubicBezTo>
                      <a:pt x="20479" y="2468"/>
                      <a:pt x="20479" y="2481"/>
                      <a:pt x="20479" y="2481"/>
                    </a:cubicBezTo>
                    <a:lnTo>
                      <a:pt x="20465" y="2481"/>
                    </a:lnTo>
                    <a:lnTo>
                      <a:pt x="20304" y="2696"/>
                    </a:lnTo>
                    <a:lnTo>
                      <a:pt x="19151" y="2696"/>
                    </a:lnTo>
                    <a:lnTo>
                      <a:pt x="19151" y="2736"/>
                    </a:lnTo>
                    <a:cubicBezTo>
                      <a:pt x="19312" y="2763"/>
                      <a:pt x="19513" y="2790"/>
                      <a:pt x="19714" y="2830"/>
                    </a:cubicBezTo>
                    <a:cubicBezTo>
                      <a:pt x="19835" y="2843"/>
                      <a:pt x="19942" y="2857"/>
                      <a:pt x="20063" y="2884"/>
                    </a:cubicBezTo>
                    <a:lnTo>
                      <a:pt x="20103" y="2924"/>
                    </a:lnTo>
                    <a:cubicBezTo>
                      <a:pt x="20130" y="2951"/>
                      <a:pt x="20170" y="2964"/>
                      <a:pt x="20251" y="2991"/>
                    </a:cubicBezTo>
                    <a:cubicBezTo>
                      <a:pt x="20304" y="3004"/>
                      <a:pt x="20385" y="3031"/>
                      <a:pt x="20479" y="3045"/>
                    </a:cubicBezTo>
                    <a:lnTo>
                      <a:pt x="20492" y="3045"/>
                    </a:lnTo>
                    <a:cubicBezTo>
                      <a:pt x="20734" y="2964"/>
                      <a:pt x="21176" y="2870"/>
                      <a:pt x="21860" y="2803"/>
                    </a:cubicBezTo>
                    <a:cubicBezTo>
                      <a:pt x="22329" y="2750"/>
                      <a:pt x="22853" y="2723"/>
                      <a:pt x="23429" y="2723"/>
                    </a:cubicBezTo>
                    <a:cubicBezTo>
                      <a:pt x="23429" y="2723"/>
                      <a:pt x="23443" y="2723"/>
                      <a:pt x="23456" y="2736"/>
                    </a:cubicBezTo>
                    <a:cubicBezTo>
                      <a:pt x="23469" y="2750"/>
                      <a:pt x="23483" y="2763"/>
                      <a:pt x="23483" y="2776"/>
                    </a:cubicBezTo>
                    <a:lnTo>
                      <a:pt x="23483" y="4345"/>
                    </a:lnTo>
                    <a:cubicBezTo>
                      <a:pt x="23469" y="4359"/>
                      <a:pt x="23469" y="4386"/>
                      <a:pt x="23456" y="4399"/>
                    </a:cubicBezTo>
                    <a:cubicBezTo>
                      <a:pt x="23443" y="4413"/>
                      <a:pt x="23429" y="4413"/>
                      <a:pt x="23429" y="4413"/>
                    </a:cubicBezTo>
                    <a:cubicBezTo>
                      <a:pt x="22893" y="4413"/>
                      <a:pt x="22397" y="4386"/>
                      <a:pt x="21954" y="4345"/>
                    </a:cubicBezTo>
                    <a:lnTo>
                      <a:pt x="21927" y="4345"/>
                    </a:lnTo>
                    <a:lnTo>
                      <a:pt x="21927" y="4533"/>
                    </a:lnTo>
                    <a:lnTo>
                      <a:pt x="19915" y="4533"/>
                    </a:lnTo>
                    <a:cubicBezTo>
                      <a:pt x="18601" y="4533"/>
                      <a:pt x="11762" y="4265"/>
                      <a:pt x="7819" y="3675"/>
                    </a:cubicBezTo>
                    <a:cubicBezTo>
                      <a:pt x="6987" y="3554"/>
                      <a:pt x="6330" y="3420"/>
                      <a:pt x="5874" y="3286"/>
                    </a:cubicBezTo>
                    <a:cubicBezTo>
                      <a:pt x="3500" y="2589"/>
                      <a:pt x="1824" y="1972"/>
                      <a:pt x="899" y="1462"/>
                    </a:cubicBezTo>
                    <a:cubicBezTo>
                      <a:pt x="711" y="1355"/>
                      <a:pt x="536" y="1261"/>
                      <a:pt x="416" y="1154"/>
                    </a:cubicBezTo>
                    <a:cubicBezTo>
                      <a:pt x="376" y="1127"/>
                      <a:pt x="335" y="1100"/>
                      <a:pt x="308" y="1073"/>
                    </a:cubicBezTo>
                    <a:cubicBezTo>
                      <a:pt x="215" y="993"/>
                      <a:pt x="148" y="926"/>
                      <a:pt x="107" y="859"/>
                    </a:cubicBezTo>
                    <a:cubicBezTo>
                      <a:pt x="94" y="832"/>
                      <a:pt x="80" y="818"/>
                      <a:pt x="67" y="792"/>
                    </a:cubicBezTo>
                    <a:lnTo>
                      <a:pt x="67" y="792"/>
                    </a:lnTo>
                    <a:cubicBezTo>
                      <a:pt x="1797" y="1167"/>
                      <a:pt x="4707" y="1784"/>
                      <a:pt x="5177" y="1811"/>
                    </a:cubicBezTo>
                    <a:lnTo>
                      <a:pt x="5230" y="1824"/>
                    </a:lnTo>
                    <a:lnTo>
                      <a:pt x="5686" y="1824"/>
                    </a:lnTo>
                    <a:cubicBezTo>
                      <a:pt x="5753" y="1811"/>
                      <a:pt x="5820" y="1811"/>
                      <a:pt x="5874" y="1797"/>
                    </a:cubicBezTo>
                    <a:cubicBezTo>
                      <a:pt x="6102" y="1757"/>
                      <a:pt x="6276" y="1677"/>
                      <a:pt x="6397" y="1543"/>
                    </a:cubicBezTo>
                    <a:cubicBezTo>
                      <a:pt x="6411" y="1529"/>
                      <a:pt x="6437" y="1489"/>
                      <a:pt x="6464" y="1462"/>
                    </a:cubicBezTo>
                    <a:cubicBezTo>
                      <a:pt x="6478" y="1435"/>
                      <a:pt x="6491" y="1408"/>
                      <a:pt x="6504" y="1382"/>
                    </a:cubicBezTo>
                    <a:lnTo>
                      <a:pt x="6518" y="1355"/>
                    </a:lnTo>
                    <a:lnTo>
                      <a:pt x="201" y="537"/>
                    </a:lnTo>
                    <a:cubicBezTo>
                      <a:pt x="228" y="523"/>
                      <a:pt x="255" y="523"/>
                      <a:pt x="295" y="510"/>
                    </a:cubicBezTo>
                    <a:cubicBezTo>
                      <a:pt x="416" y="483"/>
                      <a:pt x="563" y="456"/>
                      <a:pt x="751" y="429"/>
                    </a:cubicBezTo>
                    <a:cubicBezTo>
                      <a:pt x="899" y="416"/>
                      <a:pt x="1073" y="389"/>
                      <a:pt x="1274" y="376"/>
                    </a:cubicBezTo>
                    <a:cubicBezTo>
                      <a:pt x="2535" y="255"/>
                      <a:pt x="4748" y="148"/>
                      <a:pt x="7819" y="81"/>
                    </a:cubicBezTo>
                    <a:cubicBezTo>
                      <a:pt x="8583" y="67"/>
                      <a:pt x="9415" y="54"/>
                      <a:pt x="10273" y="41"/>
                    </a:cubicBezTo>
                    <a:close/>
                    <a:moveTo>
                      <a:pt x="10273" y="0"/>
                    </a:moveTo>
                    <a:cubicBezTo>
                      <a:pt x="9415" y="14"/>
                      <a:pt x="8597" y="27"/>
                      <a:pt x="7819" y="54"/>
                    </a:cubicBezTo>
                    <a:cubicBezTo>
                      <a:pt x="4748" y="121"/>
                      <a:pt x="2535" y="215"/>
                      <a:pt x="1274" y="336"/>
                    </a:cubicBezTo>
                    <a:cubicBezTo>
                      <a:pt x="1073" y="362"/>
                      <a:pt x="899" y="376"/>
                      <a:pt x="751" y="403"/>
                    </a:cubicBezTo>
                    <a:cubicBezTo>
                      <a:pt x="563" y="429"/>
                      <a:pt x="402" y="456"/>
                      <a:pt x="282" y="483"/>
                    </a:cubicBezTo>
                    <a:cubicBezTo>
                      <a:pt x="201" y="496"/>
                      <a:pt x="148" y="523"/>
                      <a:pt x="94" y="537"/>
                    </a:cubicBezTo>
                    <a:lnTo>
                      <a:pt x="94" y="577"/>
                    </a:lnTo>
                    <a:lnTo>
                      <a:pt x="6451" y="1395"/>
                    </a:lnTo>
                    <a:cubicBezTo>
                      <a:pt x="6451" y="1408"/>
                      <a:pt x="6437" y="1435"/>
                      <a:pt x="6424" y="1449"/>
                    </a:cubicBezTo>
                    <a:cubicBezTo>
                      <a:pt x="6411" y="1475"/>
                      <a:pt x="6384" y="1502"/>
                      <a:pt x="6357" y="1529"/>
                    </a:cubicBezTo>
                    <a:cubicBezTo>
                      <a:pt x="6250" y="1650"/>
                      <a:pt x="6089" y="1730"/>
                      <a:pt x="5874" y="1771"/>
                    </a:cubicBezTo>
                    <a:cubicBezTo>
                      <a:pt x="5807" y="1771"/>
                      <a:pt x="5753" y="1784"/>
                      <a:pt x="5686" y="1784"/>
                    </a:cubicBezTo>
                    <a:cubicBezTo>
                      <a:pt x="5619" y="1791"/>
                      <a:pt x="5549" y="1794"/>
                      <a:pt x="5473" y="1794"/>
                    </a:cubicBezTo>
                    <a:cubicBezTo>
                      <a:pt x="5398" y="1794"/>
                      <a:pt x="5318" y="1791"/>
                      <a:pt x="5230" y="1784"/>
                    </a:cubicBezTo>
                    <a:lnTo>
                      <a:pt x="5190" y="1784"/>
                    </a:lnTo>
                    <a:cubicBezTo>
                      <a:pt x="4707" y="1744"/>
                      <a:pt x="1757" y="1113"/>
                      <a:pt x="40" y="751"/>
                    </a:cubicBezTo>
                    <a:lnTo>
                      <a:pt x="0" y="738"/>
                    </a:lnTo>
                    <a:lnTo>
                      <a:pt x="13" y="778"/>
                    </a:lnTo>
                    <a:cubicBezTo>
                      <a:pt x="27" y="805"/>
                      <a:pt x="54" y="845"/>
                      <a:pt x="67" y="885"/>
                    </a:cubicBezTo>
                    <a:cubicBezTo>
                      <a:pt x="121" y="952"/>
                      <a:pt x="188" y="1020"/>
                      <a:pt x="282" y="1100"/>
                    </a:cubicBezTo>
                    <a:cubicBezTo>
                      <a:pt x="308" y="1127"/>
                      <a:pt x="349" y="1167"/>
                      <a:pt x="389" y="1194"/>
                    </a:cubicBezTo>
                    <a:cubicBezTo>
                      <a:pt x="523" y="1288"/>
                      <a:pt x="684" y="1395"/>
                      <a:pt x="872" y="1502"/>
                    </a:cubicBezTo>
                    <a:cubicBezTo>
                      <a:pt x="1811" y="2012"/>
                      <a:pt x="3487" y="2629"/>
                      <a:pt x="5861" y="3326"/>
                    </a:cubicBezTo>
                    <a:cubicBezTo>
                      <a:pt x="6330" y="3460"/>
                      <a:pt x="6987" y="3594"/>
                      <a:pt x="7819" y="3715"/>
                    </a:cubicBezTo>
                    <a:cubicBezTo>
                      <a:pt x="11762" y="4305"/>
                      <a:pt x="18601" y="4573"/>
                      <a:pt x="19915" y="4573"/>
                    </a:cubicBezTo>
                    <a:lnTo>
                      <a:pt x="21981" y="4573"/>
                    </a:lnTo>
                    <a:lnTo>
                      <a:pt x="21981" y="4399"/>
                    </a:lnTo>
                    <a:cubicBezTo>
                      <a:pt x="22423" y="4439"/>
                      <a:pt x="22906" y="4453"/>
                      <a:pt x="23429" y="4453"/>
                    </a:cubicBezTo>
                    <a:cubicBezTo>
                      <a:pt x="23456" y="4453"/>
                      <a:pt x="23469" y="4453"/>
                      <a:pt x="23483" y="4439"/>
                    </a:cubicBezTo>
                    <a:cubicBezTo>
                      <a:pt x="23510" y="4413"/>
                      <a:pt x="23523" y="4359"/>
                      <a:pt x="23523" y="4359"/>
                    </a:cubicBezTo>
                    <a:lnTo>
                      <a:pt x="23523" y="2776"/>
                    </a:lnTo>
                    <a:cubicBezTo>
                      <a:pt x="23523" y="2750"/>
                      <a:pt x="23510" y="2723"/>
                      <a:pt x="23483" y="2709"/>
                    </a:cubicBezTo>
                    <a:cubicBezTo>
                      <a:pt x="23469" y="2696"/>
                      <a:pt x="23456" y="2682"/>
                      <a:pt x="23429" y="2682"/>
                    </a:cubicBezTo>
                    <a:cubicBezTo>
                      <a:pt x="22853" y="2682"/>
                      <a:pt x="22329" y="2709"/>
                      <a:pt x="21860" y="2763"/>
                    </a:cubicBezTo>
                    <a:cubicBezTo>
                      <a:pt x="21176" y="2830"/>
                      <a:pt x="20734" y="2924"/>
                      <a:pt x="20479" y="3004"/>
                    </a:cubicBezTo>
                    <a:cubicBezTo>
                      <a:pt x="20398" y="2991"/>
                      <a:pt x="20318" y="2964"/>
                      <a:pt x="20264" y="2951"/>
                    </a:cubicBezTo>
                    <a:cubicBezTo>
                      <a:pt x="20184" y="2924"/>
                      <a:pt x="20143" y="2910"/>
                      <a:pt x="20143" y="2897"/>
                    </a:cubicBezTo>
                    <a:lnTo>
                      <a:pt x="20076" y="2843"/>
                    </a:lnTo>
                    <a:cubicBezTo>
                      <a:pt x="19956" y="2817"/>
                      <a:pt x="19848" y="2803"/>
                      <a:pt x="19728" y="2790"/>
                    </a:cubicBezTo>
                    <a:cubicBezTo>
                      <a:pt x="19620" y="2776"/>
                      <a:pt x="19513" y="2750"/>
                      <a:pt x="19406" y="2736"/>
                    </a:cubicBezTo>
                    <a:lnTo>
                      <a:pt x="20331" y="2736"/>
                    </a:lnTo>
                    <a:lnTo>
                      <a:pt x="20506" y="2522"/>
                    </a:lnTo>
                    <a:cubicBezTo>
                      <a:pt x="20506" y="2508"/>
                      <a:pt x="20519" y="2495"/>
                      <a:pt x="20519" y="2481"/>
                    </a:cubicBezTo>
                    <a:cubicBezTo>
                      <a:pt x="20519" y="2481"/>
                      <a:pt x="20519" y="2468"/>
                      <a:pt x="20519" y="2468"/>
                    </a:cubicBezTo>
                    <a:cubicBezTo>
                      <a:pt x="20559" y="2414"/>
                      <a:pt x="20599" y="2387"/>
                      <a:pt x="20640" y="2347"/>
                    </a:cubicBezTo>
                    <a:cubicBezTo>
                      <a:pt x="20667" y="2320"/>
                      <a:pt x="20680" y="2294"/>
                      <a:pt x="20680" y="2253"/>
                    </a:cubicBezTo>
                    <a:lnTo>
                      <a:pt x="20680" y="2240"/>
                    </a:lnTo>
                    <a:lnTo>
                      <a:pt x="15195" y="2240"/>
                    </a:lnTo>
                    <a:lnTo>
                      <a:pt x="11386" y="1194"/>
                    </a:lnTo>
                    <a:lnTo>
                      <a:pt x="10300" y="14"/>
                    </a:lnTo>
                    <a:lnTo>
                      <a:pt x="1028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8"/>
              <p:cNvSpPr/>
              <p:nvPr/>
            </p:nvSpPr>
            <p:spPr>
              <a:xfrm>
                <a:off x="6551051" y="4299602"/>
                <a:ext cx="216420" cy="32772"/>
              </a:xfrm>
              <a:custGeom>
                <a:rect b="b" l="l" r="r" t="t"/>
                <a:pathLst>
                  <a:path extrusionOk="0" h="323" w="2133">
                    <a:moveTo>
                      <a:pt x="2066" y="54"/>
                    </a:moveTo>
                    <a:cubicBezTo>
                      <a:pt x="2052" y="67"/>
                      <a:pt x="2052" y="81"/>
                      <a:pt x="2052" y="94"/>
                    </a:cubicBezTo>
                    <a:lnTo>
                      <a:pt x="2052" y="282"/>
                    </a:lnTo>
                    <a:lnTo>
                      <a:pt x="698" y="282"/>
                    </a:lnTo>
                    <a:cubicBezTo>
                      <a:pt x="671" y="268"/>
                      <a:pt x="416" y="175"/>
                      <a:pt x="121" y="54"/>
                    </a:cubicBezTo>
                    <a:close/>
                    <a:moveTo>
                      <a:pt x="2120" y="0"/>
                    </a:moveTo>
                    <a:cubicBezTo>
                      <a:pt x="2106" y="14"/>
                      <a:pt x="2093" y="14"/>
                      <a:pt x="2093" y="14"/>
                    </a:cubicBezTo>
                    <a:lnTo>
                      <a:pt x="1" y="14"/>
                    </a:lnTo>
                    <a:lnTo>
                      <a:pt x="1" y="54"/>
                    </a:lnTo>
                    <a:cubicBezTo>
                      <a:pt x="363" y="201"/>
                      <a:pt x="685" y="322"/>
                      <a:pt x="685" y="322"/>
                    </a:cubicBezTo>
                    <a:lnTo>
                      <a:pt x="2106" y="322"/>
                    </a:lnTo>
                    <a:lnTo>
                      <a:pt x="2106" y="94"/>
                    </a:lnTo>
                    <a:cubicBezTo>
                      <a:pt x="2106" y="81"/>
                      <a:pt x="2106" y="81"/>
                      <a:pt x="2106" y="67"/>
                    </a:cubicBezTo>
                    <a:cubicBezTo>
                      <a:pt x="2106" y="67"/>
                      <a:pt x="2106" y="54"/>
                      <a:pt x="2106" y="54"/>
                    </a:cubicBezTo>
                    <a:lnTo>
                      <a:pt x="2120" y="54"/>
                    </a:lnTo>
                    <a:cubicBezTo>
                      <a:pt x="2120" y="40"/>
                      <a:pt x="2133" y="40"/>
                      <a:pt x="2133" y="40"/>
                    </a:cubicBezTo>
                    <a:lnTo>
                      <a:pt x="212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8"/>
              <p:cNvSpPr/>
              <p:nvPr/>
            </p:nvSpPr>
            <p:spPr>
              <a:xfrm>
                <a:off x="5712869" y="3940323"/>
                <a:ext cx="1703758" cy="372976"/>
              </a:xfrm>
              <a:custGeom>
                <a:rect b="b" l="l" r="r" t="t"/>
                <a:pathLst>
                  <a:path extrusionOk="0" h="3676" w="16792">
                    <a:moveTo>
                      <a:pt x="617" y="54"/>
                    </a:moveTo>
                    <a:lnTo>
                      <a:pt x="2884" y="1449"/>
                    </a:lnTo>
                    <a:lnTo>
                      <a:pt x="16737" y="3233"/>
                    </a:lnTo>
                    <a:cubicBezTo>
                      <a:pt x="16737" y="3286"/>
                      <a:pt x="16737" y="3327"/>
                      <a:pt x="16711" y="3367"/>
                    </a:cubicBezTo>
                    <a:cubicBezTo>
                      <a:pt x="16697" y="3407"/>
                      <a:pt x="16670" y="3434"/>
                      <a:pt x="16644" y="3488"/>
                    </a:cubicBezTo>
                    <a:cubicBezTo>
                      <a:pt x="16644" y="3488"/>
                      <a:pt x="16630" y="3474"/>
                      <a:pt x="16630" y="3474"/>
                    </a:cubicBezTo>
                    <a:cubicBezTo>
                      <a:pt x="16603" y="3461"/>
                      <a:pt x="16576" y="3447"/>
                      <a:pt x="16550" y="3447"/>
                    </a:cubicBezTo>
                    <a:cubicBezTo>
                      <a:pt x="15772" y="3447"/>
                      <a:pt x="15048" y="3488"/>
                      <a:pt x="14417" y="3555"/>
                    </a:cubicBezTo>
                    <a:cubicBezTo>
                      <a:pt x="14162" y="3568"/>
                      <a:pt x="13921" y="3608"/>
                      <a:pt x="13693" y="3635"/>
                    </a:cubicBezTo>
                    <a:lnTo>
                      <a:pt x="13693" y="3219"/>
                    </a:lnTo>
                    <a:cubicBezTo>
                      <a:pt x="13693" y="3193"/>
                      <a:pt x="13680" y="3166"/>
                      <a:pt x="13653" y="3152"/>
                    </a:cubicBezTo>
                    <a:cubicBezTo>
                      <a:pt x="13639" y="3139"/>
                      <a:pt x="13613" y="3125"/>
                      <a:pt x="13599" y="3125"/>
                    </a:cubicBezTo>
                    <a:cubicBezTo>
                      <a:pt x="13023" y="3125"/>
                      <a:pt x="12499" y="3152"/>
                      <a:pt x="12017" y="3206"/>
                    </a:cubicBezTo>
                    <a:cubicBezTo>
                      <a:pt x="11346" y="3273"/>
                      <a:pt x="10904" y="3367"/>
                      <a:pt x="10649" y="3447"/>
                    </a:cubicBezTo>
                    <a:cubicBezTo>
                      <a:pt x="10555" y="3434"/>
                      <a:pt x="10488" y="3407"/>
                      <a:pt x="10434" y="3394"/>
                    </a:cubicBezTo>
                    <a:cubicBezTo>
                      <a:pt x="10354" y="3367"/>
                      <a:pt x="10313" y="3353"/>
                      <a:pt x="10300" y="3340"/>
                    </a:cubicBezTo>
                    <a:lnTo>
                      <a:pt x="10246" y="3286"/>
                    </a:lnTo>
                    <a:cubicBezTo>
                      <a:pt x="10126" y="3260"/>
                      <a:pt x="10005" y="3246"/>
                      <a:pt x="9884" y="3233"/>
                    </a:cubicBezTo>
                    <a:cubicBezTo>
                      <a:pt x="9790" y="3219"/>
                      <a:pt x="9683" y="3193"/>
                      <a:pt x="9576" y="3179"/>
                    </a:cubicBezTo>
                    <a:lnTo>
                      <a:pt x="10488" y="3179"/>
                    </a:lnTo>
                    <a:lnTo>
                      <a:pt x="10676" y="2965"/>
                    </a:lnTo>
                    <a:cubicBezTo>
                      <a:pt x="10676" y="2951"/>
                      <a:pt x="10689" y="2938"/>
                      <a:pt x="10689" y="2924"/>
                    </a:cubicBezTo>
                    <a:cubicBezTo>
                      <a:pt x="10689" y="2924"/>
                      <a:pt x="10689" y="2911"/>
                      <a:pt x="10689" y="2911"/>
                    </a:cubicBezTo>
                    <a:cubicBezTo>
                      <a:pt x="10729" y="2857"/>
                      <a:pt x="10769" y="2830"/>
                      <a:pt x="10796" y="2790"/>
                    </a:cubicBezTo>
                    <a:cubicBezTo>
                      <a:pt x="10837" y="2763"/>
                      <a:pt x="10837" y="2737"/>
                      <a:pt x="10837" y="2696"/>
                    </a:cubicBezTo>
                    <a:lnTo>
                      <a:pt x="10837" y="2683"/>
                    </a:lnTo>
                    <a:lnTo>
                      <a:pt x="5351" y="2683"/>
                    </a:lnTo>
                    <a:lnTo>
                      <a:pt x="1556" y="1637"/>
                    </a:lnTo>
                    <a:lnTo>
                      <a:pt x="94" y="54"/>
                    </a:lnTo>
                    <a:close/>
                    <a:moveTo>
                      <a:pt x="0" y="1"/>
                    </a:moveTo>
                    <a:lnTo>
                      <a:pt x="1489" y="1623"/>
                    </a:lnTo>
                    <a:lnTo>
                      <a:pt x="1529" y="1664"/>
                    </a:lnTo>
                    <a:lnTo>
                      <a:pt x="5351" y="2710"/>
                    </a:lnTo>
                    <a:lnTo>
                      <a:pt x="10796" y="2710"/>
                    </a:lnTo>
                    <a:cubicBezTo>
                      <a:pt x="10796" y="2737"/>
                      <a:pt x="10796" y="2750"/>
                      <a:pt x="10769" y="2763"/>
                    </a:cubicBezTo>
                    <a:cubicBezTo>
                      <a:pt x="10743" y="2804"/>
                      <a:pt x="10702" y="2830"/>
                      <a:pt x="10649" y="2884"/>
                    </a:cubicBezTo>
                    <a:lnTo>
                      <a:pt x="10635" y="2898"/>
                    </a:lnTo>
                    <a:lnTo>
                      <a:pt x="10649" y="2911"/>
                    </a:lnTo>
                    <a:cubicBezTo>
                      <a:pt x="10649" y="2911"/>
                      <a:pt x="10649" y="2924"/>
                      <a:pt x="10649" y="2924"/>
                    </a:cubicBezTo>
                    <a:lnTo>
                      <a:pt x="10635" y="2924"/>
                    </a:lnTo>
                    <a:lnTo>
                      <a:pt x="10474" y="3139"/>
                    </a:lnTo>
                    <a:lnTo>
                      <a:pt x="9334" y="3139"/>
                    </a:lnTo>
                    <a:lnTo>
                      <a:pt x="9321" y="3179"/>
                    </a:lnTo>
                    <a:cubicBezTo>
                      <a:pt x="9482" y="3206"/>
                      <a:pt x="9683" y="3233"/>
                      <a:pt x="9884" y="3260"/>
                    </a:cubicBezTo>
                    <a:cubicBezTo>
                      <a:pt x="10005" y="3286"/>
                      <a:pt x="10126" y="3300"/>
                      <a:pt x="10233" y="3313"/>
                    </a:cubicBezTo>
                    <a:lnTo>
                      <a:pt x="10273" y="3367"/>
                    </a:lnTo>
                    <a:cubicBezTo>
                      <a:pt x="10300" y="3394"/>
                      <a:pt x="10354" y="3407"/>
                      <a:pt x="10434" y="3434"/>
                    </a:cubicBezTo>
                    <a:cubicBezTo>
                      <a:pt x="10488" y="3447"/>
                      <a:pt x="10555" y="3474"/>
                      <a:pt x="10649" y="3488"/>
                    </a:cubicBezTo>
                    <a:lnTo>
                      <a:pt x="10662" y="3488"/>
                    </a:lnTo>
                    <a:cubicBezTo>
                      <a:pt x="10904" y="3407"/>
                      <a:pt x="11346" y="3313"/>
                      <a:pt x="12030" y="3246"/>
                    </a:cubicBezTo>
                    <a:cubicBezTo>
                      <a:pt x="12499" y="3193"/>
                      <a:pt x="13023" y="3166"/>
                      <a:pt x="13599" y="3166"/>
                    </a:cubicBezTo>
                    <a:cubicBezTo>
                      <a:pt x="13613" y="3166"/>
                      <a:pt x="13626" y="3166"/>
                      <a:pt x="13626" y="3179"/>
                    </a:cubicBezTo>
                    <a:cubicBezTo>
                      <a:pt x="13639" y="3193"/>
                      <a:pt x="13653" y="3206"/>
                      <a:pt x="13653" y="3219"/>
                    </a:cubicBezTo>
                    <a:lnTo>
                      <a:pt x="13653" y="3675"/>
                    </a:lnTo>
                    <a:lnTo>
                      <a:pt x="13680" y="3675"/>
                    </a:lnTo>
                    <a:cubicBezTo>
                      <a:pt x="13908" y="3635"/>
                      <a:pt x="14162" y="3608"/>
                      <a:pt x="14417" y="3581"/>
                    </a:cubicBezTo>
                    <a:cubicBezTo>
                      <a:pt x="15061" y="3514"/>
                      <a:pt x="15772" y="3488"/>
                      <a:pt x="16550" y="3474"/>
                    </a:cubicBezTo>
                    <a:cubicBezTo>
                      <a:pt x="16576" y="3474"/>
                      <a:pt x="16590" y="3488"/>
                      <a:pt x="16603" y="3501"/>
                    </a:cubicBezTo>
                    <a:cubicBezTo>
                      <a:pt x="16617" y="3501"/>
                      <a:pt x="16617" y="3514"/>
                      <a:pt x="16630" y="3528"/>
                    </a:cubicBezTo>
                    <a:lnTo>
                      <a:pt x="16644" y="3555"/>
                    </a:lnTo>
                    <a:lnTo>
                      <a:pt x="16657" y="3528"/>
                    </a:lnTo>
                    <a:cubicBezTo>
                      <a:pt x="16711" y="3461"/>
                      <a:pt x="16737" y="3421"/>
                      <a:pt x="16751" y="3367"/>
                    </a:cubicBezTo>
                    <a:cubicBezTo>
                      <a:pt x="16778" y="3313"/>
                      <a:pt x="16791" y="3273"/>
                      <a:pt x="16791" y="3206"/>
                    </a:cubicBezTo>
                    <a:lnTo>
                      <a:pt x="16791" y="3193"/>
                    </a:lnTo>
                    <a:lnTo>
                      <a:pt x="2911" y="1395"/>
                    </a:lnTo>
                    <a:lnTo>
                      <a:pt x="765" y="81"/>
                    </a:lnTo>
                    <a:lnTo>
                      <a:pt x="63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8"/>
              <p:cNvSpPr/>
              <p:nvPr/>
            </p:nvSpPr>
            <p:spPr>
              <a:xfrm>
                <a:off x="5868005" y="4083182"/>
                <a:ext cx="138902" cy="27395"/>
              </a:xfrm>
              <a:custGeom>
                <a:rect b="b" l="l" r="r" t="t"/>
                <a:pathLst>
                  <a:path extrusionOk="0" h="270" w="1369">
                    <a:moveTo>
                      <a:pt x="1368" y="1"/>
                    </a:moveTo>
                    <a:lnTo>
                      <a:pt x="0" y="229"/>
                    </a:lnTo>
                    <a:lnTo>
                      <a:pt x="14" y="269"/>
                    </a:lnTo>
                    <a:lnTo>
                      <a:pt x="1368" y="41"/>
                    </a:lnTo>
                    <a:lnTo>
                      <a:pt x="13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8"/>
              <p:cNvSpPr/>
              <p:nvPr/>
            </p:nvSpPr>
            <p:spPr>
              <a:xfrm>
                <a:off x="6770108" y="4298182"/>
                <a:ext cx="1522" cy="4261"/>
              </a:xfrm>
              <a:custGeom>
                <a:rect b="b" l="l" r="r" t="t"/>
                <a:pathLst>
                  <a:path extrusionOk="0" h="42" w="15">
                    <a:moveTo>
                      <a:pt x="14" y="41"/>
                    </a:moveTo>
                    <a:lnTo>
                      <a:pt x="1" y="1"/>
                    </a:lnTo>
                    <a:lnTo>
                      <a:pt x="1" y="1"/>
                    </a:lnTo>
                    <a:lnTo>
                      <a:pt x="14"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8"/>
              <p:cNvSpPr/>
              <p:nvPr/>
            </p:nvSpPr>
            <p:spPr>
              <a:xfrm>
                <a:off x="5869324" y="4085922"/>
                <a:ext cx="137583" cy="21916"/>
              </a:xfrm>
              <a:custGeom>
                <a:rect b="b" l="l" r="r" t="t"/>
                <a:pathLst>
                  <a:path extrusionOk="0" h="216" w="1356">
                    <a:moveTo>
                      <a:pt x="1355" y="1"/>
                    </a:moveTo>
                    <a:lnTo>
                      <a:pt x="1" y="21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8"/>
              <p:cNvSpPr/>
              <p:nvPr/>
            </p:nvSpPr>
            <p:spPr>
              <a:xfrm>
                <a:off x="6770108" y="4299602"/>
                <a:ext cx="1522" cy="1420"/>
              </a:xfrm>
              <a:custGeom>
                <a:rect b="b" l="l" r="r" t="t"/>
                <a:pathLst>
                  <a:path extrusionOk="0" h="14" w="15">
                    <a:moveTo>
                      <a:pt x="14" y="0"/>
                    </a:move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8"/>
              <p:cNvSpPr/>
              <p:nvPr/>
            </p:nvSpPr>
            <p:spPr>
              <a:xfrm>
                <a:off x="8464228" y="4109055"/>
                <a:ext cx="140221" cy="55906"/>
              </a:xfrm>
              <a:custGeom>
                <a:rect b="b" l="l" r="r" t="t"/>
                <a:pathLst>
                  <a:path extrusionOk="0" h="551" w="1382">
                    <a:moveTo>
                      <a:pt x="644" y="41"/>
                    </a:moveTo>
                    <a:cubicBezTo>
                      <a:pt x="886" y="188"/>
                      <a:pt x="1100" y="336"/>
                      <a:pt x="1301" y="510"/>
                    </a:cubicBezTo>
                    <a:lnTo>
                      <a:pt x="41" y="510"/>
                    </a:lnTo>
                    <a:lnTo>
                      <a:pt x="41" y="41"/>
                    </a:lnTo>
                    <a:close/>
                    <a:moveTo>
                      <a:pt x="14" y="1"/>
                    </a:moveTo>
                    <a:cubicBezTo>
                      <a:pt x="14" y="1"/>
                      <a:pt x="1" y="1"/>
                      <a:pt x="1" y="14"/>
                    </a:cubicBezTo>
                    <a:lnTo>
                      <a:pt x="1" y="524"/>
                    </a:lnTo>
                    <a:cubicBezTo>
                      <a:pt x="1" y="537"/>
                      <a:pt x="14" y="551"/>
                      <a:pt x="14" y="551"/>
                    </a:cubicBezTo>
                    <a:lnTo>
                      <a:pt x="1368" y="551"/>
                    </a:lnTo>
                    <a:cubicBezTo>
                      <a:pt x="1368" y="551"/>
                      <a:pt x="1382" y="551"/>
                      <a:pt x="1382" y="537"/>
                    </a:cubicBezTo>
                    <a:cubicBezTo>
                      <a:pt x="1382" y="524"/>
                      <a:pt x="1382" y="510"/>
                      <a:pt x="1382" y="510"/>
                    </a:cubicBezTo>
                    <a:lnTo>
                      <a:pt x="1355" y="497"/>
                    </a:lnTo>
                    <a:cubicBezTo>
                      <a:pt x="1141" y="323"/>
                      <a:pt x="913" y="148"/>
                      <a:pt x="65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8"/>
              <p:cNvSpPr/>
              <p:nvPr/>
            </p:nvSpPr>
            <p:spPr>
              <a:xfrm>
                <a:off x="8390769" y="4107736"/>
                <a:ext cx="69502" cy="57225"/>
              </a:xfrm>
              <a:custGeom>
                <a:rect b="b" l="l" r="r" t="t"/>
                <a:pathLst>
                  <a:path extrusionOk="0" h="564" w="685">
                    <a:moveTo>
                      <a:pt x="644" y="54"/>
                    </a:moveTo>
                    <a:lnTo>
                      <a:pt x="644" y="523"/>
                    </a:lnTo>
                    <a:lnTo>
                      <a:pt x="54" y="523"/>
                    </a:lnTo>
                    <a:lnTo>
                      <a:pt x="161" y="54"/>
                    </a:lnTo>
                    <a:close/>
                    <a:moveTo>
                      <a:pt x="134" y="0"/>
                    </a:moveTo>
                    <a:cubicBezTo>
                      <a:pt x="134" y="0"/>
                      <a:pt x="121" y="14"/>
                      <a:pt x="121" y="27"/>
                    </a:cubicBezTo>
                    <a:lnTo>
                      <a:pt x="14" y="537"/>
                    </a:lnTo>
                    <a:cubicBezTo>
                      <a:pt x="0" y="537"/>
                      <a:pt x="14" y="550"/>
                      <a:pt x="14" y="550"/>
                    </a:cubicBezTo>
                    <a:cubicBezTo>
                      <a:pt x="14" y="564"/>
                      <a:pt x="27" y="564"/>
                      <a:pt x="27" y="564"/>
                    </a:cubicBezTo>
                    <a:lnTo>
                      <a:pt x="658" y="564"/>
                    </a:lnTo>
                    <a:cubicBezTo>
                      <a:pt x="671" y="564"/>
                      <a:pt x="684" y="550"/>
                      <a:pt x="684" y="537"/>
                    </a:cubicBezTo>
                    <a:lnTo>
                      <a:pt x="684" y="27"/>
                    </a:lnTo>
                    <a:cubicBezTo>
                      <a:pt x="684" y="14"/>
                      <a:pt x="671" y="0"/>
                      <a:pt x="65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8"/>
              <p:cNvSpPr/>
              <p:nvPr/>
            </p:nvSpPr>
            <p:spPr>
              <a:xfrm>
                <a:off x="6940261" y="4290065"/>
                <a:ext cx="465408" cy="242292"/>
              </a:xfrm>
              <a:custGeom>
                <a:rect b="b" l="l" r="r" t="t"/>
                <a:pathLst>
                  <a:path extrusionOk="0" h="2388" w="4587">
                    <a:moveTo>
                      <a:pt x="4453" y="41"/>
                    </a:moveTo>
                    <a:cubicBezTo>
                      <a:pt x="4479" y="41"/>
                      <a:pt x="4493" y="54"/>
                      <a:pt x="4506" y="54"/>
                    </a:cubicBezTo>
                    <a:cubicBezTo>
                      <a:pt x="4533" y="81"/>
                      <a:pt x="4533" y="94"/>
                      <a:pt x="4533" y="121"/>
                    </a:cubicBezTo>
                    <a:lnTo>
                      <a:pt x="4533" y="2267"/>
                    </a:lnTo>
                    <a:cubicBezTo>
                      <a:pt x="4533" y="2294"/>
                      <a:pt x="4533" y="2320"/>
                      <a:pt x="4506" y="2334"/>
                    </a:cubicBezTo>
                    <a:cubicBezTo>
                      <a:pt x="4493" y="2347"/>
                      <a:pt x="4479" y="2347"/>
                      <a:pt x="4453" y="2347"/>
                    </a:cubicBezTo>
                    <a:cubicBezTo>
                      <a:pt x="3675" y="2347"/>
                      <a:pt x="2964" y="2320"/>
                      <a:pt x="2320" y="2253"/>
                    </a:cubicBezTo>
                    <a:cubicBezTo>
                      <a:pt x="912" y="2106"/>
                      <a:pt x="255" y="1851"/>
                      <a:pt x="94" y="1784"/>
                    </a:cubicBezTo>
                    <a:cubicBezTo>
                      <a:pt x="81" y="1784"/>
                      <a:pt x="81" y="1771"/>
                      <a:pt x="67" y="1757"/>
                    </a:cubicBezTo>
                    <a:cubicBezTo>
                      <a:pt x="67" y="1757"/>
                      <a:pt x="54" y="1744"/>
                      <a:pt x="54" y="1730"/>
                    </a:cubicBezTo>
                    <a:cubicBezTo>
                      <a:pt x="40" y="1730"/>
                      <a:pt x="40" y="1717"/>
                      <a:pt x="40" y="1704"/>
                    </a:cubicBezTo>
                    <a:lnTo>
                      <a:pt x="40" y="1382"/>
                    </a:lnTo>
                    <a:cubicBezTo>
                      <a:pt x="483" y="1422"/>
                      <a:pt x="979" y="1449"/>
                      <a:pt x="1502" y="1449"/>
                    </a:cubicBezTo>
                    <a:cubicBezTo>
                      <a:pt x="1516" y="1449"/>
                      <a:pt x="1542" y="1435"/>
                      <a:pt x="1556" y="1422"/>
                    </a:cubicBezTo>
                    <a:cubicBezTo>
                      <a:pt x="1583" y="1395"/>
                      <a:pt x="1596" y="1341"/>
                      <a:pt x="1596" y="1341"/>
                    </a:cubicBezTo>
                    <a:lnTo>
                      <a:pt x="1596" y="228"/>
                    </a:lnTo>
                    <a:cubicBezTo>
                      <a:pt x="1824" y="188"/>
                      <a:pt x="2065" y="161"/>
                      <a:pt x="2320" y="134"/>
                    </a:cubicBezTo>
                    <a:cubicBezTo>
                      <a:pt x="2964" y="81"/>
                      <a:pt x="3675" y="41"/>
                      <a:pt x="4453" y="41"/>
                    </a:cubicBezTo>
                    <a:close/>
                    <a:moveTo>
                      <a:pt x="4453" y="0"/>
                    </a:moveTo>
                    <a:cubicBezTo>
                      <a:pt x="3675" y="0"/>
                      <a:pt x="2951" y="41"/>
                      <a:pt x="2320" y="94"/>
                    </a:cubicBezTo>
                    <a:cubicBezTo>
                      <a:pt x="2052" y="121"/>
                      <a:pt x="1811" y="161"/>
                      <a:pt x="1569" y="188"/>
                    </a:cubicBezTo>
                    <a:lnTo>
                      <a:pt x="1556" y="202"/>
                    </a:lnTo>
                    <a:lnTo>
                      <a:pt x="1556" y="1341"/>
                    </a:lnTo>
                    <a:cubicBezTo>
                      <a:pt x="1556" y="1355"/>
                      <a:pt x="1542" y="1382"/>
                      <a:pt x="1529" y="1395"/>
                    </a:cubicBezTo>
                    <a:cubicBezTo>
                      <a:pt x="1529" y="1395"/>
                      <a:pt x="1516" y="1409"/>
                      <a:pt x="1502" y="1409"/>
                    </a:cubicBezTo>
                    <a:cubicBezTo>
                      <a:pt x="966" y="1409"/>
                      <a:pt x="470" y="1382"/>
                      <a:pt x="27" y="1341"/>
                    </a:cubicBezTo>
                    <a:lnTo>
                      <a:pt x="0" y="1341"/>
                    </a:lnTo>
                    <a:lnTo>
                      <a:pt x="0" y="1704"/>
                    </a:lnTo>
                    <a:cubicBezTo>
                      <a:pt x="0" y="1717"/>
                      <a:pt x="14" y="1744"/>
                      <a:pt x="14" y="1757"/>
                    </a:cubicBezTo>
                    <a:cubicBezTo>
                      <a:pt x="14" y="1771"/>
                      <a:pt x="27" y="1784"/>
                      <a:pt x="40" y="1797"/>
                    </a:cubicBezTo>
                    <a:cubicBezTo>
                      <a:pt x="54" y="1811"/>
                      <a:pt x="67" y="1811"/>
                      <a:pt x="81" y="1824"/>
                    </a:cubicBezTo>
                    <a:cubicBezTo>
                      <a:pt x="295" y="1918"/>
                      <a:pt x="939" y="2160"/>
                      <a:pt x="2320" y="2294"/>
                    </a:cubicBezTo>
                    <a:cubicBezTo>
                      <a:pt x="2951" y="2361"/>
                      <a:pt x="3675" y="2388"/>
                      <a:pt x="4453" y="2388"/>
                    </a:cubicBezTo>
                    <a:cubicBezTo>
                      <a:pt x="4479" y="2388"/>
                      <a:pt x="4506" y="2388"/>
                      <a:pt x="4533" y="2361"/>
                    </a:cubicBezTo>
                    <a:cubicBezTo>
                      <a:pt x="4560" y="2334"/>
                      <a:pt x="4587" y="2307"/>
                      <a:pt x="4587" y="2267"/>
                    </a:cubicBezTo>
                    <a:lnTo>
                      <a:pt x="4587" y="121"/>
                    </a:lnTo>
                    <a:cubicBezTo>
                      <a:pt x="4587" y="81"/>
                      <a:pt x="4560" y="54"/>
                      <a:pt x="4533" y="27"/>
                    </a:cubicBezTo>
                    <a:cubicBezTo>
                      <a:pt x="4506" y="14"/>
                      <a:pt x="4479" y="0"/>
                      <a:pt x="445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8"/>
              <p:cNvSpPr/>
              <p:nvPr/>
            </p:nvSpPr>
            <p:spPr>
              <a:xfrm>
                <a:off x="7391972" y="4291384"/>
                <a:ext cx="10958" cy="239654"/>
              </a:xfrm>
              <a:custGeom>
                <a:rect b="b" l="l" r="r" t="t"/>
                <a:pathLst>
                  <a:path extrusionOk="0" h="2362" w="108">
                    <a:moveTo>
                      <a:pt x="1" y="1"/>
                    </a:moveTo>
                    <a:lnTo>
                      <a:pt x="1" y="2361"/>
                    </a:lnTo>
                    <a:cubicBezTo>
                      <a:pt x="27" y="2361"/>
                      <a:pt x="54" y="2348"/>
                      <a:pt x="68" y="2334"/>
                    </a:cubicBezTo>
                    <a:cubicBezTo>
                      <a:pt x="95" y="2307"/>
                      <a:pt x="108" y="2281"/>
                      <a:pt x="108" y="2254"/>
                    </a:cubicBezTo>
                    <a:lnTo>
                      <a:pt x="108" y="108"/>
                    </a:lnTo>
                    <a:cubicBezTo>
                      <a:pt x="108" y="68"/>
                      <a:pt x="95" y="41"/>
                      <a:pt x="68" y="28"/>
                    </a:cubicBezTo>
                    <a:cubicBezTo>
                      <a:pt x="54" y="14"/>
                      <a:pt x="27" y="1"/>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8"/>
              <p:cNvSpPr/>
              <p:nvPr/>
            </p:nvSpPr>
            <p:spPr>
              <a:xfrm>
                <a:off x="6760571" y="4257394"/>
                <a:ext cx="341726" cy="179690"/>
              </a:xfrm>
              <a:custGeom>
                <a:rect b="b" l="l" r="r" t="t"/>
                <a:pathLst>
                  <a:path extrusionOk="0" h="1771" w="3368">
                    <a:moveTo>
                      <a:pt x="3273" y="41"/>
                    </a:moveTo>
                    <a:cubicBezTo>
                      <a:pt x="3287" y="41"/>
                      <a:pt x="3300" y="41"/>
                      <a:pt x="3300" y="54"/>
                    </a:cubicBezTo>
                    <a:cubicBezTo>
                      <a:pt x="3313" y="54"/>
                      <a:pt x="3327" y="68"/>
                      <a:pt x="3327" y="94"/>
                    </a:cubicBezTo>
                    <a:lnTo>
                      <a:pt x="3327" y="1663"/>
                    </a:lnTo>
                    <a:cubicBezTo>
                      <a:pt x="3327" y="1677"/>
                      <a:pt x="3313" y="1704"/>
                      <a:pt x="3300" y="1717"/>
                    </a:cubicBezTo>
                    <a:cubicBezTo>
                      <a:pt x="3300" y="1717"/>
                      <a:pt x="3287" y="1731"/>
                      <a:pt x="3273" y="1731"/>
                    </a:cubicBezTo>
                    <a:cubicBezTo>
                      <a:pt x="2697" y="1731"/>
                      <a:pt x="2173" y="1704"/>
                      <a:pt x="1704" y="1650"/>
                    </a:cubicBezTo>
                    <a:cubicBezTo>
                      <a:pt x="671" y="1543"/>
                      <a:pt x="189" y="1368"/>
                      <a:pt x="68" y="1315"/>
                    </a:cubicBezTo>
                    <a:cubicBezTo>
                      <a:pt x="55" y="1301"/>
                      <a:pt x="55" y="1301"/>
                      <a:pt x="55" y="1301"/>
                    </a:cubicBezTo>
                    <a:cubicBezTo>
                      <a:pt x="41" y="1288"/>
                      <a:pt x="41" y="1288"/>
                      <a:pt x="41" y="1275"/>
                    </a:cubicBezTo>
                    <a:cubicBezTo>
                      <a:pt x="41" y="1275"/>
                      <a:pt x="41" y="1261"/>
                      <a:pt x="41" y="1261"/>
                    </a:cubicBezTo>
                    <a:lnTo>
                      <a:pt x="41" y="510"/>
                    </a:lnTo>
                    <a:cubicBezTo>
                      <a:pt x="41" y="497"/>
                      <a:pt x="41" y="497"/>
                      <a:pt x="41" y="483"/>
                    </a:cubicBezTo>
                    <a:cubicBezTo>
                      <a:pt x="41" y="483"/>
                      <a:pt x="41" y="470"/>
                      <a:pt x="55" y="470"/>
                    </a:cubicBezTo>
                    <a:cubicBezTo>
                      <a:pt x="55" y="470"/>
                      <a:pt x="55" y="456"/>
                      <a:pt x="68" y="456"/>
                    </a:cubicBezTo>
                    <a:cubicBezTo>
                      <a:pt x="189" y="403"/>
                      <a:pt x="671" y="215"/>
                      <a:pt x="1704" y="108"/>
                    </a:cubicBezTo>
                    <a:cubicBezTo>
                      <a:pt x="2173" y="68"/>
                      <a:pt x="2697" y="41"/>
                      <a:pt x="3273" y="41"/>
                    </a:cubicBezTo>
                    <a:close/>
                    <a:moveTo>
                      <a:pt x="3273" y="0"/>
                    </a:moveTo>
                    <a:cubicBezTo>
                      <a:pt x="2697" y="0"/>
                      <a:pt x="2173" y="27"/>
                      <a:pt x="1704" y="81"/>
                    </a:cubicBezTo>
                    <a:cubicBezTo>
                      <a:pt x="685" y="175"/>
                      <a:pt x="215" y="349"/>
                      <a:pt x="55" y="416"/>
                    </a:cubicBezTo>
                    <a:cubicBezTo>
                      <a:pt x="41" y="430"/>
                      <a:pt x="28" y="430"/>
                      <a:pt x="28" y="443"/>
                    </a:cubicBezTo>
                    <a:cubicBezTo>
                      <a:pt x="14" y="456"/>
                      <a:pt x="1" y="470"/>
                      <a:pt x="1" y="470"/>
                    </a:cubicBezTo>
                    <a:cubicBezTo>
                      <a:pt x="1" y="483"/>
                      <a:pt x="1" y="497"/>
                      <a:pt x="1" y="510"/>
                    </a:cubicBezTo>
                    <a:lnTo>
                      <a:pt x="1" y="1261"/>
                    </a:lnTo>
                    <a:cubicBezTo>
                      <a:pt x="1" y="1275"/>
                      <a:pt x="1" y="1288"/>
                      <a:pt x="1" y="1301"/>
                    </a:cubicBezTo>
                    <a:cubicBezTo>
                      <a:pt x="1" y="1301"/>
                      <a:pt x="14" y="1315"/>
                      <a:pt x="28" y="1328"/>
                    </a:cubicBezTo>
                    <a:cubicBezTo>
                      <a:pt x="28" y="1342"/>
                      <a:pt x="41" y="1342"/>
                      <a:pt x="55" y="1355"/>
                    </a:cubicBezTo>
                    <a:cubicBezTo>
                      <a:pt x="215" y="1422"/>
                      <a:pt x="685" y="1596"/>
                      <a:pt x="1704" y="1690"/>
                    </a:cubicBezTo>
                    <a:cubicBezTo>
                      <a:pt x="2173" y="1744"/>
                      <a:pt x="2697" y="1771"/>
                      <a:pt x="3273" y="1771"/>
                    </a:cubicBezTo>
                    <a:cubicBezTo>
                      <a:pt x="3300" y="1771"/>
                      <a:pt x="3313" y="1771"/>
                      <a:pt x="3327" y="1744"/>
                    </a:cubicBezTo>
                    <a:cubicBezTo>
                      <a:pt x="3354" y="1731"/>
                      <a:pt x="3367" y="1677"/>
                      <a:pt x="3367" y="1677"/>
                    </a:cubicBezTo>
                    <a:lnTo>
                      <a:pt x="3367" y="94"/>
                    </a:lnTo>
                    <a:cubicBezTo>
                      <a:pt x="3367" y="68"/>
                      <a:pt x="3354" y="41"/>
                      <a:pt x="3327" y="27"/>
                    </a:cubicBezTo>
                    <a:cubicBezTo>
                      <a:pt x="3313" y="14"/>
                      <a:pt x="3300" y="0"/>
                      <a:pt x="327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8"/>
              <p:cNvSpPr/>
              <p:nvPr/>
            </p:nvSpPr>
            <p:spPr>
              <a:xfrm>
                <a:off x="6658601" y="4241058"/>
                <a:ext cx="352481" cy="50427"/>
              </a:xfrm>
              <a:custGeom>
                <a:rect b="b" l="l" r="r" t="t"/>
                <a:pathLst>
                  <a:path extrusionOk="0" h="497" w="3474">
                    <a:moveTo>
                      <a:pt x="2562" y="41"/>
                    </a:moveTo>
                    <a:cubicBezTo>
                      <a:pt x="2736" y="54"/>
                      <a:pt x="2897" y="81"/>
                      <a:pt x="3031" y="108"/>
                    </a:cubicBezTo>
                    <a:cubicBezTo>
                      <a:pt x="3152" y="135"/>
                      <a:pt x="3246" y="161"/>
                      <a:pt x="3313" y="188"/>
                    </a:cubicBezTo>
                    <a:cubicBezTo>
                      <a:pt x="3098" y="202"/>
                      <a:pt x="2897" y="215"/>
                      <a:pt x="2709" y="242"/>
                    </a:cubicBezTo>
                    <a:cubicBezTo>
                      <a:pt x="2213" y="282"/>
                      <a:pt x="1797" y="349"/>
                      <a:pt x="1462" y="443"/>
                    </a:cubicBezTo>
                    <a:cubicBezTo>
                      <a:pt x="1368" y="389"/>
                      <a:pt x="979" y="322"/>
                      <a:pt x="563" y="269"/>
                    </a:cubicBezTo>
                    <a:cubicBezTo>
                      <a:pt x="469" y="255"/>
                      <a:pt x="362" y="229"/>
                      <a:pt x="255" y="215"/>
                    </a:cubicBezTo>
                    <a:lnTo>
                      <a:pt x="1167" y="215"/>
                    </a:lnTo>
                    <a:lnTo>
                      <a:pt x="1314" y="41"/>
                    </a:lnTo>
                    <a:close/>
                    <a:moveTo>
                      <a:pt x="1301" y="1"/>
                    </a:moveTo>
                    <a:lnTo>
                      <a:pt x="1153" y="175"/>
                    </a:lnTo>
                    <a:lnTo>
                      <a:pt x="13" y="175"/>
                    </a:lnTo>
                    <a:lnTo>
                      <a:pt x="0" y="215"/>
                    </a:lnTo>
                    <a:cubicBezTo>
                      <a:pt x="161" y="242"/>
                      <a:pt x="362" y="282"/>
                      <a:pt x="563" y="309"/>
                    </a:cubicBezTo>
                    <a:cubicBezTo>
                      <a:pt x="939" y="363"/>
                      <a:pt x="1381" y="430"/>
                      <a:pt x="1435" y="483"/>
                    </a:cubicBezTo>
                    <a:lnTo>
                      <a:pt x="1448" y="497"/>
                    </a:lnTo>
                    <a:lnTo>
                      <a:pt x="1462" y="483"/>
                    </a:lnTo>
                    <a:cubicBezTo>
                      <a:pt x="1797" y="403"/>
                      <a:pt x="2226" y="322"/>
                      <a:pt x="2709" y="282"/>
                    </a:cubicBezTo>
                    <a:cubicBezTo>
                      <a:pt x="2924" y="255"/>
                      <a:pt x="3152" y="242"/>
                      <a:pt x="3393" y="229"/>
                    </a:cubicBezTo>
                    <a:lnTo>
                      <a:pt x="3474" y="215"/>
                    </a:lnTo>
                    <a:lnTo>
                      <a:pt x="3406" y="188"/>
                    </a:lnTo>
                    <a:cubicBezTo>
                      <a:pt x="3366" y="161"/>
                      <a:pt x="3246" y="108"/>
                      <a:pt x="3044" y="68"/>
                    </a:cubicBezTo>
                    <a:cubicBezTo>
                      <a:pt x="2897" y="27"/>
                      <a:pt x="2736" y="14"/>
                      <a:pt x="256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8"/>
              <p:cNvSpPr/>
              <p:nvPr/>
            </p:nvSpPr>
            <p:spPr>
              <a:xfrm>
                <a:off x="7092658" y="4258713"/>
                <a:ext cx="6899" cy="175632"/>
              </a:xfrm>
              <a:custGeom>
                <a:rect b="b" l="l" r="r" t="t"/>
                <a:pathLst>
                  <a:path extrusionOk="0" h="1731" w="68">
                    <a:moveTo>
                      <a:pt x="0" y="1"/>
                    </a:moveTo>
                    <a:lnTo>
                      <a:pt x="0" y="1731"/>
                    </a:lnTo>
                    <a:cubicBezTo>
                      <a:pt x="14" y="1731"/>
                      <a:pt x="27" y="1731"/>
                      <a:pt x="40" y="1718"/>
                    </a:cubicBezTo>
                    <a:cubicBezTo>
                      <a:pt x="67" y="1704"/>
                      <a:pt x="67" y="1664"/>
                      <a:pt x="67" y="1664"/>
                    </a:cubicBezTo>
                    <a:lnTo>
                      <a:pt x="67" y="81"/>
                    </a:lnTo>
                    <a:cubicBezTo>
                      <a:pt x="67" y="55"/>
                      <a:pt x="67" y="41"/>
                      <a:pt x="40" y="28"/>
                    </a:cubicBezTo>
                    <a:cubicBezTo>
                      <a:pt x="27" y="14"/>
                      <a:pt x="14"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8"/>
              <p:cNvSpPr/>
              <p:nvPr/>
            </p:nvSpPr>
            <p:spPr>
              <a:xfrm>
                <a:off x="6255795" y="4211127"/>
                <a:ext cx="557942" cy="51847"/>
              </a:xfrm>
              <a:custGeom>
                <a:rect b="b" l="l" r="r" t="t"/>
                <a:pathLst>
                  <a:path extrusionOk="0" h="511" w="5499">
                    <a:moveTo>
                      <a:pt x="5445" y="54"/>
                    </a:moveTo>
                    <a:cubicBezTo>
                      <a:pt x="5445" y="68"/>
                      <a:pt x="5432" y="81"/>
                      <a:pt x="5418" y="94"/>
                    </a:cubicBezTo>
                    <a:cubicBezTo>
                      <a:pt x="5378" y="135"/>
                      <a:pt x="5351" y="161"/>
                      <a:pt x="5298" y="215"/>
                    </a:cubicBezTo>
                    <a:lnTo>
                      <a:pt x="5284" y="229"/>
                    </a:lnTo>
                    <a:lnTo>
                      <a:pt x="5298" y="242"/>
                    </a:lnTo>
                    <a:cubicBezTo>
                      <a:pt x="5298" y="242"/>
                      <a:pt x="5298" y="255"/>
                      <a:pt x="5298" y="255"/>
                    </a:cubicBezTo>
                    <a:cubicBezTo>
                      <a:pt x="5298" y="255"/>
                      <a:pt x="5284" y="269"/>
                      <a:pt x="5284" y="269"/>
                    </a:cubicBezTo>
                    <a:lnTo>
                      <a:pt x="5123" y="470"/>
                    </a:lnTo>
                    <a:lnTo>
                      <a:pt x="872" y="470"/>
                    </a:lnTo>
                    <a:lnTo>
                      <a:pt x="470" y="255"/>
                    </a:lnTo>
                    <a:lnTo>
                      <a:pt x="94" y="54"/>
                    </a:lnTo>
                    <a:close/>
                    <a:moveTo>
                      <a:pt x="0" y="1"/>
                    </a:moveTo>
                    <a:lnTo>
                      <a:pt x="0" y="41"/>
                    </a:lnTo>
                    <a:lnTo>
                      <a:pt x="859" y="510"/>
                    </a:lnTo>
                    <a:lnTo>
                      <a:pt x="5137" y="510"/>
                    </a:lnTo>
                    <a:lnTo>
                      <a:pt x="5325" y="282"/>
                    </a:lnTo>
                    <a:cubicBezTo>
                      <a:pt x="5325" y="282"/>
                      <a:pt x="5338" y="269"/>
                      <a:pt x="5338" y="255"/>
                    </a:cubicBezTo>
                    <a:cubicBezTo>
                      <a:pt x="5338" y="242"/>
                      <a:pt x="5338" y="242"/>
                      <a:pt x="5338" y="229"/>
                    </a:cubicBezTo>
                    <a:cubicBezTo>
                      <a:pt x="5378" y="188"/>
                      <a:pt x="5418" y="161"/>
                      <a:pt x="5445" y="121"/>
                    </a:cubicBezTo>
                    <a:cubicBezTo>
                      <a:pt x="5486" y="94"/>
                      <a:pt x="5499" y="68"/>
                      <a:pt x="5499" y="27"/>
                    </a:cubicBezTo>
                    <a:lnTo>
                      <a:pt x="549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8"/>
              <p:cNvSpPr/>
              <p:nvPr/>
            </p:nvSpPr>
            <p:spPr>
              <a:xfrm>
                <a:off x="4576692" y="4030118"/>
                <a:ext cx="800133" cy="141642"/>
              </a:xfrm>
              <a:custGeom>
                <a:rect b="b" l="l" r="r" t="t"/>
                <a:pathLst>
                  <a:path extrusionOk="0" h="1396" w="7886">
                    <a:moveTo>
                      <a:pt x="287" y="56"/>
                    </a:moveTo>
                    <a:lnTo>
                      <a:pt x="1529" y="148"/>
                    </a:lnTo>
                    <a:lnTo>
                      <a:pt x="7819" y="953"/>
                    </a:lnTo>
                    <a:cubicBezTo>
                      <a:pt x="7819" y="966"/>
                      <a:pt x="7805" y="993"/>
                      <a:pt x="7792" y="1007"/>
                    </a:cubicBezTo>
                    <a:cubicBezTo>
                      <a:pt x="7779" y="1033"/>
                      <a:pt x="7752" y="1060"/>
                      <a:pt x="7725" y="1087"/>
                    </a:cubicBezTo>
                    <a:cubicBezTo>
                      <a:pt x="7618" y="1208"/>
                      <a:pt x="7457" y="1288"/>
                      <a:pt x="7242" y="1329"/>
                    </a:cubicBezTo>
                    <a:cubicBezTo>
                      <a:pt x="7175" y="1329"/>
                      <a:pt x="7121" y="1342"/>
                      <a:pt x="7054" y="1342"/>
                    </a:cubicBezTo>
                    <a:cubicBezTo>
                      <a:pt x="6987" y="1349"/>
                      <a:pt x="6917" y="1352"/>
                      <a:pt x="6841" y="1352"/>
                    </a:cubicBezTo>
                    <a:cubicBezTo>
                      <a:pt x="6766" y="1352"/>
                      <a:pt x="6686" y="1349"/>
                      <a:pt x="6598" y="1342"/>
                    </a:cubicBezTo>
                    <a:lnTo>
                      <a:pt x="6558" y="1342"/>
                    </a:lnTo>
                    <a:cubicBezTo>
                      <a:pt x="5981" y="1302"/>
                      <a:pt x="1770" y="390"/>
                      <a:pt x="496" y="108"/>
                    </a:cubicBezTo>
                    <a:lnTo>
                      <a:pt x="287" y="56"/>
                    </a:lnTo>
                    <a:close/>
                    <a:moveTo>
                      <a:pt x="0" y="1"/>
                    </a:moveTo>
                    <a:lnTo>
                      <a:pt x="0" y="41"/>
                    </a:lnTo>
                    <a:lnTo>
                      <a:pt x="483" y="148"/>
                    </a:lnTo>
                    <a:cubicBezTo>
                      <a:pt x="2119" y="497"/>
                      <a:pt x="5995" y="1342"/>
                      <a:pt x="6545" y="1382"/>
                    </a:cubicBezTo>
                    <a:lnTo>
                      <a:pt x="6598" y="1382"/>
                    </a:lnTo>
                    <a:cubicBezTo>
                      <a:pt x="6692" y="1396"/>
                      <a:pt x="6773" y="1396"/>
                      <a:pt x="6853" y="1396"/>
                    </a:cubicBezTo>
                    <a:cubicBezTo>
                      <a:pt x="6934" y="1396"/>
                      <a:pt x="6987" y="1396"/>
                      <a:pt x="7054" y="1382"/>
                    </a:cubicBezTo>
                    <a:cubicBezTo>
                      <a:pt x="7121" y="1382"/>
                      <a:pt x="7188" y="1369"/>
                      <a:pt x="7242" y="1369"/>
                    </a:cubicBezTo>
                    <a:cubicBezTo>
                      <a:pt x="7470" y="1329"/>
                      <a:pt x="7644" y="1248"/>
                      <a:pt x="7765" y="1114"/>
                    </a:cubicBezTo>
                    <a:cubicBezTo>
                      <a:pt x="7792" y="1087"/>
                      <a:pt x="7805" y="1060"/>
                      <a:pt x="7832" y="1033"/>
                    </a:cubicBezTo>
                    <a:cubicBezTo>
                      <a:pt x="7846" y="1007"/>
                      <a:pt x="7859" y="980"/>
                      <a:pt x="7872" y="940"/>
                    </a:cubicBezTo>
                    <a:lnTo>
                      <a:pt x="7886" y="913"/>
                    </a:lnTo>
                    <a:lnTo>
                      <a:pt x="1542" y="95"/>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8"/>
              <p:cNvSpPr/>
              <p:nvPr/>
            </p:nvSpPr>
            <p:spPr>
              <a:xfrm>
                <a:off x="7098035" y="4266931"/>
                <a:ext cx="181111" cy="47687"/>
              </a:xfrm>
              <a:custGeom>
                <a:rect b="b" l="l" r="r" t="t"/>
                <a:pathLst>
                  <a:path extrusionOk="0" h="470" w="1785">
                    <a:moveTo>
                      <a:pt x="229" y="41"/>
                    </a:moveTo>
                    <a:cubicBezTo>
                      <a:pt x="336" y="41"/>
                      <a:pt x="457" y="41"/>
                      <a:pt x="564" y="54"/>
                    </a:cubicBezTo>
                    <a:cubicBezTo>
                      <a:pt x="792" y="67"/>
                      <a:pt x="1020" y="94"/>
                      <a:pt x="1208" y="134"/>
                    </a:cubicBezTo>
                    <a:cubicBezTo>
                      <a:pt x="1396" y="188"/>
                      <a:pt x="1530" y="228"/>
                      <a:pt x="1610" y="269"/>
                    </a:cubicBezTo>
                    <a:cubicBezTo>
                      <a:pt x="1315" y="282"/>
                      <a:pt x="1033" y="295"/>
                      <a:pt x="765" y="322"/>
                    </a:cubicBezTo>
                    <a:cubicBezTo>
                      <a:pt x="510" y="349"/>
                      <a:pt x="269" y="389"/>
                      <a:pt x="41" y="416"/>
                    </a:cubicBezTo>
                    <a:lnTo>
                      <a:pt x="41" y="41"/>
                    </a:lnTo>
                    <a:close/>
                    <a:moveTo>
                      <a:pt x="1" y="0"/>
                    </a:moveTo>
                    <a:lnTo>
                      <a:pt x="1" y="470"/>
                    </a:lnTo>
                    <a:lnTo>
                      <a:pt x="28" y="456"/>
                    </a:lnTo>
                    <a:cubicBezTo>
                      <a:pt x="256" y="430"/>
                      <a:pt x="510" y="389"/>
                      <a:pt x="765" y="362"/>
                    </a:cubicBezTo>
                    <a:cubicBezTo>
                      <a:pt x="1060" y="336"/>
                      <a:pt x="1369" y="309"/>
                      <a:pt x="1704" y="295"/>
                    </a:cubicBezTo>
                    <a:lnTo>
                      <a:pt x="1785" y="295"/>
                    </a:lnTo>
                    <a:lnTo>
                      <a:pt x="1704" y="255"/>
                    </a:lnTo>
                    <a:cubicBezTo>
                      <a:pt x="1650" y="228"/>
                      <a:pt x="1503" y="161"/>
                      <a:pt x="1221" y="94"/>
                    </a:cubicBezTo>
                    <a:cubicBezTo>
                      <a:pt x="1020" y="54"/>
                      <a:pt x="805" y="27"/>
                      <a:pt x="564" y="14"/>
                    </a:cubicBezTo>
                    <a:cubicBezTo>
                      <a:pt x="457" y="0"/>
                      <a:pt x="336" y="0"/>
                      <a:pt x="22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8"/>
              <p:cNvSpPr/>
              <p:nvPr/>
            </p:nvSpPr>
            <p:spPr>
              <a:xfrm>
                <a:off x="6745656" y="4272410"/>
                <a:ext cx="65443" cy="21814"/>
              </a:xfrm>
              <a:custGeom>
                <a:rect b="b" l="l" r="r" t="t"/>
                <a:pathLst>
                  <a:path extrusionOk="0" h="215" w="645">
                    <a:moveTo>
                      <a:pt x="121" y="67"/>
                    </a:moveTo>
                    <a:lnTo>
                      <a:pt x="121" y="67"/>
                    </a:lnTo>
                    <a:cubicBezTo>
                      <a:pt x="242" y="80"/>
                      <a:pt x="443" y="121"/>
                      <a:pt x="537" y="161"/>
                    </a:cubicBezTo>
                    <a:cubicBezTo>
                      <a:pt x="523" y="161"/>
                      <a:pt x="497" y="174"/>
                      <a:pt x="470" y="174"/>
                    </a:cubicBezTo>
                    <a:cubicBezTo>
                      <a:pt x="376" y="161"/>
                      <a:pt x="309" y="148"/>
                      <a:pt x="255" y="121"/>
                    </a:cubicBezTo>
                    <a:cubicBezTo>
                      <a:pt x="175" y="94"/>
                      <a:pt x="134" y="80"/>
                      <a:pt x="121" y="67"/>
                    </a:cubicBezTo>
                    <a:close/>
                    <a:moveTo>
                      <a:pt x="0" y="0"/>
                    </a:moveTo>
                    <a:lnTo>
                      <a:pt x="94" y="94"/>
                    </a:lnTo>
                    <a:cubicBezTo>
                      <a:pt x="121" y="121"/>
                      <a:pt x="175" y="134"/>
                      <a:pt x="242" y="161"/>
                    </a:cubicBezTo>
                    <a:cubicBezTo>
                      <a:pt x="309" y="174"/>
                      <a:pt x="376" y="201"/>
                      <a:pt x="470" y="215"/>
                    </a:cubicBezTo>
                    <a:lnTo>
                      <a:pt x="483" y="215"/>
                    </a:lnTo>
                    <a:cubicBezTo>
                      <a:pt x="523" y="201"/>
                      <a:pt x="564" y="188"/>
                      <a:pt x="604" y="174"/>
                    </a:cubicBezTo>
                    <a:lnTo>
                      <a:pt x="644" y="174"/>
                    </a:lnTo>
                    <a:lnTo>
                      <a:pt x="617" y="148"/>
                    </a:lnTo>
                    <a:cubicBezTo>
                      <a:pt x="564" y="107"/>
                      <a:pt x="403" y="67"/>
                      <a:pt x="67" y="13"/>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8"/>
              <p:cNvSpPr/>
              <p:nvPr/>
            </p:nvSpPr>
            <p:spPr>
              <a:xfrm>
                <a:off x="6751135" y="4275048"/>
                <a:ext cx="54485" cy="17857"/>
              </a:xfrm>
              <a:custGeom>
                <a:rect b="b" l="l" r="r" t="t"/>
                <a:pathLst>
                  <a:path extrusionOk="0" h="176" w="537">
                    <a:moveTo>
                      <a:pt x="0" y="1"/>
                    </a:moveTo>
                    <a:lnTo>
                      <a:pt x="54" y="54"/>
                    </a:lnTo>
                    <a:cubicBezTo>
                      <a:pt x="80" y="81"/>
                      <a:pt x="134" y="95"/>
                      <a:pt x="201" y="122"/>
                    </a:cubicBezTo>
                    <a:cubicBezTo>
                      <a:pt x="255" y="135"/>
                      <a:pt x="335" y="148"/>
                      <a:pt x="416" y="175"/>
                    </a:cubicBezTo>
                    <a:cubicBezTo>
                      <a:pt x="456" y="162"/>
                      <a:pt x="496" y="148"/>
                      <a:pt x="536" y="135"/>
                    </a:cubicBezTo>
                    <a:cubicBezTo>
                      <a:pt x="496" y="95"/>
                      <a:pt x="268" y="4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8"/>
              <p:cNvSpPr/>
              <p:nvPr/>
            </p:nvSpPr>
            <p:spPr>
              <a:xfrm>
                <a:off x="6990586" y="4254654"/>
                <a:ext cx="147019" cy="16437"/>
              </a:xfrm>
              <a:custGeom>
                <a:rect b="b" l="l" r="r" t="t"/>
                <a:pathLst>
                  <a:path extrusionOk="0" h="162" w="1449">
                    <a:moveTo>
                      <a:pt x="269" y="41"/>
                    </a:moveTo>
                    <a:cubicBezTo>
                      <a:pt x="228" y="41"/>
                      <a:pt x="175" y="41"/>
                      <a:pt x="121" y="54"/>
                    </a:cubicBezTo>
                    <a:lnTo>
                      <a:pt x="108" y="41"/>
                    </a:lnTo>
                    <a:close/>
                    <a:moveTo>
                      <a:pt x="1395" y="41"/>
                    </a:moveTo>
                    <a:cubicBezTo>
                      <a:pt x="1395" y="54"/>
                      <a:pt x="1382" y="68"/>
                      <a:pt x="1368" y="81"/>
                    </a:cubicBezTo>
                    <a:cubicBezTo>
                      <a:pt x="1355" y="95"/>
                      <a:pt x="1341" y="108"/>
                      <a:pt x="1341" y="121"/>
                    </a:cubicBezTo>
                    <a:lnTo>
                      <a:pt x="1100" y="121"/>
                    </a:lnTo>
                    <a:cubicBezTo>
                      <a:pt x="1100" y="95"/>
                      <a:pt x="1087" y="68"/>
                      <a:pt x="1060" y="41"/>
                    </a:cubicBezTo>
                    <a:close/>
                    <a:moveTo>
                      <a:pt x="0" y="1"/>
                    </a:moveTo>
                    <a:lnTo>
                      <a:pt x="0" y="41"/>
                    </a:lnTo>
                    <a:cubicBezTo>
                      <a:pt x="54" y="54"/>
                      <a:pt x="94" y="81"/>
                      <a:pt x="108" y="95"/>
                    </a:cubicBezTo>
                    <a:lnTo>
                      <a:pt x="121" y="95"/>
                    </a:lnTo>
                    <a:cubicBezTo>
                      <a:pt x="403" y="81"/>
                      <a:pt x="698" y="68"/>
                      <a:pt x="1006" y="68"/>
                    </a:cubicBezTo>
                    <a:cubicBezTo>
                      <a:pt x="1020" y="68"/>
                      <a:pt x="1033" y="68"/>
                      <a:pt x="1033" y="81"/>
                    </a:cubicBezTo>
                    <a:cubicBezTo>
                      <a:pt x="1046" y="95"/>
                      <a:pt x="1060" y="108"/>
                      <a:pt x="1060" y="121"/>
                    </a:cubicBezTo>
                    <a:lnTo>
                      <a:pt x="1060" y="162"/>
                    </a:lnTo>
                    <a:lnTo>
                      <a:pt x="1355" y="162"/>
                    </a:lnTo>
                    <a:lnTo>
                      <a:pt x="1368" y="148"/>
                    </a:lnTo>
                    <a:lnTo>
                      <a:pt x="1409" y="121"/>
                    </a:lnTo>
                    <a:cubicBezTo>
                      <a:pt x="1435" y="81"/>
                      <a:pt x="1449" y="54"/>
                      <a:pt x="1449" y="14"/>
                    </a:cubicBezTo>
                    <a:lnTo>
                      <a:pt x="144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8"/>
              <p:cNvSpPr/>
              <p:nvPr/>
            </p:nvSpPr>
            <p:spPr>
              <a:xfrm>
                <a:off x="6423107" y="4258713"/>
                <a:ext cx="371657" cy="47789"/>
              </a:xfrm>
              <a:custGeom>
                <a:rect b="b" l="l" r="r" t="t"/>
                <a:pathLst>
                  <a:path extrusionOk="0" h="471" w="3663">
                    <a:moveTo>
                      <a:pt x="2321" y="41"/>
                    </a:moveTo>
                    <a:cubicBezTo>
                      <a:pt x="2482" y="68"/>
                      <a:pt x="2683" y="108"/>
                      <a:pt x="2884" y="135"/>
                    </a:cubicBezTo>
                    <a:cubicBezTo>
                      <a:pt x="3005" y="148"/>
                      <a:pt x="3126" y="162"/>
                      <a:pt x="3233" y="189"/>
                    </a:cubicBezTo>
                    <a:lnTo>
                      <a:pt x="3273" y="229"/>
                    </a:lnTo>
                    <a:cubicBezTo>
                      <a:pt x="3300" y="256"/>
                      <a:pt x="3354" y="283"/>
                      <a:pt x="3434" y="296"/>
                    </a:cubicBezTo>
                    <a:cubicBezTo>
                      <a:pt x="3461" y="309"/>
                      <a:pt x="3515" y="323"/>
                      <a:pt x="3568" y="336"/>
                    </a:cubicBezTo>
                    <a:cubicBezTo>
                      <a:pt x="3474" y="363"/>
                      <a:pt x="3407" y="390"/>
                      <a:pt x="3381" y="403"/>
                    </a:cubicBezTo>
                    <a:cubicBezTo>
                      <a:pt x="3367" y="417"/>
                      <a:pt x="3354" y="417"/>
                      <a:pt x="3354" y="417"/>
                    </a:cubicBezTo>
                    <a:lnTo>
                      <a:pt x="806" y="417"/>
                    </a:lnTo>
                    <a:lnTo>
                      <a:pt x="95" y="41"/>
                    </a:lnTo>
                    <a:close/>
                    <a:moveTo>
                      <a:pt x="14" y="1"/>
                    </a:moveTo>
                    <a:lnTo>
                      <a:pt x="1" y="41"/>
                    </a:lnTo>
                    <a:lnTo>
                      <a:pt x="792" y="470"/>
                    </a:lnTo>
                    <a:lnTo>
                      <a:pt x="3367" y="470"/>
                    </a:lnTo>
                    <a:lnTo>
                      <a:pt x="3367" y="457"/>
                    </a:lnTo>
                    <a:lnTo>
                      <a:pt x="3381" y="457"/>
                    </a:lnTo>
                    <a:cubicBezTo>
                      <a:pt x="3381" y="443"/>
                      <a:pt x="3394" y="443"/>
                      <a:pt x="3394" y="443"/>
                    </a:cubicBezTo>
                    <a:cubicBezTo>
                      <a:pt x="3434" y="430"/>
                      <a:pt x="3515" y="390"/>
                      <a:pt x="3662" y="350"/>
                    </a:cubicBezTo>
                    <a:lnTo>
                      <a:pt x="3662" y="309"/>
                    </a:lnTo>
                    <a:cubicBezTo>
                      <a:pt x="3568" y="296"/>
                      <a:pt x="3488" y="269"/>
                      <a:pt x="3434" y="256"/>
                    </a:cubicBezTo>
                    <a:cubicBezTo>
                      <a:pt x="3354" y="229"/>
                      <a:pt x="3313" y="215"/>
                      <a:pt x="3300" y="202"/>
                    </a:cubicBezTo>
                    <a:lnTo>
                      <a:pt x="3246" y="148"/>
                    </a:lnTo>
                    <a:cubicBezTo>
                      <a:pt x="3126" y="122"/>
                      <a:pt x="3005" y="108"/>
                      <a:pt x="2884" y="95"/>
                    </a:cubicBezTo>
                    <a:cubicBezTo>
                      <a:pt x="2697" y="55"/>
                      <a:pt x="2495" y="28"/>
                      <a:pt x="233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2" name="Google Shape;2622;p48"/>
            <p:cNvGrpSpPr/>
            <p:nvPr/>
          </p:nvGrpSpPr>
          <p:grpSpPr>
            <a:xfrm>
              <a:off x="-621531" y="602812"/>
              <a:ext cx="2337900" cy="238106"/>
              <a:chOff x="-621531" y="602812"/>
              <a:chExt cx="2337900" cy="238106"/>
            </a:xfrm>
          </p:grpSpPr>
          <p:cxnSp>
            <p:nvCxnSpPr>
              <p:cNvPr id="2623" name="Google Shape;2623;p48"/>
              <p:cNvCxnSpPr/>
              <p:nvPr/>
            </p:nvCxnSpPr>
            <p:spPr>
              <a:xfrm rot="10800000">
                <a:off x="-621531" y="602812"/>
                <a:ext cx="2337900" cy="0"/>
              </a:xfrm>
              <a:prstGeom prst="straightConnector1">
                <a:avLst/>
              </a:prstGeom>
              <a:noFill/>
              <a:ln cap="flat" cmpd="sng" w="9525">
                <a:solidFill>
                  <a:schemeClr val="lt2"/>
                </a:solidFill>
                <a:prstDash val="dash"/>
                <a:round/>
                <a:headEnd len="med" w="med" type="triangle"/>
                <a:tailEnd len="med" w="med" type="triangle"/>
              </a:ln>
            </p:spPr>
          </p:cxnSp>
          <p:cxnSp>
            <p:nvCxnSpPr>
              <p:cNvPr id="2624" name="Google Shape;2624;p48"/>
              <p:cNvCxnSpPr/>
              <p:nvPr/>
            </p:nvCxnSpPr>
            <p:spPr>
              <a:xfrm>
                <a:off x="1196252" y="240086"/>
                <a:ext cx="0" cy="1040234"/>
              </a:xfrm>
              <a:prstGeom prst="straightConnector1">
                <a:avLst/>
              </a:prstGeom>
              <a:noFill/>
              <a:ln cap="flat" cmpd="sng" w="9525">
                <a:solidFill>
                  <a:schemeClr val="lt2"/>
                </a:solidFill>
                <a:prstDash val="dash"/>
                <a:round/>
                <a:headEnd len="med" w="med" type="triangle"/>
                <a:tailEnd len="med" w="med" type="triangle"/>
              </a:ln>
            </p:spPr>
          </p:cxnSp>
          <p:cxnSp>
            <p:nvCxnSpPr>
              <p:cNvPr id="2625" name="Google Shape;2625;p48"/>
              <p:cNvCxnSpPr/>
              <p:nvPr/>
            </p:nvCxnSpPr>
            <p:spPr>
              <a:xfrm rot="5400000">
                <a:off x="573222" y="708048"/>
                <a:ext cx="210471" cy="0"/>
              </a:xfrm>
              <a:prstGeom prst="straightConnector1">
                <a:avLst/>
              </a:prstGeom>
              <a:noFill/>
              <a:ln cap="flat" cmpd="sng" w="9525">
                <a:solidFill>
                  <a:schemeClr val="lt2"/>
                </a:solidFill>
                <a:prstDash val="solid"/>
                <a:round/>
                <a:headEnd len="med" w="med" type="none"/>
                <a:tailEnd len="med" w="med" type="none"/>
              </a:ln>
            </p:spPr>
          </p:cxnSp>
          <p:cxnSp>
            <p:nvCxnSpPr>
              <p:cNvPr id="2626" name="Google Shape;2626;p48"/>
              <p:cNvCxnSpPr/>
              <p:nvPr/>
            </p:nvCxnSpPr>
            <p:spPr>
              <a:xfrm rot="5400000">
                <a:off x="1596469" y="721865"/>
                <a:ext cx="238106" cy="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0" name="Shape 2630"/>
        <p:cNvGrpSpPr/>
        <p:nvPr/>
      </p:nvGrpSpPr>
      <p:grpSpPr>
        <a:xfrm>
          <a:off x="0" y="0"/>
          <a:ext cx="0" cy="0"/>
          <a:chOff x="0" y="0"/>
          <a:chExt cx="0" cy="0"/>
        </a:xfrm>
      </p:grpSpPr>
      <p:sp>
        <p:nvSpPr>
          <p:cNvPr id="2631" name="Google Shape;2631;p49"/>
          <p:cNvSpPr txBox="1"/>
          <p:nvPr>
            <p:ph idx="4294967295" type="body"/>
          </p:nvPr>
        </p:nvSpPr>
        <p:spPr>
          <a:xfrm>
            <a:off x="720000" y="1163175"/>
            <a:ext cx="7704000" cy="628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Here’s an assortment of alternative resources whose style fits the one of this template:</a:t>
            </a:r>
            <a:endParaRPr/>
          </a:p>
          <a:p>
            <a:pPr indent="-213359" lvl="0" marL="274320" rtl="0" algn="l">
              <a:lnSpc>
                <a:spcPct val="166000"/>
              </a:lnSpc>
              <a:spcBef>
                <a:spcPts val="800"/>
              </a:spcBef>
              <a:spcAft>
                <a:spcPts val="0"/>
              </a:spcAft>
              <a:buSzPts val="1200"/>
              <a:buChar char="●"/>
            </a:pPr>
            <a:r>
              <a:rPr lang="en" u="sng">
                <a:solidFill>
                  <a:schemeClr val="hlink"/>
                </a:solidFill>
                <a:hlinkClick r:id="rId3"/>
              </a:rPr>
              <a:t>Hand drawn airplane outline illustration</a:t>
            </a:r>
            <a:endParaRPr/>
          </a:p>
        </p:txBody>
      </p:sp>
      <p:sp>
        <p:nvSpPr>
          <p:cNvPr id="2632" name="Google Shape;2632;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2633" name="Google Shape;2633;p49"/>
          <p:cNvGrpSpPr/>
          <p:nvPr/>
        </p:nvGrpSpPr>
        <p:grpSpPr>
          <a:xfrm>
            <a:off x="791375" y="1910225"/>
            <a:ext cx="1951637" cy="1944365"/>
            <a:chOff x="2205675" y="1867375"/>
            <a:chExt cx="1951637" cy="1944365"/>
          </a:xfrm>
        </p:grpSpPr>
        <p:sp>
          <p:nvSpPr>
            <p:cNvPr id="2634" name="Google Shape;2634;p49"/>
            <p:cNvSpPr/>
            <p:nvPr/>
          </p:nvSpPr>
          <p:spPr>
            <a:xfrm>
              <a:off x="2360909" y="2015354"/>
              <a:ext cx="1365603" cy="1365019"/>
            </a:xfrm>
            <a:custGeom>
              <a:rect b="b" l="l" r="r" t="t"/>
              <a:pathLst>
                <a:path extrusionOk="0" fill="none" h="72434" w="72465">
                  <a:moveTo>
                    <a:pt x="1156" y="1125"/>
                  </a:moveTo>
                  <a:cubicBezTo>
                    <a:pt x="1" y="3101"/>
                    <a:pt x="669" y="10365"/>
                    <a:pt x="5715" y="15411"/>
                  </a:cubicBezTo>
                  <a:lnTo>
                    <a:pt x="50154" y="59849"/>
                  </a:lnTo>
                  <a:cubicBezTo>
                    <a:pt x="51795" y="61460"/>
                    <a:pt x="53558" y="62919"/>
                    <a:pt x="55473" y="64196"/>
                  </a:cubicBezTo>
                  <a:lnTo>
                    <a:pt x="67844" y="72433"/>
                  </a:lnTo>
                  <a:lnTo>
                    <a:pt x="70154" y="70123"/>
                  </a:lnTo>
                  <a:lnTo>
                    <a:pt x="72464" y="67843"/>
                  </a:lnTo>
                  <a:lnTo>
                    <a:pt x="64227" y="55472"/>
                  </a:lnTo>
                  <a:cubicBezTo>
                    <a:pt x="62950" y="53557"/>
                    <a:pt x="61491" y="51764"/>
                    <a:pt x="59850" y="50123"/>
                  </a:cubicBezTo>
                  <a:lnTo>
                    <a:pt x="15442" y="5715"/>
                  </a:lnTo>
                  <a:cubicBezTo>
                    <a:pt x="10366" y="639"/>
                    <a:pt x="3101" y="0"/>
                    <a:pt x="1156" y="1125"/>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9"/>
            <p:cNvSpPr/>
            <p:nvPr/>
          </p:nvSpPr>
          <p:spPr>
            <a:xfrm>
              <a:off x="3242503" y="2417489"/>
              <a:ext cx="68181" cy="72176"/>
            </a:xfrm>
            <a:custGeom>
              <a:rect b="b" l="l" r="r" t="t"/>
              <a:pathLst>
                <a:path extrusionOk="0" fill="none" h="3830" w="3618">
                  <a:moveTo>
                    <a:pt x="1" y="0"/>
                  </a:moveTo>
                  <a:lnTo>
                    <a:pt x="3618" y="3830"/>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9"/>
            <p:cNvSpPr/>
            <p:nvPr/>
          </p:nvSpPr>
          <p:spPr>
            <a:xfrm>
              <a:off x="3076961" y="2053724"/>
              <a:ext cx="158675" cy="158128"/>
            </a:xfrm>
            <a:custGeom>
              <a:rect b="b" l="l" r="r" t="t"/>
              <a:pathLst>
                <a:path extrusionOk="0" fill="none" h="8391" w="8420">
                  <a:moveTo>
                    <a:pt x="0" y="6992"/>
                  </a:moveTo>
                  <a:lnTo>
                    <a:pt x="6991" y="1"/>
                  </a:lnTo>
                  <a:lnTo>
                    <a:pt x="8420" y="1399"/>
                  </a:lnTo>
                  <a:lnTo>
                    <a:pt x="1429" y="8390"/>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9"/>
            <p:cNvSpPr/>
            <p:nvPr/>
          </p:nvSpPr>
          <p:spPr>
            <a:xfrm>
              <a:off x="3103873" y="2080089"/>
              <a:ext cx="258365" cy="253616"/>
            </a:xfrm>
            <a:custGeom>
              <a:rect b="b" l="l" r="r" t="t"/>
              <a:pathLst>
                <a:path extrusionOk="0" h="13458" w="13710">
                  <a:moveTo>
                    <a:pt x="6992" y="0"/>
                  </a:moveTo>
                  <a:lnTo>
                    <a:pt x="1" y="6991"/>
                  </a:lnTo>
                  <a:lnTo>
                    <a:pt x="5715" y="12706"/>
                  </a:lnTo>
                  <a:cubicBezTo>
                    <a:pt x="6217" y="13207"/>
                    <a:pt x="6863" y="13458"/>
                    <a:pt x="7509" y="13458"/>
                  </a:cubicBezTo>
                  <a:cubicBezTo>
                    <a:pt x="8155" y="13458"/>
                    <a:pt x="8801" y="13207"/>
                    <a:pt x="9302" y="12706"/>
                  </a:cubicBezTo>
                  <a:lnTo>
                    <a:pt x="12706" y="9301"/>
                  </a:lnTo>
                  <a:cubicBezTo>
                    <a:pt x="13709" y="8298"/>
                    <a:pt x="13709" y="6718"/>
                    <a:pt x="12706" y="5715"/>
                  </a:cubicBezTo>
                  <a:lnTo>
                    <a:pt x="6992"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9"/>
            <p:cNvSpPr/>
            <p:nvPr/>
          </p:nvSpPr>
          <p:spPr>
            <a:xfrm>
              <a:off x="3076961" y="2053724"/>
              <a:ext cx="158675" cy="158128"/>
            </a:xfrm>
            <a:custGeom>
              <a:rect b="b" l="l" r="r" t="t"/>
              <a:pathLst>
                <a:path extrusionOk="0" h="8391" w="8420">
                  <a:moveTo>
                    <a:pt x="6991" y="1"/>
                  </a:moveTo>
                  <a:lnTo>
                    <a:pt x="0" y="6992"/>
                  </a:lnTo>
                  <a:lnTo>
                    <a:pt x="1429" y="8390"/>
                  </a:lnTo>
                  <a:lnTo>
                    <a:pt x="8420" y="1399"/>
                  </a:lnTo>
                  <a:lnTo>
                    <a:pt x="6991" y="1"/>
                  </a:lnTo>
                  <a:close/>
                </a:path>
              </a:pathLst>
            </a:custGeom>
            <a:noFill/>
            <a:ln cap="rnd" cmpd="sng" w="91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9"/>
            <p:cNvSpPr/>
            <p:nvPr/>
          </p:nvSpPr>
          <p:spPr>
            <a:xfrm>
              <a:off x="3194390" y="2080089"/>
              <a:ext cx="167852" cy="216529"/>
            </a:xfrm>
            <a:custGeom>
              <a:rect b="b" l="l" r="r" t="t"/>
              <a:pathLst>
                <a:path extrusionOk="0" fill="none" h="11490" w="8907">
                  <a:moveTo>
                    <a:pt x="2189" y="0"/>
                  </a:moveTo>
                  <a:lnTo>
                    <a:pt x="7903" y="5715"/>
                  </a:lnTo>
                  <a:cubicBezTo>
                    <a:pt x="8906" y="6718"/>
                    <a:pt x="8876" y="8298"/>
                    <a:pt x="7903" y="9301"/>
                  </a:cubicBezTo>
                  <a:lnTo>
                    <a:pt x="5715" y="11490"/>
                  </a:lnTo>
                  <a:cubicBezTo>
                    <a:pt x="6718" y="10487"/>
                    <a:pt x="6718" y="8906"/>
                    <a:pt x="5715" y="7903"/>
                  </a:cubicBezTo>
                  <a:lnTo>
                    <a:pt x="0" y="2189"/>
                  </a:lnTo>
                  <a:lnTo>
                    <a:pt x="2189" y="0"/>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9"/>
            <p:cNvSpPr/>
            <p:nvPr/>
          </p:nvSpPr>
          <p:spPr>
            <a:xfrm>
              <a:off x="2894230" y="1867375"/>
              <a:ext cx="1216087" cy="768329"/>
            </a:xfrm>
            <a:custGeom>
              <a:rect b="b" l="l" r="r" t="t"/>
              <a:pathLst>
                <a:path extrusionOk="0" h="40771" w="64531">
                  <a:moveTo>
                    <a:pt x="58348" y="1"/>
                  </a:moveTo>
                  <a:cubicBezTo>
                    <a:pt x="57653" y="1"/>
                    <a:pt x="56951" y="153"/>
                    <a:pt x="56293" y="466"/>
                  </a:cubicBezTo>
                  <a:lnTo>
                    <a:pt x="0" y="26424"/>
                  </a:lnTo>
                  <a:lnTo>
                    <a:pt x="14347" y="40771"/>
                  </a:lnTo>
                  <a:lnTo>
                    <a:pt x="22098" y="33020"/>
                  </a:lnTo>
                  <a:lnTo>
                    <a:pt x="64530" y="4479"/>
                  </a:lnTo>
                  <a:lnTo>
                    <a:pt x="61916" y="1591"/>
                  </a:lnTo>
                  <a:cubicBezTo>
                    <a:pt x="60979" y="554"/>
                    <a:pt x="59675" y="1"/>
                    <a:pt x="58348"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9"/>
            <p:cNvSpPr/>
            <p:nvPr/>
          </p:nvSpPr>
          <p:spPr>
            <a:xfrm>
              <a:off x="3084970" y="1923121"/>
              <a:ext cx="1000142" cy="632401"/>
            </a:xfrm>
            <a:custGeom>
              <a:rect b="b" l="l" r="r" t="t"/>
              <a:pathLst>
                <a:path extrusionOk="0" fill="none" h="33558" w="53072">
                  <a:moveTo>
                    <a:pt x="1" y="33557"/>
                  </a:moveTo>
                  <a:lnTo>
                    <a:pt x="8360" y="26232"/>
                  </a:lnTo>
                  <a:lnTo>
                    <a:pt x="53072"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9"/>
            <p:cNvSpPr/>
            <p:nvPr/>
          </p:nvSpPr>
          <p:spPr>
            <a:xfrm>
              <a:off x="3557570" y="2236473"/>
              <a:ext cx="46415" cy="56723"/>
            </a:xfrm>
            <a:custGeom>
              <a:rect b="b" l="l" r="r" t="t"/>
              <a:pathLst>
                <a:path extrusionOk="0" fill="none" h="3010" w="2463">
                  <a:moveTo>
                    <a:pt x="0" y="0"/>
                  </a:moveTo>
                  <a:lnTo>
                    <a:pt x="2462" y="3009"/>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9"/>
            <p:cNvSpPr/>
            <p:nvPr/>
          </p:nvSpPr>
          <p:spPr>
            <a:xfrm>
              <a:off x="2929736" y="1867563"/>
              <a:ext cx="1082626" cy="535010"/>
            </a:xfrm>
            <a:custGeom>
              <a:rect b="b" l="l" r="r" t="t"/>
              <a:pathLst>
                <a:path extrusionOk="0" fill="none" h="28390" w="57449">
                  <a:moveTo>
                    <a:pt x="57449" y="0"/>
                  </a:moveTo>
                  <a:lnTo>
                    <a:pt x="1" y="28390"/>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9"/>
            <p:cNvSpPr/>
            <p:nvPr/>
          </p:nvSpPr>
          <p:spPr>
            <a:xfrm>
              <a:off x="2399864" y="2730822"/>
              <a:ext cx="158110" cy="158694"/>
            </a:xfrm>
            <a:custGeom>
              <a:rect b="b" l="l" r="r" t="t"/>
              <a:pathLst>
                <a:path extrusionOk="0" fill="none" h="8421" w="8390">
                  <a:moveTo>
                    <a:pt x="8390" y="1429"/>
                  </a:moveTo>
                  <a:lnTo>
                    <a:pt x="1399" y="8420"/>
                  </a:lnTo>
                  <a:lnTo>
                    <a:pt x="1" y="6992"/>
                  </a:lnTo>
                  <a:lnTo>
                    <a:pt x="6992"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9"/>
            <p:cNvSpPr/>
            <p:nvPr/>
          </p:nvSpPr>
          <p:spPr>
            <a:xfrm>
              <a:off x="2426210" y="2757753"/>
              <a:ext cx="258365" cy="253183"/>
            </a:xfrm>
            <a:custGeom>
              <a:rect b="b" l="l" r="r" t="t"/>
              <a:pathLst>
                <a:path extrusionOk="0" h="13435" w="13710">
                  <a:moveTo>
                    <a:pt x="6992" y="0"/>
                  </a:moveTo>
                  <a:lnTo>
                    <a:pt x="1" y="6991"/>
                  </a:lnTo>
                  <a:lnTo>
                    <a:pt x="5715" y="12705"/>
                  </a:lnTo>
                  <a:cubicBezTo>
                    <a:pt x="6217" y="13192"/>
                    <a:pt x="6870" y="13435"/>
                    <a:pt x="7520" y="13435"/>
                  </a:cubicBezTo>
                  <a:cubicBezTo>
                    <a:pt x="8170" y="13435"/>
                    <a:pt x="8816" y="13192"/>
                    <a:pt x="9302" y="12705"/>
                  </a:cubicBezTo>
                  <a:lnTo>
                    <a:pt x="12706" y="9301"/>
                  </a:lnTo>
                  <a:cubicBezTo>
                    <a:pt x="13709" y="8298"/>
                    <a:pt x="13709" y="6687"/>
                    <a:pt x="12706" y="5714"/>
                  </a:cubicBezTo>
                  <a:lnTo>
                    <a:pt x="6992"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9"/>
            <p:cNvSpPr/>
            <p:nvPr/>
          </p:nvSpPr>
          <p:spPr>
            <a:xfrm>
              <a:off x="2399864" y="2730822"/>
              <a:ext cx="158110" cy="158110"/>
            </a:xfrm>
            <a:custGeom>
              <a:rect b="b" l="l" r="r" t="t"/>
              <a:pathLst>
                <a:path extrusionOk="0" h="8390" w="8390">
                  <a:moveTo>
                    <a:pt x="6992" y="1"/>
                  </a:moveTo>
                  <a:lnTo>
                    <a:pt x="1" y="6992"/>
                  </a:lnTo>
                  <a:lnTo>
                    <a:pt x="1399" y="8390"/>
                  </a:lnTo>
                  <a:lnTo>
                    <a:pt x="8390" y="1399"/>
                  </a:lnTo>
                  <a:lnTo>
                    <a:pt x="6992" y="1"/>
                  </a:lnTo>
                  <a:close/>
                </a:path>
              </a:pathLst>
            </a:custGeom>
            <a:noFill/>
            <a:ln cap="rnd" cmpd="sng" w="91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9"/>
            <p:cNvSpPr/>
            <p:nvPr/>
          </p:nvSpPr>
          <p:spPr>
            <a:xfrm>
              <a:off x="2426210" y="2848251"/>
              <a:ext cx="216548" cy="167287"/>
            </a:xfrm>
            <a:custGeom>
              <a:rect b="b" l="l" r="r" t="t"/>
              <a:pathLst>
                <a:path extrusionOk="0" fill="none" h="8877" w="11491">
                  <a:moveTo>
                    <a:pt x="1" y="2189"/>
                  </a:moveTo>
                  <a:lnTo>
                    <a:pt x="5715" y="7903"/>
                  </a:lnTo>
                  <a:cubicBezTo>
                    <a:pt x="6718" y="8876"/>
                    <a:pt x="8329" y="8876"/>
                    <a:pt x="9302" y="7903"/>
                  </a:cubicBezTo>
                  <a:lnTo>
                    <a:pt x="11490" y="5715"/>
                  </a:lnTo>
                  <a:cubicBezTo>
                    <a:pt x="10518" y="6688"/>
                    <a:pt x="8907" y="6688"/>
                    <a:pt x="7904" y="5715"/>
                  </a:cubicBezTo>
                  <a:lnTo>
                    <a:pt x="2189" y="1"/>
                  </a:lnTo>
                  <a:lnTo>
                    <a:pt x="1" y="2189"/>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9"/>
            <p:cNvSpPr/>
            <p:nvPr/>
          </p:nvSpPr>
          <p:spPr>
            <a:xfrm>
              <a:off x="2205675" y="2548091"/>
              <a:ext cx="776169" cy="1216087"/>
            </a:xfrm>
            <a:custGeom>
              <a:rect b="b" l="l" r="r" t="t"/>
              <a:pathLst>
                <a:path extrusionOk="0" h="64531" w="41187">
                  <a:moveTo>
                    <a:pt x="26840" y="0"/>
                  </a:moveTo>
                  <a:lnTo>
                    <a:pt x="882" y="56293"/>
                  </a:lnTo>
                  <a:cubicBezTo>
                    <a:pt x="0" y="58208"/>
                    <a:pt x="456" y="60488"/>
                    <a:pt x="2007" y="61916"/>
                  </a:cubicBezTo>
                  <a:lnTo>
                    <a:pt x="4894" y="64530"/>
                  </a:lnTo>
                  <a:lnTo>
                    <a:pt x="33436" y="22098"/>
                  </a:lnTo>
                  <a:lnTo>
                    <a:pt x="41187" y="14347"/>
                  </a:lnTo>
                  <a:lnTo>
                    <a:pt x="26840"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9"/>
            <p:cNvSpPr/>
            <p:nvPr/>
          </p:nvSpPr>
          <p:spPr>
            <a:xfrm>
              <a:off x="2269261" y="2738850"/>
              <a:ext cx="632401" cy="1000123"/>
            </a:xfrm>
            <a:custGeom>
              <a:rect b="b" l="l" r="r" t="t"/>
              <a:pathLst>
                <a:path extrusionOk="0" fill="none" h="53071" w="33558">
                  <a:moveTo>
                    <a:pt x="33557" y="0"/>
                  </a:moveTo>
                  <a:lnTo>
                    <a:pt x="26232" y="8359"/>
                  </a:lnTo>
                  <a:lnTo>
                    <a:pt x="0" y="5307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9"/>
            <p:cNvSpPr/>
            <p:nvPr/>
          </p:nvSpPr>
          <p:spPr>
            <a:xfrm>
              <a:off x="2582594" y="3210867"/>
              <a:ext cx="56742" cy="46981"/>
            </a:xfrm>
            <a:custGeom>
              <a:rect b="b" l="l" r="r" t="t"/>
              <a:pathLst>
                <a:path extrusionOk="0" fill="none" h="2493" w="3011">
                  <a:moveTo>
                    <a:pt x="1" y="0"/>
                  </a:moveTo>
                  <a:lnTo>
                    <a:pt x="3010" y="2492"/>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9"/>
            <p:cNvSpPr/>
            <p:nvPr/>
          </p:nvSpPr>
          <p:spPr>
            <a:xfrm>
              <a:off x="2213703" y="2583597"/>
              <a:ext cx="535010" cy="1082626"/>
            </a:xfrm>
            <a:custGeom>
              <a:rect b="b" l="l" r="r" t="t"/>
              <a:pathLst>
                <a:path extrusionOk="0" fill="none" h="57449" w="28390">
                  <a:moveTo>
                    <a:pt x="0" y="57449"/>
                  </a:moveTo>
                  <a:lnTo>
                    <a:pt x="28390"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9"/>
            <p:cNvSpPr/>
            <p:nvPr/>
          </p:nvSpPr>
          <p:spPr>
            <a:xfrm>
              <a:off x="2763609" y="2896365"/>
              <a:ext cx="72195" cy="68181"/>
            </a:xfrm>
            <a:custGeom>
              <a:rect b="b" l="l" r="r" t="t"/>
              <a:pathLst>
                <a:path extrusionOk="0" fill="none" h="3618" w="3831">
                  <a:moveTo>
                    <a:pt x="1" y="1"/>
                  </a:moveTo>
                  <a:lnTo>
                    <a:pt x="3831" y="3618"/>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9"/>
            <p:cNvSpPr/>
            <p:nvPr/>
          </p:nvSpPr>
          <p:spPr>
            <a:xfrm>
              <a:off x="3242503" y="2417489"/>
              <a:ext cx="68181" cy="72176"/>
            </a:xfrm>
            <a:custGeom>
              <a:rect b="b" l="l" r="r" t="t"/>
              <a:pathLst>
                <a:path extrusionOk="0" fill="none" h="3830" w="3618">
                  <a:moveTo>
                    <a:pt x="1" y="0"/>
                  </a:moveTo>
                  <a:lnTo>
                    <a:pt x="3618" y="3830"/>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9"/>
            <p:cNvSpPr/>
            <p:nvPr/>
          </p:nvSpPr>
          <p:spPr>
            <a:xfrm>
              <a:off x="2383260" y="3545401"/>
              <a:ext cx="34957" cy="34957"/>
            </a:xfrm>
            <a:custGeom>
              <a:rect b="b" l="l" r="r" t="t"/>
              <a:pathLst>
                <a:path extrusionOk="0" fill="none" h="1855" w="1855">
                  <a:moveTo>
                    <a:pt x="0" y="0"/>
                  </a:moveTo>
                  <a:lnTo>
                    <a:pt x="1854" y="1854"/>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9"/>
            <p:cNvSpPr/>
            <p:nvPr/>
          </p:nvSpPr>
          <p:spPr>
            <a:xfrm>
              <a:off x="3888674" y="2039985"/>
              <a:ext cx="36088" cy="36107"/>
            </a:xfrm>
            <a:custGeom>
              <a:rect b="b" l="l" r="r" t="t"/>
              <a:pathLst>
                <a:path extrusionOk="0" fill="none" h="1916" w="1915">
                  <a:moveTo>
                    <a:pt x="0" y="0"/>
                  </a:moveTo>
                  <a:lnTo>
                    <a:pt x="1915" y="1915"/>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9"/>
            <p:cNvSpPr/>
            <p:nvPr/>
          </p:nvSpPr>
          <p:spPr>
            <a:xfrm>
              <a:off x="3368526" y="3223456"/>
              <a:ext cx="270953" cy="588284"/>
            </a:xfrm>
            <a:custGeom>
              <a:rect b="b" l="l" r="r" t="t"/>
              <a:pathLst>
                <a:path extrusionOk="0" h="31217" w="14378">
                  <a:moveTo>
                    <a:pt x="1855" y="1"/>
                  </a:moveTo>
                  <a:lnTo>
                    <a:pt x="1" y="27296"/>
                  </a:lnTo>
                  <a:lnTo>
                    <a:pt x="3922" y="31217"/>
                  </a:lnTo>
                  <a:lnTo>
                    <a:pt x="14378" y="8329"/>
                  </a:lnTo>
                  <a:lnTo>
                    <a:pt x="2007" y="92"/>
                  </a:lnTo>
                  <a:cubicBezTo>
                    <a:pt x="1946" y="62"/>
                    <a:pt x="1916" y="31"/>
                    <a:pt x="1855"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9"/>
            <p:cNvSpPr/>
            <p:nvPr/>
          </p:nvSpPr>
          <p:spPr>
            <a:xfrm>
              <a:off x="3415509" y="3343750"/>
              <a:ext cx="168418" cy="440502"/>
            </a:xfrm>
            <a:custGeom>
              <a:rect b="b" l="l" r="r" t="t"/>
              <a:pathLst>
                <a:path extrusionOk="0" fill="none" h="23375" w="8937">
                  <a:moveTo>
                    <a:pt x="0" y="23375"/>
                  </a:moveTo>
                  <a:lnTo>
                    <a:pt x="8937"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9"/>
            <p:cNvSpPr/>
            <p:nvPr/>
          </p:nvSpPr>
          <p:spPr>
            <a:xfrm>
              <a:off x="3569028" y="3022388"/>
              <a:ext cx="588284" cy="271538"/>
            </a:xfrm>
            <a:custGeom>
              <a:rect b="b" l="l" r="r" t="t"/>
              <a:pathLst>
                <a:path extrusionOk="0" h="14409" w="31217">
                  <a:moveTo>
                    <a:pt x="27296" y="1"/>
                  </a:moveTo>
                  <a:lnTo>
                    <a:pt x="0" y="1855"/>
                  </a:lnTo>
                  <a:cubicBezTo>
                    <a:pt x="31" y="1916"/>
                    <a:pt x="91" y="1977"/>
                    <a:pt x="122" y="2037"/>
                  </a:cubicBezTo>
                  <a:lnTo>
                    <a:pt x="8359" y="14408"/>
                  </a:lnTo>
                  <a:lnTo>
                    <a:pt x="31217" y="3922"/>
                  </a:lnTo>
                  <a:lnTo>
                    <a:pt x="27296"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9"/>
            <p:cNvSpPr/>
            <p:nvPr/>
          </p:nvSpPr>
          <p:spPr>
            <a:xfrm>
              <a:off x="3689887" y="3069936"/>
              <a:ext cx="440521" cy="168437"/>
            </a:xfrm>
            <a:custGeom>
              <a:rect b="b" l="l" r="r" t="t"/>
              <a:pathLst>
                <a:path extrusionOk="0" fill="none" h="8938" w="23376">
                  <a:moveTo>
                    <a:pt x="23375" y="1"/>
                  </a:moveTo>
                  <a:lnTo>
                    <a:pt x="1" y="8937"/>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9"/>
            <p:cNvSpPr/>
            <p:nvPr/>
          </p:nvSpPr>
          <p:spPr>
            <a:xfrm>
              <a:off x="3489404" y="3147846"/>
              <a:ext cx="344279" cy="344279"/>
            </a:xfrm>
            <a:custGeom>
              <a:rect b="b" l="l" r="r" t="t"/>
              <a:pathLst>
                <a:path extrusionOk="0" h="18269" w="18269">
                  <a:moveTo>
                    <a:pt x="18268" y="15077"/>
                  </a:moveTo>
                  <a:lnTo>
                    <a:pt x="18253" y="15092"/>
                  </a:lnTo>
                  <a:lnTo>
                    <a:pt x="18253" y="15092"/>
                  </a:lnTo>
                  <a:lnTo>
                    <a:pt x="18268" y="15107"/>
                  </a:lnTo>
                  <a:lnTo>
                    <a:pt x="18268" y="15077"/>
                  </a:lnTo>
                  <a:close/>
                  <a:moveTo>
                    <a:pt x="0" y="1"/>
                  </a:moveTo>
                  <a:lnTo>
                    <a:pt x="0" y="1125"/>
                  </a:lnTo>
                  <a:cubicBezTo>
                    <a:pt x="0" y="2432"/>
                    <a:pt x="517" y="3678"/>
                    <a:pt x="1429" y="4590"/>
                  </a:cubicBezTo>
                  <a:lnTo>
                    <a:pt x="15107" y="18268"/>
                  </a:lnTo>
                  <a:lnTo>
                    <a:pt x="18253" y="15092"/>
                  </a:lnTo>
                  <a:lnTo>
                    <a:pt x="18253" y="15092"/>
                  </a:lnTo>
                  <a:lnTo>
                    <a:pt x="4620" y="1429"/>
                  </a:lnTo>
                  <a:cubicBezTo>
                    <a:pt x="3678" y="517"/>
                    <a:pt x="2432" y="1"/>
                    <a:pt x="1155"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9"/>
            <p:cNvSpPr/>
            <p:nvPr/>
          </p:nvSpPr>
          <p:spPr>
            <a:xfrm>
              <a:off x="3489404" y="3147846"/>
              <a:ext cx="311056" cy="311056"/>
            </a:xfrm>
            <a:custGeom>
              <a:rect b="b" l="l" r="r" t="t"/>
              <a:pathLst>
                <a:path extrusionOk="0" fill="none" h="16506" w="16506">
                  <a:moveTo>
                    <a:pt x="0" y="1"/>
                  </a:moveTo>
                  <a:lnTo>
                    <a:pt x="16505" y="16505"/>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9"/>
            <p:cNvSpPr/>
            <p:nvPr/>
          </p:nvSpPr>
          <p:spPr>
            <a:xfrm>
              <a:off x="2532200" y="2335000"/>
              <a:ext cx="63583" cy="64167"/>
            </a:xfrm>
            <a:custGeom>
              <a:rect b="b" l="l" r="r" t="t"/>
              <a:pathLst>
                <a:path extrusionOk="0" fill="none" h="3405" w="3374">
                  <a:moveTo>
                    <a:pt x="1368" y="456"/>
                  </a:moveTo>
                  <a:lnTo>
                    <a:pt x="0" y="1824"/>
                  </a:lnTo>
                  <a:lnTo>
                    <a:pt x="1581" y="3404"/>
                  </a:lnTo>
                  <a:lnTo>
                    <a:pt x="2948" y="2037"/>
                  </a:lnTo>
                  <a:cubicBezTo>
                    <a:pt x="3374" y="1581"/>
                    <a:pt x="3374" y="882"/>
                    <a:pt x="2948" y="456"/>
                  </a:cubicBezTo>
                  <a:cubicBezTo>
                    <a:pt x="2523" y="0"/>
                    <a:pt x="1824" y="0"/>
                    <a:pt x="1368" y="456"/>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9"/>
            <p:cNvSpPr/>
            <p:nvPr/>
          </p:nvSpPr>
          <p:spPr>
            <a:xfrm>
              <a:off x="3280892" y="3083694"/>
              <a:ext cx="63602" cy="63602"/>
            </a:xfrm>
            <a:custGeom>
              <a:rect b="b" l="l" r="r" t="t"/>
              <a:pathLst>
                <a:path extrusionOk="0" fill="none" h="3375" w="3375">
                  <a:moveTo>
                    <a:pt x="1368" y="426"/>
                  </a:moveTo>
                  <a:lnTo>
                    <a:pt x="0" y="1824"/>
                  </a:lnTo>
                  <a:lnTo>
                    <a:pt x="1550" y="3374"/>
                  </a:lnTo>
                  <a:lnTo>
                    <a:pt x="2949" y="2006"/>
                  </a:lnTo>
                  <a:cubicBezTo>
                    <a:pt x="3374" y="1581"/>
                    <a:pt x="3374" y="882"/>
                    <a:pt x="2949" y="426"/>
                  </a:cubicBezTo>
                  <a:cubicBezTo>
                    <a:pt x="2493" y="0"/>
                    <a:pt x="1794" y="0"/>
                    <a:pt x="1368" y="426"/>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9"/>
            <p:cNvSpPr/>
            <p:nvPr/>
          </p:nvSpPr>
          <p:spPr>
            <a:xfrm>
              <a:off x="2590622" y="2404881"/>
              <a:ext cx="42401" cy="42985"/>
            </a:xfrm>
            <a:custGeom>
              <a:rect b="b" l="l" r="r" t="t"/>
              <a:pathLst>
                <a:path extrusionOk="0" fill="none" h="2281" w="2250">
                  <a:moveTo>
                    <a:pt x="912" y="304"/>
                  </a:moveTo>
                  <a:lnTo>
                    <a:pt x="0" y="1216"/>
                  </a:lnTo>
                  <a:lnTo>
                    <a:pt x="1064" y="2280"/>
                  </a:lnTo>
                  <a:lnTo>
                    <a:pt x="1976" y="1338"/>
                  </a:lnTo>
                  <a:cubicBezTo>
                    <a:pt x="2250" y="1064"/>
                    <a:pt x="2250" y="578"/>
                    <a:pt x="1976" y="304"/>
                  </a:cubicBezTo>
                  <a:cubicBezTo>
                    <a:pt x="1672" y="0"/>
                    <a:pt x="1216" y="0"/>
                    <a:pt x="912" y="30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9"/>
            <p:cNvSpPr/>
            <p:nvPr/>
          </p:nvSpPr>
          <p:spPr>
            <a:xfrm>
              <a:off x="2643900" y="2458724"/>
              <a:ext cx="42967" cy="42401"/>
            </a:xfrm>
            <a:custGeom>
              <a:rect b="b" l="l" r="r" t="t"/>
              <a:pathLst>
                <a:path extrusionOk="0" fill="none" h="2250" w="2280">
                  <a:moveTo>
                    <a:pt x="942" y="274"/>
                  </a:moveTo>
                  <a:lnTo>
                    <a:pt x="0" y="1186"/>
                  </a:lnTo>
                  <a:lnTo>
                    <a:pt x="1064" y="2250"/>
                  </a:lnTo>
                  <a:lnTo>
                    <a:pt x="1976" y="1338"/>
                  </a:lnTo>
                  <a:cubicBezTo>
                    <a:pt x="2280" y="1034"/>
                    <a:pt x="2280" y="578"/>
                    <a:pt x="1976" y="274"/>
                  </a:cubicBezTo>
                  <a:cubicBezTo>
                    <a:pt x="1702" y="1"/>
                    <a:pt x="1216" y="1"/>
                    <a:pt x="942"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9"/>
            <p:cNvSpPr/>
            <p:nvPr/>
          </p:nvSpPr>
          <p:spPr>
            <a:xfrm>
              <a:off x="2697743" y="2512001"/>
              <a:ext cx="42401" cy="42401"/>
            </a:xfrm>
            <a:custGeom>
              <a:rect b="b" l="l" r="r" t="t"/>
              <a:pathLst>
                <a:path extrusionOk="0" fill="none" h="2250" w="2250">
                  <a:moveTo>
                    <a:pt x="912" y="304"/>
                  </a:moveTo>
                  <a:lnTo>
                    <a:pt x="0" y="1216"/>
                  </a:lnTo>
                  <a:lnTo>
                    <a:pt x="1064" y="2250"/>
                  </a:lnTo>
                  <a:lnTo>
                    <a:pt x="1976" y="1338"/>
                  </a:lnTo>
                  <a:cubicBezTo>
                    <a:pt x="2250" y="1064"/>
                    <a:pt x="2250" y="578"/>
                    <a:pt x="1976" y="304"/>
                  </a:cubicBezTo>
                  <a:cubicBezTo>
                    <a:pt x="1672" y="0"/>
                    <a:pt x="1216" y="0"/>
                    <a:pt x="912" y="30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9"/>
            <p:cNvSpPr/>
            <p:nvPr/>
          </p:nvSpPr>
          <p:spPr>
            <a:xfrm>
              <a:off x="2751020" y="2565279"/>
              <a:ext cx="42967" cy="42967"/>
            </a:xfrm>
            <a:custGeom>
              <a:rect b="b" l="l" r="r" t="t"/>
              <a:pathLst>
                <a:path extrusionOk="0" fill="none" h="2280" w="2280">
                  <a:moveTo>
                    <a:pt x="912" y="304"/>
                  </a:moveTo>
                  <a:lnTo>
                    <a:pt x="0" y="1216"/>
                  </a:lnTo>
                  <a:lnTo>
                    <a:pt x="1064" y="2280"/>
                  </a:lnTo>
                  <a:lnTo>
                    <a:pt x="1976" y="1368"/>
                  </a:lnTo>
                  <a:cubicBezTo>
                    <a:pt x="2280" y="1064"/>
                    <a:pt x="2280" y="608"/>
                    <a:pt x="1976" y="304"/>
                  </a:cubicBezTo>
                  <a:cubicBezTo>
                    <a:pt x="1672" y="0"/>
                    <a:pt x="1216" y="0"/>
                    <a:pt x="912" y="30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9"/>
            <p:cNvSpPr/>
            <p:nvPr/>
          </p:nvSpPr>
          <p:spPr>
            <a:xfrm>
              <a:off x="2804863" y="2619122"/>
              <a:ext cx="42401" cy="42401"/>
            </a:xfrm>
            <a:custGeom>
              <a:rect b="b" l="l" r="r" t="t"/>
              <a:pathLst>
                <a:path extrusionOk="0" fill="none" h="2250" w="2250">
                  <a:moveTo>
                    <a:pt x="912" y="274"/>
                  </a:moveTo>
                  <a:lnTo>
                    <a:pt x="0" y="1186"/>
                  </a:lnTo>
                  <a:lnTo>
                    <a:pt x="1034" y="2250"/>
                  </a:lnTo>
                  <a:lnTo>
                    <a:pt x="1946" y="1338"/>
                  </a:lnTo>
                  <a:cubicBezTo>
                    <a:pt x="2250" y="1064"/>
                    <a:pt x="2250" y="578"/>
                    <a:pt x="1946" y="274"/>
                  </a:cubicBezTo>
                  <a:cubicBezTo>
                    <a:pt x="1672" y="0"/>
                    <a:pt x="1186" y="0"/>
                    <a:pt x="912"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9"/>
            <p:cNvSpPr/>
            <p:nvPr/>
          </p:nvSpPr>
          <p:spPr>
            <a:xfrm>
              <a:off x="2858140" y="2672400"/>
              <a:ext cx="42401" cy="42967"/>
            </a:xfrm>
            <a:custGeom>
              <a:rect b="b" l="l" r="r" t="t"/>
              <a:pathLst>
                <a:path extrusionOk="0" fill="none" h="2280" w="2250">
                  <a:moveTo>
                    <a:pt x="912" y="304"/>
                  </a:moveTo>
                  <a:lnTo>
                    <a:pt x="0" y="1216"/>
                  </a:lnTo>
                  <a:lnTo>
                    <a:pt x="1064" y="2280"/>
                  </a:lnTo>
                  <a:lnTo>
                    <a:pt x="1976" y="1338"/>
                  </a:lnTo>
                  <a:cubicBezTo>
                    <a:pt x="2249" y="1064"/>
                    <a:pt x="2249" y="578"/>
                    <a:pt x="1976" y="304"/>
                  </a:cubicBezTo>
                  <a:cubicBezTo>
                    <a:pt x="1672" y="0"/>
                    <a:pt x="1216" y="0"/>
                    <a:pt x="912" y="30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9"/>
            <p:cNvSpPr/>
            <p:nvPr/>
          </p:nvSpPr>
          <p:spPr>
            <a:xfrm>
              <a:off x="2911983" y="2726242"/>
              <a:ext cx="42401" cy="42401"/>
            </a:xfrm>
            <a:custGeom>
              <a:rect b="b" l="l" r="r" t="t"/>
              <a:pathLst>
                <a:path extrusionOk="0" fill="none" h="2250" w="2250">
                  <a:moveTo>
                    <a:pt x="912" y="274"/>
                  </a:moveTo>
                  <a:lnTo>
                    <a:pt x="0" y="1186"/>
                  </a:lnTo>
                  <a:lnTo>
                    <a:pt x="1034" y="2250"/>
                  </a:lnTo>
                  <a:lnTo>
                    <a:pt x="1946" y="1338"/>
                  </a:lnTo>
                  <a:cubicBezTo>
                    <a:pt x="2250" y="1034"/>
                    <a:pt x="2250" y="578"/>
                    <a:pt x="1946" y="274"/>
                  </a:cubicBezTo>
                  <a:cubicBezTo>
                    <a:pt x="1672" y="0"/>
                    <a:pt x="1186" y="0"/>
                    <a:pt x="912"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9"/>
            <p:cNvSpPr/>
            <p:nvPr/>
          </p:nvSpPr>
          <p:spPr>
            <a:xfrm>
              <a:off x="2965261" y="2779520"/>
              <a:ext cx="42401" cy="42401"/>
            </a:xfrm>
            <a:custGeom>
              <a:rect b="b" l="l" r="r" t="t"/>
              <a:pathLst>
                <a:path extrusionOk="0" fill="none" h="2250" w="2250">
                  <a:moveTo>
                    <a:pt x="912" y="304"/>
                  </a:moveTo>
                  <a:lnTo>
                    <a:pt x="0" y="1216"/>
                  </a:lnTo>
                  <a:lnTo>
                    <a:pt x="1064" y="2249"/>
                  </a:lnTo>
                  <a:lnTo>
                    <a:pt x="1976" y="1338"/>
                  </a:lnTo>
                  <a:cubicBezTo>
                    <a:pt x="2249" y="1064"/>
                    <a:pt x="2249" y="578"/>
                    <a:pt x="1976" y="304"/>
                  </a:cubicBezTo>
                  <a:cubicBezTo>
                    <a:pt x="1672" y="0"/>
                    <a:pt x="1216" y="0"/>
                    <a:pt x="912" y="30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9"/>
            <p:cNvSpPr/>
            <p:nvPr/>
          </p:nvSpPr>
          <p:spPr>
            <a:xfrm>
              <a:off x="3018519" y="2833363"/>
              <a:ext cx="42985" cy="42401"/>
            </a:xfrm>
            <a:custGeom>
              <a:rect b="b" l="l" r="r" t="t"/>
              <a:pathLst>
                <a:path extrusionOk="0" fill="none" h="2250" w="2281">
                  <a:moveTo>
                    <a:pt x="913" y="274"/>
                  </a:moveTo>
                  <a:lnTo>
                    <a:pt x="1" y="1186"/>
                  </a:lnTo>
                  <a:lnTo>
                    <a:pt x="1065" y="2250"/>
                  </a:lnTo>
                  <a:lnTo>
                    <a:pt x="1977" y="1338"/>
                  </a:lnTo>
                  <a:cubicBezTo>
                    <a:pt x="2281" y="1034"/>
                    <a:pt x="2281" y="578"/>
                    <a:pt x="1977" y="274"/>
                  </a:cubicBezTo>
                  <a:cubicBezTo>
                    <a:pt x="1703" y="0"/>
                    <a:pt x="1217" y="0"/>
                    <a:pt x="913"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9"/>
            <p:cNvSpPr/>
            <p:nvPr/>
          </p:nvSpPr>
          <p:spPr>
            <a:xfrm>
              <a:off x="3072381" y="2886641"/>
              <a:ext cx="42401" cy="42401"/>
            </a:xfrm>
            <a:custGeom>
              <a:rect b="b" l="l" r="r" t="t"/>
              <a:pathLst>
                <a:path extrusionOk="0" fill="none" h="2250" w="2250">
                  <a:moveTo>
                    <a:pt x="912" y="274"/>
                  </a:moveTo>
                  <a:lnTo>
                    <a:pt x="0" y="1216"/>
                  </a:lnTo>
                  <a:lnTo>
                    <a:pt x="1034" y="2249"/>
                  </a:lnTo>
                  <a:lnTo>
                    <a:pt x="1976" y="1338"/>
                  </a:lnTo>
                  <a:cubicBezTo>
                    <a:pt x="2249" y="1064"/>
                    <a:pt x="2249" y="578"/>
                    <a:pt x="1976" y="274"/>
                  </a:cubicBezTo>
                  <a:cubicBezTo>
                    <a:pt x="1672" y="0"/>
                    <a:pt x="1216" y="0"/>
                    <a:pt x="912"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9"/>
            <p:cNvSpPr/>
            <p:nvPr/>
          </p:nvSpPr>
          <p:spPr>
            <a:xfrm>
              <a:off x="3125640" y="2939899"/>
              <a:ext cx="42420" cy="42985"/>
            </a:xfrm>
            <a:custGeom>
              <a:rect b="b" l="l" r="r" t="t"/>
              <a:pathLst>
                <a:path extrusionOk="0" fill="none" h="2281" w="2251">
                  <a:moveTo>
                    <a:pt x="913" y="305"/>
                  </a:moveTo>
                  <a:lnTo>
                    <a:pt x="1" y="1217"/>
                  </a:lnTo>
                  <a:lnTo>
                    <a:pt x="1065" y="2281"/>
                  </a:lnTo>
                  <a:lnTo>
                    <a:pt x="1977" y="1369"/>
                  </a:lnTo>
                  <a:cubicBezTo>
                    <a:pt x="2250" y="1065"/>
                    <a:pt x="2250" y="609"/>
                    <a:pt x="1977" y="305"/>
                  </a:cubicBezTo>
                  <a:cubicBezTo>
                    <a:pt x="1673" y="1"/>
                    <a:pt x="1217" y="1"/>
                    <a:pt x="913" y="305"/>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9"/>
            <p:cNvSpPr/>
            <p:nvPr/>
          </p:nvSpPr>
          <p:spPr>
            <a:xfrm>
              <a:off x="3179501" y="2993761"/>
              <a:ext cx="42401" cy="42401"/>
            </a:xfrm>
            <a:custGeom>
              <a:rect b="b" l="l" r="r" t="t"/>
              <a:pathLst>
                <a:path extrusionOk="0" fill="none" h="2250" w="2250">
                  <a:moveTo>
                    <a:pt x="912" y="274"/>
                  </a:moveTo>
                  <a:lnTo>
                    <a:pt x="0" y="1186"/>
                  </a:lnTo>
                  <a:lnTo>
                    <a:pt x="1034" y="2249"/>
                  </a:lnTo>
                  <a:lnTo>
                    <a:pt x="1946" y="1338"/>
                  </a:lnTo>
                  <a:cubicBezTo>
                    <a:pt x="2249" y="1034"/>
                    <a:pt x="2249" y="578"/>
                    <a:pt x="1946" y="274"/>
                  </a:cubicBezTo>
                  <a:cubicBezTo>
                    <a:pt x="1672" y="0"/>
                    <a:pt x="1186" y="0"/>
                    <a:pt x="912"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9"/>
            <p:cNvSpPr/>
            <p:nvPr/>
          </p:nvSpPr>
          <p:spPr>
            <a:xfrm>
              <a:off x="3232760" y="3047020"/>
              <a:ext cx="42420" cy="42420"/>
            </a:xfrm>
            <a:custGeom>
              <a:rect b="b" l="l" r="r" t="t"/>
              <a:pathLst>
                <a:path extrusionOk="0" fill="none" h="2251" w="2251">
                  <a:moveTo>
                    <a:pt x="913" y="305"/>
                  </a:moveTo>
                  <a:lnTo>
                    <a:pt x="1" y="1217"/>
                  </a:lnTo>
                  <a:lnTo>
                    <a:pt x="1065" y="2250"/>
                  </a:lnTo>
                  <a:lnTo>
                    <a:pt x="1977" y="1338"/>
                  </a:lnTo>
                  <a:cubicBezTo>
                    <a:pt x="2250" y="1065"/>
                    <a:pt x="2250" y="578"/>
                    <a:pt x="1977" y="305"/>
                  </a:cubicBezTo>
                  <a:cubicBezTo>
                    <a:pt x="1673" y="1"/>
                    <a:pt x="1217" y="1"/>
                    <a:pt x="913" y="305"/>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9"/>
            <p:cNvSpPr/>
            <p:nvPr/>
          </p:nvSpPr>
          <p:spPr>
            <a:xfrm>
              <a:off x="2751020" y="2245067"/>
              <a:ext cx="42401" cy="42401"/>
            </a:xfrm>
            <a:custGeom>
              <a:rect b="b" l="l" r="r" t="t"/>
              <a:pathLst>
                <a:path extrusionOk="0" fill="none" h="2250" w="2250">
                  <a:moveTo>
                    <a:pt x="274" y="912"/>
                  </a:moveTo>
                  <a:lnTo>
                    <a:pt x="1186" y="0"/>
                  </a:lnTo>
                  <a:lnTo>
                    <a:pt x="2249" y="1034"/>
                  </a:lnTo>
                  <a:lnTo>
                    <a:pt x="1338" y="1945"/>
                  </a:lnTo>
                  <a:cubicBezTo>
                    <a:pt x="1034" y="2249"/>
                    <a:pt x="578" y="2249"/>
                    <a:pt x="274" y="1945"/>
                  </a:cubicBezTo>
                  <a:cubicBezTo>
                    <a:pt x="0" y="1672"/>
                    <a:pt x="0" y="1186"/>
                    <a:pt x="274"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9"/>
            <p:cNvSpPr/>
            <p:nvPr/>
          </p:nvSpPr>
          <p:spPr>
            <a:xfrm>
              <a:off x="2804297" y="2298326"/>
              <a:ext cx="42401" cy="42420"/>
            </a:xfrm>
            <a:custGeom>
              <a:rect b="b" l="l" r="r" t="t"/>
              <a:pathLst>
                <a:path extrusionOk="0" fill="none" h="2251" w="2250">
                  <a:moveTo>
                    <a:pt x="304" y="913"/>
                  </a:moveTo>
                  <a:lnTo>
                    <a:pt x="1216" y="1"/>
                  </a:lnTo>
                  <a:lnTo>
                    <a:pt x="2249" y="1065"/>
                  </a:lnTo>
                  <a:lnTo>
                    <a:pt x="1337" y="1977"/>
                  </a:lnTo>
                  <a:cubicBezTo>
                    <a:pt x="1064" y="2250"/>
                    <a:pt x="578" y="2250"/>
                    <a:pt x="304" y="1977"/>
                  </a:cubicBezTo>
                  <a:cubicBezTo>
                    <a:pt x="0" y="1673"/>
                    <a:pt x="0" y="1217"/>
                    <a:pt x="304" y="91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9"/>
            <p:cNvSpPr/>
            <p:nvPr/>
          </p:nvSpPr>
          <p:spPr>
            <a:xfrm>
              <a:off x="2858140" y="2351603"/>
              <a:ext cx="42401" cy="42985"/>
            </a:xfrm>
            <a:custGeom>
              <a:rect b="b" l="l" r="r" t="t"/>
              <a:pathLst>
                <a:path extrusionOk="0" fill="none" h="2281" w="2250">
                  <a:moveTo>
                    <a:pt x="274" y="913"/>
                  </a:moveTo>
                  <a:lnTo>
                    <a:pt x="1186" y="1"/>
                  </a:lnTo>
                  <a:lnTo>
                    <a:pt x="2249" y="1065"/>
                  </a:lnTo>
                  <a:lnTo>
                    <a:pt x="1338" y="1976"/>
                  </a:lnTo>
                  <a:cubicBezTo>
                    <a:pt x="1034" y="2280"/>
                    <a:pt x="578" y="2280"/>
                    <a:pt x="274" y="1976"/>
                  </a:cubicBezTo>
                  <a:cubicBezTo>
                    <a:pt x="0" y="1703"/>
                    <a:pt x="0" y="1216"/>
                    <a:pt x="274" y="91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9"/>
            <p:cNvSpPr/>
            <p:nvPr/>
          </p:nvSpPr>
          <p:spPr>
            <a:xfrm>
              <a:off x="2911399" y="2405446"/>
              <a:ext cx="42420" cy="42420"/>
            </a:xfrm>
            <a:custGeom>
              <a:rect b="b" l="l" r="r" t="t"/>
              <a:pathLst>
                <a:path extrusionOk="0" fill="none" h="2251" w="2251">
                  <a:moveTo>
                    <a:pt x="305" y="913"/>
                  </a:moveTo>
                  <a:lnTo>
                    <a:pt x="1217" y="1"/>
                  </a:lnTo>
                  <a:lnTo>
                    <a:pt x="2250" y="1034"/>
                  </a:lnTo>
                  <a:lnTo>
                    <a:pt x="1338" y="1977"/>
                  </a:lnTo>
                  <a:cubicBezTo>
                    <a:pt x="1065" y="2250"/>
                    <a:pt x="579" y="2250"/>
                    <a:pt x="305" y="1977"/>
                  </a:cubicBezTo>
                  <a:cubicBezTo>
                    <a:pt x="1" y="1673"/>
                    <a:pt x="1" y="1217"/>
                    <a:pt x="305" y="91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9"/>
            <p:cNvSpPr/>
            <p:nvPr/>
          </p:nvSpPr>
          <p:spPr>
            <a:xfrm>
              <a:off x="2964676" y="2458724"/>
              <a:ext cx="42985" cy="42401"/>
            </a:xfrm>
            <a:custGeom>
              <a:rect b="b" l="l" r="r" t="t"/>
              <a:pathLst>
                <a:path extrusionOk="0" fill="none" h="2250" w="2281">
                  <a:moveTo>
                    <a:pt x="305" y="913"/>
                  </a:moveTo>
                  <a:lnTo>
                    <a:pt x="1217" y="1"/>
                  </a:lnTo>
                  <a:lnTo>
                    <a:pt x="2280" y="1064"/>
                  </a:lnTo>
                  <a:lnTo>
                    <a:pt x="1369" y="1976"/>
                  </a:lnTo>
                  <a:cubicBezTo>
                    <a:pt x="1065" y="2250"/>
                    <a:pt x="609" y="2250"/>
                    <a:pt x="305" y="1976"/>
                  </a:cubicBezTo>
                  <a:cubicBezTo>
                    <a:pt x="1" y="1672"/>
                    <a:pt x="1" y="1216"/>
                    <a:pt x="305" y="91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9"/>
            <p:cNvSpPr/>
            <p:nvPr/>
          </p:nvSpPr>
          <p:spPr>
            <a:xfrm>
              <a:off x="3018519" y="2512567"/>
              <a:ext cx="42420" cy="42420"/>
            </a:xfrm>
            <a:custGeom>
              <a:rect b="b" l="l" r="r" t="t"/>
              <a:pathLst>
                <a:path extrusionOk="0" fill="none" h="2251" w="2251">
                  <a:moveTo>
                    <a:pt x="275" y="913"/>
                  </a:moveTo>
                  <a:lnTo>
                    <a:pt x="1186" y="1"/>
                  </a:lnTo>
                  <a:lnTo>
                    <a:pt x="2250" y="1034"/>
                  </a:lnTo>
                  <a:lnTo>
                    <a:pt x="1338" y="1946"/>
                  </a:lnTo>
                  <a:cubicBezTo>
                    <a:pt x="1034" y="2250"/>
                    <a:pt x="579" y="2250"/>
                    <a:pt x="275" y="1946"/>
                  </a:cubicBezTo>
                  <a:cubicBezTo>
                    <a:pt x="1" y="1673"/>
                    <a:pt x="1" y="1186"/>
                    <a:pt x="275" y="91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9"/>
            <p:cNvSpPr/>
            <p:nvPr/>
          </p:nvSpPr>
          <p:spPr>
            <a:xfrm>
              <a:off x="3071797" y="2565844"/>
              <a:ext cx="42985" cy="42401"/>
            </a:xfrm>
            <a:custGeom>
              <a:rect b="b" l="l" r="r" t="t"/>
              <a:pathLst>
                <a:path extrusionOk="0" fill="none" h="2250" w="2281">
                  <a:moveTo>
                    <a:pt x="305" y="912"/>
                  </a:moveTo>
                  <a:lnTo>
                    <a:pt x="1217" y="1"/>
                  </a:lnTo>
                  <a:lnTo>
                    <a:pt x="2280" y="1064"/>
                  </a:lnTo>
                  <a:lnTo>
                    <a:pt x="1338" y="1976"/>
                  </a:lnTo>
                  <a:cubicBezTo>
                    <a:pt x="1065" y="2250"/>
                    <a:pt x="578" y="2250"/>
                    <a:pt x="305" y="1976"/>
                  </a:cubicBezTo>
                  <a:cubicBezTo>
                    <a:pt x="1" y="1672"/>
                    <a:pt x="1" y="1216"/>
                    <a:pt x="305"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9"/>
            <p:cNvSpPr/>
            <p:nvPr/>
          </p:nvSpPr>
          <p:spPr>
            <a:xfrm>
              <a:off x="3125640" y="2619122"/>
              <a:ext cx="42420" cy="42985"/>
            </a:xfrm>
            <a:custGeom>
              <a:rect b="b" l="l" r="r" t="t"/>
              <a:pathLst>
                <a:path extrusionOk="0" fill="none" h="2281" w="2251">
                  <a:moveTo>
                    <a:pt x="275" y="943"/>
                  </a:moveTo>
                  <a:lnTo>
                    <a:pt x="1186" y="0"/>
                  </a:lnTo>
                  <a:lnTo>
                    <a:pt x="2250" y="1064"/>
                  </a:lnTo>
                  <a:lnTo>
                    <a:pt x="1338" y="1976"/>
                  </a:lnTo>
                  <a:cubicBezTo>
                    <a:pt x="1034" y="2280"/>
                    <a:pt x="579" y="2280"/>
                    <a:pt x="275" y="1976"/>
                  </a:cubicBezTo>
                  <a:cubicBezTo>
                    <a:pt x="1" y="1703"/>
                    <a:pt x="1" y="1216"/>
                    <a:pt x="275" y="94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9"/>
            <p:cNvSpPr/>
            <p:nvPr/>
          </p:nvSpPr>
          <p:spPr>
            <a:xfrm>
              <a:off x="3178917" y="2672965"/>
              <a:ext cx="42420" cy="42401"/>
            </a:xfrm>
            <a:custGeom>
              <a:rect b="b" l="l" r="r" t="t"/>
              <a:pathLst>
                <a:path extrusionOk="0" fill="none" h="2250" w="2251">
                  <a:moveTo>
                    <a:pt x="305" y="912"/>
                  </a:moveTo>
                  <a:lnTo>
                    <a:pt x="1217" y="1"/>
                  </a:lnTo>
                  <a:lnTo>
                    <a:pt x="2250" y="1034"/>
                  </a:lnTo>
                  <a:lnTo>
                    <a:pt x="1338" y="1976"/>
                  </a:lnTo>
                  <a:cubicBezTo>
                    <a:pt x="1065" y="2250"/>
                    <a:pt x="578" y="2250"/>
                    <a:pt x="305" y="1976"/>
                  </a:cubicBezTo>
                  <a:cubicBezTo>
                    <a:pt x="1" y="1672"/>
                    <a:pt x="1" y="1216"/>
                    <a:pt x="305"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9"/>
            <p:cNvSpPr/>
            <p:nvPr/>
          </p:nvSpPr>
          <p:spPr>
            <a:xfrm>
              <a:off x="3232760" y="2726242"/>
              <a:ext cx="42420" cy="42985"/>
            </a:xfrm>
            <a:custGeom>
              <a:rect b="b" l="l" r="r" t="t"/>
              <a:pathLst>
                <a:path extrusionOk="0" fill="none" h="2281" w="2251">
                  <a:moveTo>
                    <a:pt x="275" y="912"/>
                  </a:moveTo>
                  <a:lnTo>
                    <a:pt x="1186" y="0"/>
                  </a:lnTo>
                  <a:lnTo>
                    <a:pt x="2250" y="1064"/>
                  </a:lnTo>
                  <a:lnTo>
                    <a:pt x="1338" y="1976"/>
                  </a:lnTo>
                  <a:cubicBezTo>
                    <a:pt x="1034" y="2280"/>
                    <a:pt x="579" y="2280"/>
                    <a:pt x="275" y="1976"/>
                  </a:cubicBezTo>
                  <a:cubicBezTo>
                    <a:pt x="1" y="1703"/>
                    <a:pt x="1" y="1216"/>
                    <a:pt x="275"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9"/>
            <p:cNvSpPr/>
            <p:nvPr/>
          </p:nvSpPr>
          <p:spPr>
            <a:xfrm>
              <a:off x="3286037" y="2780085"/>
              <a:ext cx="42420" cy="42401"/>
            </a:xfrm>
            <a:custGeom>
              <a:rect b="b" l="l" r="r" t="t"/>
              <a:pathLst>
                <a:path extrusionOk="0" fill="none" h="2250" w="2251">
                  <a:moveTo>
                    <a:pt x="274" y="912"/>
                  </a:moveTo>
                  <a:lnTo>
                    <a:pt x="1217" y="1"/>
                  </a:lnTo>
                  <a:lnTo>
                    <a:pt x="2250" y="1034"/>
                  </a:lnTo>
                  <a:lnTo>
                    <a:pt x="1338" y="1946"/>
                  </a:lnTo>
                  <a:cubicBezTo>
                    <a:pt x="1065" y="2250"/>
                    <a:pt x="578" y="2250"/>
                    <a:pt x="274" y="1946"/>
                  </a:cubicBezTo>
                  <a:cubicBezTo>
                    <a:pt x="1" y="1672"/>
                    <a:pt x="1" y="1186"/>
                    <a:pt x="274"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9"/>
            <p:cNvSpPr/>
            <p:nvPr/>
          </p:nvSpPr>
          <p:spPr>
            <a:xfrm>
              <a:off x="3339315" y="2833363"/>
              <a:ext cx="42985" cy="42401"/>
            </a:xfrm>
            <a:custGeom>
              <a:rect b="b" l="l" r="r" t="t"/>
              <a:pathLst>
                <a:path extrusionOk="0" fill="none" h="2250" w="2281">
                  <a:moveTo>
                    <a:pt x="305" y="912"/>
                  </a:moveTo>
                  <a:lnTo>
                    <a:pt x="1216" y="0"/>
                  </a:lnTo>
                  <a:lnTo>
                    <a:pt x="2280" y="1064"/>
                  </a:lnTo>
                  <a:lnTo>
                    <a:pt x="1338" y="1976"/>
                  </a:lnTo>
                  <a:cubicBezTo>
                    <a:pt x="1064" y="2250"/>
                    <a:pt x="578" y="2250"/>
                    <a:pt x="305" y="1976"/>
                  </a:cubicBezTo>
                  <a:cubicBezTo>
                    <a:pt x="1" y="1672"/>
                    <a:pt x="1" y="1216"/>
                    <a:pt x="305"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9"/>
            <p:cNvSpPr/>
            <p:nvPr/>
          </p:nvSpPr>
          <p:spPr>
            <a:xfrm>
              <a:off x="3393158" y="2887206"/>
              <a:ext cx="42420" cy="42401"/>
            </a:xfrm>
            <a:custGeom>
              <a:rect b="b" l="l" r="r" t="t"/>
              <a:pathLst>
                <a:path extrusionOk="0" fill="none" h="2250" w="2251">
                  <a:moveTo>
                    <a:pt x="274" y="912"/>
                  </a:moveTo>
                  <a:lnTo>
                    <a:pt x="1186" y="1"/>
                  </a:lnTo>
                  <a:lnTo>
                    <a:pt x="2250" y="1034"/>
                  </a:lnTo>
                  <a:lnTo>
                    <a:pt x="1338" y="1946"/>
                  </a:lnTo>
                  <a:cubicBezTo>
                    <a:pt x="1034" y="2250"/>
                    <a:pt x="578" y="2250"/>
                    <a:pt x="274" y="1946"/>
                  </a:cubicBezTo>
                  <a:cubicBezTo>
                    <a:pt x="1" y="1672"/>
                    <a:pt x="1" y="1186"/>
                    <a:pt x="274"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9"/>
            <p:cNvSpPr/>
            <p:nvPr/>
          </p:nvSpPr>
          <p:spPr>
            <a:xfrm>
              <a:off x="3446435" y="2940483"/>
              <a:ext cx="42401" cy="42401"/>
            </a:xfrm>
            <a:custGeom>
              <a:rect b="b" l="l" r="r" t="t"/>
              <a:pathLst>
                <a:path extrusionOk="0" fill="none" h="2250" w="2250">
                  <a:moveTo>
                    <a:pt x="305" y="912"/>
                  </a:moveTo>
                  <a:lnTo>
                    <a:pt x="1216" y="0"/>
                  </a:lnTo>
                  <a:lnTo>
                    <a:pt x="2250" y="1064"/>
                  </a:lnTo>
                  <a:lnTo>
                    <a:pt x="1338" y="1976"/>
                  </a:lnTo>
                  <a:cubicBezTo>
                    <a:pt x="1064" y="2250"/>
                    <a:pt x="578" y="2250"/>
                    <a:pt x="305" y="1976"/>
                  </a:cubicBezTo>
                  <a:cubicBezTo>
                    <a:pt x="1" y="1672"/>
                    <a:pt x="1" y="1216"/>
                    <a:pt x="305"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9"/>
            <p:cNvSpPr/>
            <p:nvPr/>
          </p:nvSpPr>
          <p:spPr>
            <a:xfrm>
              <a:off x="2420481" y="2163709"/>
              <a:ext cx="33243" cy="59023"/>
            </a:xfrm>
            <a:custGeom>
              <a:rect b="b" l="l" r="r" t="t"/>
              <a:pathLst>
                <a:path extrusionOk="0" fill="none" h="3132" w="1764">
                  <a:moveTo>
                    <a:pt x="31" y="1"/>
                  </a:moveTo>
                  <a:cubicBezTo>
                    <a:pt x="1" y="487"/>
                    <a:pt x="1" y="974"/>
                    <a:pt x="92" y="1490"/>
                  </a:cubicBezTo>
                  <a:cubicBezTo>
                    <a:pt x="92" y="1521"/>
                    <a:pt x="92" y="1521"/>
                    <a:pt x="92" y="1551"/>
                  </a:cubicBezTo>
                  <a:cubicBezTo>
                    <a:pt x="214" y="2007"/>
                    <a:pt x="487" y="2433"/>
                    <a:pt x="882" y="2676"/>
                  </a:cubicBezTo>
                  <a:lnTo>
                    <a:pt x="1490" y="3040"/>
                  </a:lnTo>
                  <a:cubicBezTo>
                    <a:pt x="1612" y="3132"/>
                    <a:pt x="1764" y="2980"/>
                    <a:pt x="1703" y="2858"/>
                  </a:cubicBezTo>
                  <a:cubicBezTo>
                    <a:pt x="1429" y="2189"/>
                    <a:pt x="1429" y="1490"/>
                    <a:pt x="1581" y="852"/>
                  </a:cubicBezTo>
                  <a:lnTo>
                    <a:pt x="31"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9"/>
            <p:cNvSpPr/>
            <p:nvPr/>
          </p:nvSpPr>
          <p:spPr>
            <a:xfrm>
              <a:off x="2506419" y="2077225"/>
              <a:ext cx="59004" cy="33243"/>
            </a:xfrm>
            <a:custGeom>
              <a:rect b="b" l="l" r="r" t="t"/>
              <a:pathLst>
                <a:path extrusionOk="0" fill="none" h="1764" w="3131">
                  <a:moveTo>
                    <a:pt x="1550" y="122"/>
                  </a:moveTo>
                  <a:cubicBezTo>
                    <a:pt x="1550" y="122"/>
                    <a:pt x="1520" y="122"/>
                    <a:pt x="1520" y="122"/>
                  </a:cubicBezTo>
                  <a:cubicBezTo>
                    <a:pt x="1003" y="0"/>
                    <a:pt x="487" y="0"/>
                    <a:pt x="0" y="61"/>
                  </a:cubicBezTo>
                  <a:lnTo>
                    <a:pt x="851" y="1611"/>
                  </a:lnTo>
                  <a:cubicBezTo>
                    <a:pt x="1520" y="1459"/>
                    <a:pt x="2189" y="1459"/>
                    <a:pt x="2857" y="1733"/>
                  </a:cubicBezTo>
                  <a:cubicBezTo>
                    <a:pt x="3009" y="1763"/>
                    <a:pt x="3131" y="1611"/>
                    <a:pt x="3040" y="1490"/>
                  </a:cubicBezTo>
                  <a:lnTo>
                    <a:pt x="2705" y="912"/>
                  </a:lnTo>
                  <a:cubicBezTo>
                    <a:pt x="2432" y="517"/>
                    <a:pt x="2037" y="213"/>
                    <a:pt x="1550" y="12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9"/>
            <p:cNvSpPr/>
            <p:nvPr/>
          </p:nvSpPr>
          <p:spPr>
            <a:xfrm>
              <a:off x="2423346" y="2080655"/>
              <a:ext cx="86517" cy="85933"/>
            </a:xfrm>
            <a:custGeom>
              <a:rect b="b" l="l" r="r" t="t"/>
              <a:pathLst>
                <a:path extrusionOk="0" fill="none" h="4560" w="4591">
                  <a:moveTo>
                    <a:pt x="3679" y="1"/>
                  </a:moveTo>
                  <a:cubicBezTo>
                    <a:pt x="1885" y="456"/>
                    <a:pt x="487" y="1885"/>
                    <a:pt x="1" y="3678"/>
                  </a:cubicBezTo>
                  <a:lnTo>
                    <a:pt x="1642" y="4560"/>
                  </a:lnTo>
                  <a:cubicBezTo>
                    <a:pt x="2189" y="3222"/>
                    <a:pt x="3253" y="2159"/>
                    <a:pt x="4591" y="164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4" name="Google Shape;2694;p49"/>
          <p:cNvGrpSpPr/>
          <p:nvPr/>
        </p:nvGrpSpPr>
        <p:grpSpPr>
          <a:xfrm>
            <a:off x="3225359" y="1925348"/>
            <a:ext cx="3257647" cy="1063188"/>
            <a:chOff x="3723697" y="2022798"/>
            <a:chExt cx="3257647" cy="1063188"/>
          </a:xfrm>
        </p:grpSpPr>
        <p:sp>
          <p:nvSpPr>
            <p:cNvPr id="2695" name="Google Shape;2695;p49"/>
            <p:cNvSpPr/>
            <p:nvPr/>
          </p:nvSpPr>
          <p:spPr>
            <a:xfrm>
              <a:off x="4934096" y="2738266"/>
              <a:ext cx="149516" cy="152381"/>
            </a:xfrm>
            <a:custGeom>
              <a:rect b="b" l="l" r="r" t="t"/>
              <a:pathLst>
                <a:path extrusionOk="0" h="8086" w="7934">
                  <a:moveTo>
                    <a:pt x="6778" y="1"/>
                  </a:moveTo>
                  <a:lnTo>
                    <a:pt x="0" y="6779"/>
                  </a:lnTo>
                  <a:lnTo>
                    <a:pt x="0" y="8086"/>
                  </a:lnTo>
                  <a:lnTo>
                    <a:pt x="7934" y="153"/>
                  </a:lnTo>
                  <a:lnTo>
                    <a:pt x="6778"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9"/>
            <p:cNvSpPr/>
            <p:nvPr/>
          </p:nvSpPr>
          <p:spPr>
            <a:xfrm>
              <a:off x="4903151" y="2667236"/>
              <a:ext cx="46415" cy="352288"/>
            </a:xfrm>
            <a:custGeom>
              <a:rect b="b" l="l" r="r" t="t"/>
              <a:pathLst>
                <a:path extrusionOk="0" h="18694" w="2463">
                  <a:moveTo>
                    <a:pt x="1247" y="1"/>
                  </a:moveTo>
                  <a:cubicBezTo>
                    <a:pt x="578" y="1"/>
                    <a:pt x="1" y="548"/>
                    <a:pt x="1" y="1216"/>
                  </a:cubicBezTo>
                  <a:lnTo>
                    <a:pt x="1" y="18694"/>
                  </a:lnTo>
                  <a:lnTo>
                    <a:pt x="2463" y="18694"/>
                  </a:lnTo>
                  <a:lnTo>
                    <a:pt x="2463" y="1216"/>
                  </a:lnTo>
                  <a:cubicBezTo>
                    <a:pt x="2463" y="548"/>
                    <a:pt x="1916" y="1"/>
                    <a:pt x="1247"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9"/>
            <p:cNvSpPr/>
            <p:nvPr/>
          </p:nvSpPr>
          <p:spPr>
            <a:xfrm>
              <a:off x="4871660" y="2996626"/>
              <a:ext cx="109998" cy="34957"/>
            </a:xfrm>
            <a:custGeom>
              <a:rect b="b" l="l" r="r" t="t"/>
              <a:pathLst>
                <a:path extrusionOk="0" h="1855" w="5837">
                  <a:moveTo>
                    <a:pt x="0" y="0"/>
                  </a:moveTo>
                  <a:lnTo>
                    <a:pt x="0" y="1854"/>
                  </a:lnTo>
                  <a:lnTo>
                    <a:pt x="5836" y="1854"/>
                  </a:lnTo>
                  <a:lnTo>
                    <a:pt x="5836"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9"/>
            <p:cNvSpPr/>
            <p:nvPr/>
          </p:nvSpPr>
          <p:spPr>
            <a:xfrm>
              <a:off x="4818382" y="2938768"/>
              <a:ext cx="64733" cy="147217"/>
            </a:xfrm>
            <a:custGeom>
              <a:rect b="b" l="l" r="r" t="t"/>
              <a:pathLst>
                <a:path extrusionOk="0" h="7812" w="3435">
                  <a:moveTo>
                    <a:pt x="1733" y="0"/>
                  </a:moveTo>
                  <a:cubicBezTo>
                    <a:pt x="791" y="0"/>
                    <a:pt x="0" y="760"/>
                    <a:pt x="0" y="1702"/>
                  </a:cubicBezTo>
                  <a:lnTo>
                    <a:pt x="0" y="6079"/>
                  </a:lnTo>
                  <a:cubicBezTo>
                    <a:pt x="0" y="7022"/>
                    <a:pt x="791" y="7812"/>
                    <a:pt x="1733" y="7812"/>
                  </a:cubicBezTo>
                  <a:cubicBezTo>
                    <a:pt x="2675" y="7812"/>
                    <a:pt x="3435" y="7022"/>
                    <a:pt x="3435" y="6079"/>
                  </a:cubicBezTo>
                  <a:lnTo>
                    <a:pt x="3435" y="1702"/>
                  </a:lnTo>
                  <a:cubicBezTo>
                    <a:pt x="3435" y="760"/>
                    <a:pt x="2675" y="0"/>
                    <a:pt x="1733"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9"/>
            <p:cNvSpPr/>
            <p:nvPr/>
          </p:nvSpPr>
          <p:spPr>
            <a:xfrm>
              <a:off x="4970186" y="2938768"/>
              <a:ext cx="64167" cy="147217"/>
            </a:xfrm>
            <a:custGeom>
              <a:rect b="b" l="l" r="r" t="t"/>
              <a:pathLst>
                <a:path extrusionOk="0" h="7812" w="3405">
                  <a:moveTo>
                    <a:pt x="1702" y="0"/>
                  </a:moveTo>
                  <a:cubicBezTo>
                    <a:pt x="760" y="0"/>
                    <a:pt x="0" y="760"/>
                    <a:pt x="0" y="1702"/>
                  </a:cubicBezTo>
                  <a:lnTo>
                    <a:pt x="0" y="6079"/>
                  </a:lnTo>
                  <a:cubicBezTo>
                    <a:pt x="0" y="7022"/>
                    <a:pt x="760" y="7812"/>
                    <a:pt x="1702" y="7812"/>
                  </a:cubicBezTo>
                  <a:cubicBezTo>
                    <a:pt x="2645" y="7812"/>
                    <a:pt x="3404" y="7022"/>
                    <a:pt x="3404" y="6079"/>
                  </a:cubicBezTo>
                  <a:lnTo>
                    <a:pt x="3404" y="1702"/>
                  </a:lnTo>
                  <a:cubicBezTo>
                    <a:pt x="3404" y="760"/>
                    <a:pt x="2645" y="0"/>
                    <a:pt x="1702"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9"/>
            <p:cNvSpPr/>
            <p:nvPr/>
          </p:nvSpPr>
          <p:spPr>
            <a:xfrm>
              <a:off x="3723697" y="2498244"/>
              <a:ext cx="1621047" cy="341999"/>
            </a:xfrm>
            <a:custGeom>
              <a:rect b="b" l="l" r="r" t="t"/>
              <a:pathLst>
                <a:path extrusionOk="0" h="18148" w="86020">
                  <a:moveTo>
                    <a:pt x="0" y="1"/>
                  </a:moveTo>
                  <a:lnTo>
                    <a:pt x="213" y="2098"/>
                  </a:lnTo>
                  <a:lnTo>
                    <a:pt x="72099" y="12889"/>
                  </a:lnTo>
                  <a:cubicBezTo>
                    <a:pt x="72919" y="13010"/>
                    <a:pt x="73710" y="13436"/>
                    <a:pt x="74257" y="14104"/>
                  </a:cubicBezTo>
                  <a:lnTo>
                    <a:pt x="77205" y="17661"/>
                  </a:lnTo>
                  <a:cubicBezTo>
                    <a:pt x="77448" y="17965"/>
                    <a:pt x="77783" y="18147"/>
                    <a:pt x="78178" y="18147"/>
                  </a:cubicBezTo>
                  <a:lnTo>
                    <a:pt x="86020" y="18147"/>
                  </a:lnTo>
                  <a:lnTo>
                    <a:pt x="83831" y="3192"/>
                  </a:lnTo>
                  <a:lnTo>
                    <a:pt x="0"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9"/>
            <p:cNvSpPr/>
            <p:nvPr/>
          </p:nvSpPr>
          <p:spPr>
            <a:xfrm>
              <a:off x="4430570" y="2592775"/>
              <a:ext cx="281262" cy="281827"/>
            </a:xfrm>
            <a:custGeom>
              <a:rect b="b" l="l" r="r" t="t"/>
              <a:pathLst>
                <a:path extrusionOk="0" h="14955" w="14925">
                  <a:moveTo>
                    <a:pt x="7478" y="0"/>
                  </a:moveTo>
                  <a:cubicBezTo>
                    <a:pt x="3344" y="0"/>
                    <a:pt x="0" y="3344"/>
                    <a:pt x="0" y="7478"/>
                  </a:cubicBezTo>
                  <a:cubicBezTo>
                    <a:pt x="0" y="11611"/>
                    <a:pt x="3344" y="14955"/>
                    <a:pt x="7478" y="14955"/>
                  </a:cubicBezTo>
                  <a:cubicBezTo>
                    <a:pt x="11581" y="14955"/>
                    <a:pt x="14925" y="11611"/>
                    <a:pt x="14925" y="7478"/>
                  </a:cubicBezTo>
                  <a:cubicBezTo>
                    <a:pt x="14925" y="3344"/>
                    <a:pt x="11581" y="0"/>
                    <a:pt x="7478"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9"/>
            <p:cNvSpPr/>
            <p:nvPr/>
          </p:nvSpPr>
          <p:spPr>
            <a:xfrm>
              <a:off x="4439164" y="2614052"/>
              <a:ext cx="264075" cy="239633"/>
            </a:xfrm>
            <a:custGeom>
              <a:rect b="b" l="l" r="r" t="t"/>
              <a:pathLst>
                <a:path extrusionOk="0" h="12716" w="14013">
                  <a:moveTo>
                    <a:pt x="6992" y="0"/>
                  </a:moveTo>
                  <a:cubicBezTo>
                    <a:pt x="4127" y="0"/>
                    <a:pt x="1522" y="1958"/>
                    <a:pt x="821" y="4890"/>
                  </a:cubicBezTo>
                  <a:cubicBezTo>
                    <a:pt x="0" y="8294"/>
                    <a:pt x="2128" y="11729"/>
                    <a:pt x="5532" y="12549"/>
                  </a:cubicBezTo>
                  <a:cubicBezTo>
                    <a:pt x="6021" y="12662"/>
                    <a:pt x="6510" y="12716"/>
                    <a:pt x="6990" y="12716"/>
                  </a:cubicBezTo>
                  <a:cubicBezTo>
                    <a:pt x="9884" y="12716"/>
                    <a:pt x="12488" y="10757"/>
                    <a:pt x="13192" y="7838"/>
                  </a:cubicBezTo>
                  <a:cubicBezTo>
                    <a:pt x="14013" y="4403"/>
                    <a:pt x="11885" y="968"/>
                    <a:pt x="8481" y="178"/>
                  </a:cubicBezTo>
                  <a:cubicBezTo>
                    <a:pt x="7982" y="58"/>
                    <a:pt x="7483" y="0"/>
                    <a:pt x="6992"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9"/>
            <p:cNvSpPr/>
            <p:nvPr/>
          </p:nvSpPr>
          <p:spPr>
            <a:xfrm>
              <a:off x="4487843" y="2650632"/>
              <a:ext cx="166722" cy="166119"/>
            </a:xfrm>
            <a:custGeom>
              <a:rect b="b" l="l" r="r" t="t"/>
              <a:pathLst>
                <a:path extrusionOk="0" fill="none" h="8815" w="8847">
                  <a:moveTo>
                    <a:pt x="8846" y="4408"/>
                  </a:moveTo>
                  <a:cubicBezTo>
                    <a:pt x="8846" y="6839"/>
                    <a:pt x="6870" y="8815"/>
                    <a:pt x="4439" y="8815"/>
                  </a:cubicBezTo>
                  <a:cubicBezTo>
                    <a:pt x="1977" y="8815"/>
                    <a:pt x="1" y="6839"/>
                    <a:pt x="1" y="4408"/>
                  </a:cubicBezTo>
                  <a:cubicBezTo>
                    <a:pt x="1" y="1976"/>
                    <a:pt x="1977" y="0"/>
                    <a:pt x="4439" y="0"/>
                  </a:cubicBezTo>
                  <a:cubicBezTo>
                    <a:pt x="6870" y="0"/>
                    <a:pt x="8846" y="1976"/>
                    <a:pt x="8846" y="4408"/>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9"/>
            <p:cNvSpPr/>
            <p:nvPr/>
          </p:nvSpPr>
          <p:spPr>
            <a:xfrm>
              <a:off x="4554294" y="2717083"/>
              <a:ext cx="33827" cy="33808"/>
            </a:xfrm>
            <a:custGeom>
              <a:rect b="b" l="l" r="r" t="t"/>
              <a:pathLst>
                <a:path extrusionOk="0" fill="none" h="1794" w="1795">
                  <a:moveTo>
                    <a:pt x="1794" y="882"/>
                  </a:moveTo>
                  <a:cubicBezTo>
                    <a:pt x="1794" y="1368"/>
                    <a:pt x="1399" y="1793"/>
                    <a:pt x="913" y="1793"/>
                  </a:cubicBezTo>
                  <a:cubicBezTo>
                    <a:pt x="396" y="1793"/>
                    <a:pt x="1" y="1368"/>
                    <a:pt x="1" y="882"/>
                  </a:cubicBezTo>
                  <a:cubicBezTo>
                    <a:pt x="1" y="395"/>
                    <a:pt x="396" y="0"/>
                    <a:pt x="913" y="0"/>
                  </a:cubicBezTo>
                  <a:cubicBezTo>
                    <a:pt x="1399" y="0"/>
                    <a:pt x="1794" y="395"/>
                    <a:pt x="1794" y="88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9"/>
            <p:cNvSpPr/>
            <p:nvPr/>
          </p:nvSpPr>
          <p:spPr>
            <a:xfrm>
              <a:off x="4539406" y="2658077"/>
              <a:ext cx="33243" cy="59023"/>
            </a:xfrm>
            <a:custGeom>
              <a:rect b="b" l="l" r="r" t="t"/>
              <a:pathLst>
                <a:path extrusionOk="0" fill="none" h="3132" w="1764">
                  <a:moveTo>
                    <a:pt x="1703" y="3131"/>
                  </a:moveTo>
                  <a:cubicBezTo>
                    <a:pt x="1703" y="3131"/>
                    <a:pt x="1764" y="760"/>
                    <a:pt x="1"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9"/>
            <p:cNvSpPr/>
            <p:nvPr/>
          </p:nvSpPr>
          <p:spPr>
            <a:xfrm>
              <a:off x="4494722" y="2689003"/>
              <a:ext cx="64186" cy="33243"/>
            </a:xfrm>
            <a:custGeom>
              <a:rect b="b" l="l" r="r" t="t"/>
              <a:pathLst>
                <a:path extrusionOk="0" fill="none" h="1764" w="3406">
                  <a:moveTo>
                    <a:pt x="3405" y="1764"/>
                  </a:moveTo>
                  <a:cubicBezTo>
                    <a:pt x="3405" y="1764"/>
                    <a:pt x="1794" y="1"/>
                    <a:pt x="1" y="73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9"/>
            <p:cNvSpPr/>
            <p:nvPr/>
          </p:nvSpPr>
          <p:spPr>
            <a:xfrm>
              <a:off x="4494722" y="2732537"/>
              <a:ext cx="59023" cy="33243"/>
            </a:xfrm>
            <a:custGeom>
              <a:rect b="b" l="l" r="r" t="t"/>
              <a:pathLst>
                <a:path extrusionOk="0" fill="none" h="1764" w="3132">
                  <a:moveTo>
                    <a:pt x="3131" y="92"/>
                  </a:moveTo>
                  <a:cubicBezTo>
                    <a:pt x="3131" y="92"/>
                    <a:pt x="761" y="1"/>
                    <a:pt x="1" y="1764"/>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9"/>
            <p:cNvSpPr/>
            <p:nvPr/>
          </p:nvSpPr>
          <p:spPr>
            <a:xfrm>
              <a:off x="4526232" y="2746295"/>
              <a:ext cx="32677" cy="64167"/>
            </a:xfrm>
            <a:custGeom>
              <a:rect b="b" l="l" r="r" t="t"/>
              <a:pathLst>
                <a:path extrusionOk="0" fill="none" h="3405" w="1734">
                  <a:moveTo>
                    <a:pt x="1733" y="0"/>
                  </a:moveTo>
                  <a:cubicBezTo>
                    <a:pt x="1733" y="0"/>
                    <a:pt x="0" y="1642"/>
                    <a:pt x="700" y="3405"/>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9"/>
            <p:cNvSpPr/>
            <p:nvPr/>
          </p:nvSpPr>
          <p:spPr>
            <a:xfrm>
              <a:off x="4569766" y="2751440"/>
              <a:ext cx="33243" cy="59023"/>
            </a:xfrm>
            <a:custGeom>
              <a:rect b="b" l="l" r="r" t="t"/>
              <a:pathLst>
                <a:path extrusionOk="0" fill="none" h="3132" w="1764">
                  <a:moveTo>
                    <a:pt x="92" y="1"/>
                  </a:moveTo>
                  <a:cubicBezTo>
                    <a:pt x="92" y="1"/>
                    <a:pt x="1" y="2402"/>
                    <a:pt x="1764" y="3132"/>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9"/>
            <p:cNvSpPr/>
            <p:nvPr/>
          </p:nvSpPr>
          <p:spPr>
            <a:xfrm>
              <a:off x="4583524" y="2746295"/>
              <a:ext cx="64167" cy="33243"/>
            </a:xfrm>
            <a:custGeom>
              <a:rect b="b" l="l" r="r" t="t"/>
              <a:pathLst>
                <a:path extrusionOk="0" fill="none" h="1764" w="3405">
                  <a:moveTo>
                    <a:pt x="0" y="0"/>
                  </a:moveTo>
                  <a:cubicBezTo>
                    <a:pt x="0" y="0"/>
                    <a:pt x="1641" y="1763"/>
                    <a:pt x="3404" y="1034"/>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9"/>
            <p:cNvSpPr/>
            <p:nvPr/>
          </p:nvSpPr>
          <p:spPr>
            <a:xfrm>
              <a:off x="4588669" y="2702760"/>
              <a:ext cx="59023" cy="33243"/>
            </a:xfrm>
            <a:custGeom>
              <a:rect b="b" l="l" r="r" t="t"/>
              <a:pathLst>
                <a:path extrusionOk="0" fill="none" h="1764" w="3132">
                  <a:moveTo>
                    <a:pt x="1" y="1672"/>
                  </a:moveTo>
                  <a:cubicBezTo>
                    <a:pt x="1" y="1672"/>
                    <a:pt x="2371" y="1763"/>
                    <a:pt x="3131"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9"/>
            <p:cNvSpPr/>
            <p:nvPr/>
          </p:nvSpPr>
          <p:spPr>
            <a:xfrm>
              <a:off x="4583524" y="2658077"/>
              <a:ext cx="33224" cy="64167"/>
            </a:xfrm>
            <a:custGeom>
              <a:rect b="b" l="l" r="r" t="t"/>
              <a:pathLst>
                <a:path extrusionOk="0" fill="none" h="3405" w="1763">
                  <a:moveTo>
                    <a:pt x="0" y="3405"/>
                  </a:moveTo>
                  <a:cubicBezTo>
                    <a:pt x="0" y="3405"/>
                    <a:pt x="1763" y="1763"/>
                    <a:pt x="1034"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9"/>
            <p:cNvSpPr/>
            <p:nvPr/>
          </p:nvSpPr>
          <p:spPr>
            <a:xfrm>
              <a:off x="3729991" y="2518880"/>
              <a:ext cx="1379341" cy="79055"/>
            </a:xfrm>
            <a:custGeom>
              <a:rect b="b" l="l" r="r" t="t"/>
              <a:pathLst>
                <a:path extrusionOk="0" fill="none" h="4195" w="73194">
                  <a:moveTo>
                    <a:pt x="0" y="0"/>
                  </a:moveTo>
                  <a:lnTo>
                    <a:pt x="73193" y="4195"/>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9"/>
            <p:cNvSpPr/>
            <p:nvPr/>
          </p:nvSpPr>
          <p:spPr>
            <a:xfrm>
              <a:off x="4862482" y="2942198"/>
              <a:ext cx="19" cy="140358"/>
            </a:xfrm>
            <a:custGeom>
              <a:rect b="b" l="l" r="r" t="t"/>
              <a:pathLst>
                <a:path extrusionOk="0" h="7448" w="1">
                  <a:moveTo>
                    <a:pt x="1" y="1"/>
                  </a:moveTo>
                  <a:lnTo>
                    <a:pt x="1" y="7447"/>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9"/>
            <p:cNvSpPr/>
            <p:nvPr/>
          </p:nvSpPr>
          <p:spPr>
            <a:xfrm>
              <a:off x="4862482" y="2942198"/>
              <a:ext cx="19" cy="140358"/>
            </a:xfrm>
            <a:custGeom>
              <a:rect b="b" l="l" r="r" t="t"/>
              <a:pathLst>
                <a:path extrusionOk="0" fill="none" h="7448" w="1">
                  <a:moveTo>
                    <a:pt x="1" y="1"/>
                  </a:moveTo>
                  <a:lnTo>
                    <a:pt x="1" y="7447"/>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9"/>
            <p:cNvSpPr/>
            <p:nvPr/>
          </p:nvSpPr>
          <p:spPr>
            <a:xfrm>
              <a:off x="4988504" y="2942764"/>
              <a:ext cx="19" cy="139792"/>
            </a:xfrm>
            <a:custGeom>
              <a:rect b="b" l="l" r="r" t="t"/>
              <a:pathLst>
                <a:path extrusionOk="0" h="7418" w="1">
                  <a:moveTo>
                    <a:pt x="1" y="7417"/>
                  </a:moveTo>
                  <a:lnTo>
                    <a:pt x="1" y="1"/>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9"/>
            <p:cNvSpPr/>
            <p:nvPr/>
          </p:nvSpPr>
          <p:spPr>
            <a:xfrm>
              <a:off x="4988504" y="2942764"/>
              <a:ext cx="19" cy="139792"/>
            </a:xfrm>
            <a:custGeom>
              <a:rect b="b" l="l" r="r" t="t"/>
              <a:pathLst>
                <a:path extrusionOk="0" fill="none" h="7418" w="1">
                  <a:moveTo>
                    <a:pt x="1" y="7417"/>
                  </a:moveTo>
                  <a:lnTo>
                    <a:pt x="1"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9"/>
            <p:cNvSpPr/>
            <p:nvPr/>
          </p:nvSpPr>
          <p:spPr>
            <a:xfrm>
              <a:off x="5621502" y="2738266"/>
              <a:ext cx="149516" cy="152381"/>
            </a:xfrm>
            <a:custGeom>
              <a:rect b="b" l="l" r="r" t="t"/>
              <a:pathLst>
                <a:path extrusionOk="0" h="8086" w="7934">
                  <a:moveTo>
                    <a:pt x="1125" y="1"/>
                  </a:moveTo>
                  <a:lnTo>
                    <a:pt x="0" y="153"/>
                  </a:lnTo>
                  <a:lnTo>
                    <a:pt x="7933" y="8086"/>
                  </a:lnTo>
                  <a:lnTo>
                    <a:pt x="7933" y="6779"/>
                  </a:lnTo>
                  <a:lnTo>
                    <a:pt x="1125"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9"/>
            <p:cNvSpPr/>
            <p:nvPr/>
          </p:nvSpPr>
          <p:spPr>
            <a:xfrm>
              <a:off x="5754969" y="2667236"/>
              <a:ext cx="46415" cy="352288"/>
            </a:xfrm>
            <a:custGeom>
              <a:rect b="b" l="l" r="r" t="t"/>
              <a:pathLst>
                <a:path extrusionOk="0" h="18694" w="2463">
                  <a:moveTo>
                    <a:pt x="1246" y="1"/>
                  </a:moveTo>
                  <a:cubicBezTo>
                    <a:pt x="547" y="1"/>
                    <a:pt x="0" y="548"/>
                    <a:pt x="0" y="1216"/>
                  </a:cubicBezTo>
                  <a:lnTo>
                    <a:pt x="0" y="18694"/>
                  </a:lnTo>
                  <a:lnTo>
                    <a:pt x="2462" y="18694"/>
                  </a:lnTo>
                  <a:lnTo>
                    <a:pt x="2462" y="1216"/>
                  </a:lnTo>
                  <a:cubicBezTo>
                    <a:pt x="2462" y="548"/>
                    <a:pt x="1915" y="1"/>
                    <a:pt x="1246"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9"/>
            <p:cNvSpPr/>
            <p:nvPr/>
          </p:nvSpPr>
          <p:spPr>
            <a:xfrm>
              <a:off x="5722893" y="2996626"/>
              <a:ext cx="110564" cy="34373"/>
            </a:xfrm>
            <a:custGeom>
              <a:rect b="b" l="l" r="r" t="t"/>
              <a:pathLst>
                <a:path extrusionOk="0" h="1824" w="5867">
                  <a:moveTo>
                    <a:pt x="0" y="0"/>
                  </a:moveTo>
                  <a:lnTo>
                    <a:pt x="0" y="1824"/>
                  </a:lnTo>
                  <a:lnTo>
                    <a:pt x="5866" y="1824"/>
                  </a:lnTo>
                  <a:lnTo>
                    <a:pt x="5866"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9"/>
            <p:cNvSpPr/>
            <p:nvPr/>
          </p:nvSpPr>
          <p:spPr>
            <a:xfrm>
              <a:off x="5821985" y="2938768"/>
              <a:ext cx="64167" cy="147217"/>
            </a:xfrm>
            <a:custGeom>
              <a:rect b="b" l="l" r="r" t="t"/>
              <a:pathLst>
                <a:path extrusionOk="0" h="7812" w="3405">
                  <a:moveTo>
                    <a:pt x="1703" y="0"/>
                  </a:moveTo>
                  <a:cubicBezTo>
                    <a:pt x="760" y="0"/>
                    <a:pt x="1" y="760"/>
                    <a:pt x="1" y="1702"/>
                  </a:cubicBezTo>
                  <a:lnTo>
                    <a:pt x="1" y="6079"/>
                  </a:lnTo>
                  <a:cubicBezTo>
                    <a:pt x="1" y="7022"/>
                    <a:pt x="760" y="7812"/>
                    <a:pt x="1703" y="7812"/>
                  </a:cubicBezTo>
                  <a:cubicBezTo>
                    <a:pt x="2645" y="7812"/>
                    <a:pt x="3405" y="7022"/>
                    <a:pt x="3405" y="6079"/>
                  </a:cubicBezTo>
                  <a:lnTo>
                    <a:pt x="3405" y="1702"/>
                  </a:lnTo>
                  <a:cubicBezTo>
                    <a:pt x="3405" y="760"/>
                    <a:pt x="2645" y="0"/>
                    <a:pt x="1703"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9"/>
            <p:cNvSpPr/>
            <p:nvPr/>
          </p:nvSpPr>
          <p:spPr>
            <a:xfrm>
              <a:off x="5670181" y="2938768"/>
              <a:ext cx="64186" cy="147217"/>
            </a:xfrm>
            <a:custGeom>
              <a:rect b="b" l="l" r="r" t="t"/>
              <a:pathLst>
                <a:path extrusionOk="0" h="7812" w="3406">
                  <a:moveTo>
                    <a:pt x="1703" y="0"/>
                  </a:moveTo>
                  <a:cubicBezTo>
                    <a:pt x="761" y="0"/>
                    <a:pt x="1" y="760"/>
                    <a:pt x="1" y="1702"/>
                  </a:cubicBezTo>
                  <a:lnTo>
                    <a:pt x="1" y="6079"/>
                  </a:lnTo>
                  <a:cubicBezTo>
                    <a:pt x="1" y="7022"/>
                    <a:pt x="761" y="7812"/>
                    <a:pt x="1703" y="7812"/>
                  </a:cubicBezTo>
                  <a:cubicBezTo>
                    <a:pt x="2645" y="7812"/>
                    <a:pt x="3405" y="7022"/>
                    <a:pt x="3405" y="6079"/>
                  </a:cubicBezTo>
                  <a:lnTo>
                    <a:pt x="3405" y="1702"/>
                  </a:lnTo>
                  <a:cubicBezTo>
                    <a:pt x="3405" y="760"/>
                    <a:pt x="2645" y="0"/>
                    <a:pt x="1703"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9"/>
            <p:cNvSpPr/>
            <p:nvPr/>
          </p:nvSpPr>
          <p:spPr>
            <a:xfrm>
              <a:off x="5359713" y="2498244"/>
              <a:ext cx="1621631" cy="341999"/>
            </a:xfrm>
            <a:custGeom>
              <a:rect b="b" l="l" r="r" t="t"/>
              <a:pathLst>
                <a:path extrusionOk="0" h="18148" w="86051">
                  <a:moveTo>
                    <a:pt x="86050" y="1"/>
                  </a:moveTo>
                  <a:lnTo>
                    <a:pt x="2189" y="3192"/>
                  </a:lnTo>
                  <a:lnTo>
                    <a:pt x="0" y="18147"/>
                  </a:lnTo>
                  <a:lnTo>
                    <a:pt x="7873" y="18147"/>
                  </a:lnTo>
                  <a:cubicBezTo>
                    <a:pt x="8237" y="18147"/>
                    <a:pt x="8602" y="17965"/>
                    <a:pt x="8845" y="17661"/>
                  </a:cubicBezTo>
                  <a:lnTo>
                    <a:pt x="11794" y="14104"/>
                  </a:lnTo>
                  <a:cubicBezTo>
                    <a:pt x="12341" y="13436"/>
                    <a:pt x="13101" y="13010"/>
                    <a:pt x="13952" y="12889"/>
                  </a:cubicBezTo>
                  <a:lnTo>
                    <a:pt x="85838" y="2098"/>
                  </a:lnTo>
                  <a:lnTo>
                    <a:pt x="86050"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9"/>
            <p:cNvSpPr/>
            <p:nvPr/>
          </p:nvSpPr>
          <p:spPr>
            <a:xfrm>
              <a:off x="5992692" y="2592775"/>
              <a:ext cx="281846" cy="281827"/>
            </a:xfrm>
            <a:custGeom>
              <a:rect b="b" l="l" r="r" t="t"/>
              <a:pathLst>
                <a:path extrusionOk="0" h="14955" w="14956">
                  <a:moveTo>
                    <a:pt x="7478" y="0"/>
                  </a:moveTo>
                  <a:cubicBezTo>
                    <a:pt x="3344" y="0"/>
                    <a:pt x="0" y="3344"/>
                    <a:pt x="0" y="7478"/>
                  </a:cubicBezTo>
                  <a:cubicBezTo>
                    <a:pt x="0" y="11611"/>
                    <a:pt x="3344" y="14955"/>
                    <a:pt x="7478" y="14955"/>
                  </a:cubicBezTo>
                  <a:cubicBezTo>
                    <a:pt x="11612" y="14955"/>
                    <a:pt x="14955" y="11611"/>
                    <a:pt x="14955" y="7478"/>
                  </a:cubicBezTo>
                  <a:cubicBezTo>
                    <a:pt x="14955" y="3344"/>
                    <a:pt x="11612" y="0"/>
                    <a:pt x="7478"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9"/>
            <p:cNvSpPr/>
            <p:nvPr/>
          </p:nvSpPr>
          <p:spPr>
            <a:xfrm>
              <a:off x="6001851" y="2614052"/>
              <a:ext cx="263510" cy="239633"/>
            </a:xfrm>
            <a:custGeom>
              <a:rect b="b" l="l" r="r" t="t"/>
              <a:pathLst>
                <a:path extrusionOk="0" h="12716" w="13983">
                  <a:moveTo>
                    <a:pt x="7003" y="0"/>
                  </a:moveTo>
                  <a:cubicBezTo>
                    <a:pt x="6508" y="0"/>
                    <a:pt x="6005" y="58"/>
                    <a:pt x="5502" y="178"/>
                  </a:cubicBezTo>
                  <a:cubicBezTo>
                    <a:pt x="2098" y="968"/>
                    <a:pt x="1" y="4403"/>
                    <a:pt x="791" y="7838"/>
                  </a:cubicBezTo>
                  <a:cubicBezTo>
                    <a:pt x="1495" y="10757"/>
                    <a:pt x="4121" y="12716"/>
                    <a:pt x="7002" y="12716"/>
                  </a:cubicBezTo>
                  <a:cubicBezTo>
                    <a:pt x="7481" y="12716"/>
                    <a:pt x="7966" y="12662"/>
                    <a:pt x="8451" y="12549"/>
                  </a:cubicBezTo>
                  <a:cubicBezTo>
                    <a:pt x="11886" y="11729"/>
                    <a:pt x="13983" y="8294"/>
                    <a:pt x="13162" y="4890"/>
                  </a:cubicBezTo>
                  <a:cubicBezTo>
                    <a:pt x="12488" y="1958"/>
                    <a:pt x="9886" y="0"/>
                    <a:pt x="7003"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9"/>
            <p:cNvSpPr/>
            <p:nvPr/>
          </p:nvSpPr>
          <p:spPr>
            <a:xfrm>
              <a:off x="6048834" y="2649483"/>
              <a:ext cx="168983" cy="169002"/>
            </a:xfrm>
            <a:custGeom>
              <a:rect b="b" l="l" r="r" t="t"/>
              <a:pathLst>
                <a:path extrusionOk="0" fill="none" h="8968" w="8967">
                  <a:moveTo>
                    <a:pt x="8967" y="4469"/>
                  </a:moveTo>
                  <a:cubicBezTo>
                    <a:pt x="8967" y="6961"/>
                    <a:pt x="6961" y="8967"/>
                    <a:pt x="4499" y="8967"/>
                  </a:cubicBezTo>
                  <a:cubicBezTo>
                    <a:pt x="2006" y="8967"/>
                    <a:pt x="0" y="6961"/>
                    <a:pt x="0" y="4469"/>
                  </a:cubicBezTo>
                  <a:cubicBezTo>
                    <a:pt x="0" y="2006"/>
                    <a:pt x="2006" y="0"/>
                    <a:pt x="4499" y="0"/>
                  </a:cubicBezTo>
                  <a:cubicBezTo>
                    <a:pt x="6961" y="0"/>
                    <a:pt x="8967" y="2006"/>
                    <a:pt x="8967" y="4469"/>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9"/>
            <p:cNvSpPr/>
            <p:nvPr/>
          </p:nvSpPr>
          <p:spPr>
            <a:xfrm>
              <a:off x="6116999" y="2717083"/>
              <a:ext cx="33243" cy="33808"/>
            </a:xfrm>
            <a:custGeom>
              <a:rect b="b" l="l" r="r" t="t"/>
              <a:pathLst>
                <a:path extrusionOk="0" fill="none" h="1794" w="1764">
                  <a:moveTo>
                    <a:pt x="0" y="882"/>
                  </a:moveTo>
                  <a:cubicBezTo>
                    <a:pt x="0" y="1368"/>
                    <a:pt x="396" y="1793"/>
                    <a:pt x="882" y="1793"/>
                  </a:cubicBezTo>
                  <a:cubicBezTo>
                    <a:pt x="1368" y="1793"/>
                    <a:pt x="1763" y="1368"/>
                    <a:pt x="1763" y="882"/>
                  </a:cubicBezTo>
                  <a:cubicBezTo>
                    <a:pt x="1763" y="395"/>
                    <a:pt x="1368" y="0"/>
                    <a:pt x="882" y="0"/>
                  </a:cubicBezTo>
                  <a:cubicBezTo>
                    <a:pt x="396" y="0"/>
                    <a:pt x="0" y="395"/>
                    <a:pt x="0" y="88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9"/>
            <p:cNvSpPr/>
            <p:nvPr/>
          </p:nvSpPr>
          <p:spPr>
            <a:xfrm>
              <a:off x="6131888" y="2658077"/>
              <a:ext cx="33243" cy="59023"/>
            </a:xfrm>
            <a:custGeom>
              <a:rect b="b" l="l" r="r" t="t"/>
              <a:pathLst>
                <a:path extrusionOk="0" fill="none" h="3132" w="1764">
                  <a:moveTo>
                    <a:pt x="92" y="3131"/>
                  </a:moveTo>
                  <a:cubicBezTo>
                    <a:pt x="92" y="3131"/>
                    <a:pt x="1" y="760"/>
                    <a:pt x="1764"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9"/>
            <p:cNvSpPr/>
            <p:nvPr/>
          </p:nvSpPr>
          <p:spPr>
            <a:xfrm>
              <a:off x="6145645" y="2689003"/>
              <a:ext cx="64167" cy="33243"/>
            </a:xfrm>
            <a:custGeom>
              <a:rect b="b" l="l" r="r" t="t"/>
              <a:pathLst>
                <a:path extrusionOk="0" fill="none" h="1764" w="3405">
                  <a:moveTo>
                    <a:pt x="0" y="1764"/>
                  </a:moveTo>
                  <a:cubicBezTo>
                    <a:pt x="0" y="1764"/>
                    <a:pt x="1642" y="1"/>
                    <a:pt x="3404" y="73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9"/>
            <p:cNvSpPr/>
            <p:nvPr/>
          </p:nvSpPr>
          <p:spPr>
            <a:xfrm>
              <a:off x="6150790" y="2732537"/>
              <a:ext cx="59023" cy="33243"/>
            </a:xfrm>
            <a:custGeom>
              <a:rect b="b" l="l" r="r" t="t"/>
              <a:pathLst>
                <a:path extrusionOk="0" fill="none" h="1764" w="3132">
                  <a:moveTo>
                    <a:pt x="1" y="92"/>
                  </a:moveTo>
                  <a:cubicBezTo>
                    <a:pt x="1" y="92"/>
                    <a:pt x="2372" y="1"/>
                    <a:pt x="3131" y="1764"/>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9"/>
            <p:cNvSpPr/>
            <p:nvPr/>
          </p:nvSpPr>
          <p:spPr>
            <a:xfrm>
              <a:off x="6145645" y="2746295"/>
              <a:ext cx="33243" cy="64167"/>
            </a:xfrm>
            <a:custGeom>
              <a:rect b="b" l="l" r="r" t="t"/>
              <a:pathLst>
                <a:path extrusionOk="0" fill="none" h="3405" w="1764">
                  <a:moveTo>
                    <a:pt x="0" y="0"/>
                  </a:moveTo>
                  <a:cubicBezTo>
                    <a:pt x="0" y="0"/>
                    <a:pt x="1763" y="1642"/>
                    <a:pt x="1034" y="3405"/>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9"/>
            <p:cNvSpPr/>
            <p:nvPr/>
          </p:nvSpPr>
          <p:spPr>
            <a:xfrm>
              <a:off x="6102111" y="2751440"/>
              <a:ext cx="33243" cy="59023"/>
            </a:xfrm>
            <a:custGeom>
              <a:rect b="b" l="l" r="r" t="t"/>
              <a:pathLst>
                <a:path extrusionOk="0" fill="none" h="3132" w="1764">
                  <a:moveTo>
                    <a:pt x="1672" y="1"/>
                  </a:moveTo>
                  <a:cubicBezTo>
                    <a:pt x="1672" y="1"/>
                    <a:pt x="1763" y="2402"/>
                    <a:pt x="0" y="3132"/>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9"/>
            <p:cNvSpPr/>
            <p:nvPr/>
          </p:nvSpPr>
          <p:spPr>
            <a:xfrm>
              <a:off x="6056843" y="2746295"/>
              <a:ext cx="64186" cy="33243"/>
            </a:xfrm>
            <a:custGeom>
              <a:rect b="b" l="l" r="r" t="t"/>
              <a:pathLst>
                <a:path extrusionOk="0" fill="none" h="1764" w="3406">
                  <a:moveTo>
                    <a:pt x="3405" y="0"/>
                  </a:moveTo>
                  <a:cubicBezTo>
                    <a:pt x="3405" y="0"/>
                    <a:pt x="1794" y="1763"/>
                    <a:pt x="1" y="1034"/>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9"/>
            <p:cNvSpPr/>
            <p:nvPr/>
          </p:nvSpPr>
          <p:spPr>
            <a:xfrm>
              <a:off x="6057427" y="2702760"/>
              <a:ext cx="59004" cy="33243"/>
            </a:xfrm>
            <a:custGeom>
              <a:rect b="b" l="l" r="r" t="t"/>
              <a:pathLst>
                <a:path extrusionOk="0" fill="none" h="1764" w="3131">
                  <a:moveTo>
                    <a:pt x="3131" y="1672"/>
                  </a:moveTo>
                  <a:cubicBezTo>
                    <a:pt x="3131" y="1672"/>
                    <a:pt x="730" y="1763"/>
                    <a:pt x="0"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9"/>
            <p:cNvSpPr/>
            <p:nvPr/>
          </p:nvSpPr>
          <p:spPr>
            <a:xfrm>
              <a:off x="6088354" y="2658077"/>
              <a:ext cx="32677" cy="64167"/>
            </a:xfrm>
            <a:custGeom>
              <a:rect b="b" l="l" r="r" t="t"/>
              <a:pathLst>
                <a:path extrusionOk="0" fill="none" h="3405" w="1734">
                  <a:moveTo>
                    <a:pt x="1733" y="3405"/>
                  </a:moveTo>
                  <a:cubicBezTo>
                    <a:pt x="1733" y="3405"/>
                    <a:pt x="1" y="1763"/>
                    <a:pt x="730"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9"/>
            <p:cNvSpPr/>
            <p:nvPr/>
          </p:nvSpPr>
          <p:spPr>
            <a:xfrm>
              <a:off x="5595721" y="2518880"/>
              <a:ext cx="1379341" cy="79055"/>
            </a:xfrm>
            <a:custGeom>
              <a:rect b="b" l="l" r="r" t="t"/>
              <a:pathLst>
                <a:path extrusionOk="0" fill="none" h="4195" w="73194">
                  <a:moveTo>
                    <a:pt x="73193" y="0"/>
                  </a:moveTo>
                  <a:lnTo>
                    <a:pt x="0" y="4195"/>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9"/>
            <p:cNvSpPr/>
            <p:nvPr/>
          </p:nvSpPr>
          <p:spPr>
            <a:xfrm>
              <a:off x="5842037" y="2942198"/>
              <a:ext cx="19" cy="140358"/>
            </a:xfrm>
            <a:custGeom>
              <a:rect b="b" l="l" r="r" t="t"/>
              <a:pathLst>
                <a:path extrusionOk="0" h="7448" w="1">
                  <a:moveTo>
                    <a:pt x="0" y="1"/>
                  </a:moveTo>
                  <a:lnTo>
                    <a:pt x="0" y="7447"/>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9"/>
            <p:cNvSpPr/>
            <p:nvPr/>
          </p:nvSpPr>
          <p:spPr>
            <a:xfrm>
              <a:off x="5842037" y="2942198"/>
              <a:ext cx="19" cy="140358"/>
            </a:xfrm>
            <a:custGeom>
              <a:rect b="b" l="l" r="r" t="t"/>
              <a:pathLst>
                <a:path extrusionOk="0" fill="none" h="7448" w="1">
                  <a:moveTo>
                    <a:pt x="0" y="1"/>
                  </a:moveTo>
                  <a:lnTo>
                    <a:pt x="0" y="7447"/>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9"/>
            <p:cNvSpPr/>
            <p:nvPr/>
          </p:nvSpPr>
          <p:spPr>
            <a:xfrm>
              <a:off x="5716580" y="2942764"/>
              <a:ext cx="19" cy="139792"/>
            </a:xfrm>
            <a:custGeom>
              <a:rect b="b" l="l" r="r" t="t"/>
              <a:pathLst>
                <a:path extrusionOk="0" h="7418" w="1">
                  <a:moveTo>
                    <a:pt x="1" y="7417"/>
                  </a:moveTo>
                  <a:lnTo>
                    <a:pt x="1" y="1"/>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9"/>
            <p:cNvSpPr/>
            <p:nvPr/>
          </p:nvSpPr>
          <p:spPr>
            <a:xfrm>
              <a:off x="5716580" y="2942764"/>
              <a:ext cx="19" cy="139792"/>
            </a:xfrm>
            <a:custGeom>
              <a:rect b="b" l="l" r="r" t="t"/>
              <a:pathLst>
                <a:path extrusionOk="0" fill="none" h="7418" w="1">
                  <a:moveTo>
                    <a:pt x="1" y="7417"/>
                  </a:moveTo>
                  <a:lnTo>
                    <a:pt x="1"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9"/>
            <p:cNvSpPr/>
            <p:nvPr/>
          </p:nvSpPr>
          <p:spPr>
            <a:xfrm>
              <a:off x="5333366" y="2832779"/>
              <a:ext cx="38387" cy="178161"/>
            </a:xfrm>
            <a:custGeom>
              <a:rect b="b" l="l" r="r" t="t"/>
              <a:pathLst>
                <a:path extrusionOk="0" h="9454" w="2037">
                  <a:moveTo>
                    <a:pt x="1003" y="1"/>
                  </a:moveTo>
                  <a:cubicBezTo>
                    <a:pt x="456" y="1"/>
                    <a:pt x="0" y="457"/>
                    <a:pt x="0" y="1034"/>
                  </a:cubicBezTo>
                  <a:lnTo>
                    <a:pt x="0" y="9454"/>
                  </a:lnTo>
                  <a:lnTo>
                    <a:pt x="2037" y="9454"/>
                  </a:lnTo>
                  <a:lnTo>
                    <a:pt x="2037" y="1034"/>
                  </a:lnTo>
                  <a:cubicBezTo>
                    <a:pt x="2037" y="457"/>
                    <a:pt x="1581" y="1"/>
                    <a:pt x="1003"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9"/>
            <p:cNvSpPr/>
            <p:nvPr/>
          </p:nvSpPr>
          <p:spPr>
            <a:xfrm>
              <a:off x="5297276" y="2996626"/>
              <a:ext cx="110564" cy="25780"/>
            </a:xfrm>
            <a:custGeom>
              <a:rect b="b" l="l" r="r" t="t"/>
              <a:pathLst>
                <a:path extrusionOk="0" h="1368" w="5867">
                  <a:moveTo>
                    <a:pt x="0" y="0"/>
                  </a:moveTo>
                  <a:lnTo>
                    <a:pt x="0" y="1368"/>
                  </a:lnTo>
                  <a:lnTo>
                    <a:pt x="5866" y="1368"/>
                  </a:lnTo>
                  <a:lnTo>
                    <a:pt x="5866"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9"/>
            <p:cNvSpPr/>
            <p:nvPr/>
          </p:nvSpPr>
          <p:spPr>
            <a:xfrm>
              <a:off x="5264051" y="2952507"/>
              <a:ext cx="52709" cy="119741"/>
            </a:xfrm>
            <a:custGeom>
              <a:rect b="b" l="l" r="r" t="t"/>
              <a:pathLst>
                <a:path extrusionOk="0" h="6354" w="2797">
                  <a:moveTo>
                    <a:pt x="1398" y="1"/>
                  </a:moveTo>
                  <a:cubicBezTo>
                    <a:pt x="638" y="1"/>
                    <a:pt x="0" y="609"/>
                    <a:pt x="0" y="1399"/>
                  </a:cubicBezTo>
                  <a:lnTo>
                    <a:pt x="0" y="4955"/>
                  </a:lnTo>
                  <a:cubicBezTo>
                    <a:pt x="0" y="5745"/>
                    <a:pt x="638" y="6353"/>
                    <a:pt x="1398" y="6353"/>
                  </a:cubicBezTo>
                  <a:cubicBezTo>
                    <a:pt x="2158" y="6353"/>
                    <a:pt x="2797" y="5745"/>
                    <a:pt x="2797" y="4955"/>
                  </a:cubicBezTo>
                  <a:lnTo>
                    <a:pt x="2797" y="1399"/>
                  </a:lnTo>
                  <a:cubicBezTo>
                    <a:pt x="2797" y="609"/>
                    <a:pt x="2158" y="1"/>
                    <a:pt x="1398"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9"/>
            <p:cNvSpPr/>
            <p:nvPr/>
          </p:nvSpPr>
          <p:spPr>
            <a:xfrm>
              <a:off x="5388359" y="2952507"/>
              <a:ext cx="52144" cy="119741"/>
            </a:xfrm>
            <a:custGeom>
              <a:rect b="b" l="l" r="r" t="t"/>
              <a:pathLst>
                <a:path extrusionOk="0" h="6354" w="2767">
                  <a:moveTo>
                    <a:pt x="1398" y="1"/>
                  </a:moveTo>
                  <a:cubicBezTo>
                    <a:pt x="608" y="1"/>
                    <a:pt x="0" y="609"/>
                    <a:pt x="0" y="1399"/>
                  </a:cubicBezTo>
                  <a:lnTo>
                    <a:pt x="0" y="4955"/>
                  </a:lnTo>
                  <a:cubicBezTo>
                    <a:pt x="0" y="5745"/>
                    <a:pt x="608" y="6353"/>
                    <a:pt x="1398" y="6353"/>
                  </a:cubicBezTo>
                  <a:cubicBezTo>
                    <a:pt x="2158" y="6353"/>
                    <a:pt x="2766" y="5745"/>
                    <a:pt x="2766" y="4955"/>
                  </a:cubicBezTo>
                  <a:lnTo>
                    <a:pt x="2766" y="1399"/>
                  </a:lnTo>
                  <a:cubicBezTo>
                    <a:pt x="2766" y="609"/>
                    <a:pt x="2158" y="1"/>
                    <a:pt x="1398"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9"/>
            <p:cNvSpPr/>
            <p:nvPr/>
          </p:nvSpPr>
          <p:spPr>
            <a:xfrm>
              <a:off x="5299557" y="2953091"/>
              <a:ext cx="19" cy="116858"/>
            </a:xfrm>
            <a:custGeom>
              <a:rect b="b" l="l" r="r" t="t"/>
              <a:pathLst>
                <a:path extrusionOk="0" h="6201" w="1">
                  <a:moveTo>
                    <a:pt x="1" y="0"/>
                  </a:moveTo>
                  <a:lnTo>
                    <a:pt x="1" y="6201"/>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9"/>
            <p:cNvSpPr/>
            <p:nvPr/>
          </p:nvSpPr>
          <p:spPr>
            <a:xfrm>
              <a:off x="5299557" y="2953091"/>
              <a:ext cx="19" cy="116858"/>
            </a:xfrm>
            <a:custGeom>
              <a:rect b="b" l="l" r="r" t="t"/>
              <a:pathLst>
                <a:path extrusionOk="0" fill="none" h="6201" w="1">
                  <a:moveTo>
                    <a:pt x="1" y="0"/>
                  </a:moveTo>
                  <a:lnTo>
                    <a:pt x="1" y="620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9"/>
            <p:cNvSpPr/>
            <p:nvPr/>
          </p:nvSpPr>
          <p:spPr>
            <a:xfrm>
              <a:off x="5403812" y="2955937"/>
              <a:ext cx="19" cy="113447"/>
            </a:xfrm>
            <a:custGeom>
              <a:rect b="b" l="l" r="r" t="t"/>
              <a:pathLst>
                <a:path extrusionOk="0" h="6020" w="1">
                  <a:moveTo>
                    <a:pt x="1" y="6019"/>
                  </a:moveTo>
                  <a:lnTo>
                    <a:pt x="1" y="1"/>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9"/>
            <p:cNvSpPr/>
            <p:nvPr/>
          </p:nvSpPr>
          <p:spPr>
            <a:xfrm>
              <a:off x="5403812" y="2955937"/>
              <a:ext cx="19" cy="113447"/>
            </a:xfrm>
            <a:custGeom>
              <a:rect b="b" l="l" r="r" t="t"/>
              <a:pathLst>
                <a:path extrusionOk="0" fill="none" h="6020" w="1">
                  <a:moveTo>
                    <a:pt x="1" y="6019"/>
                  </a:moveTo>
                  <a:lnTo>
                    <a:pt x="1"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9"/>
            <p:cNvSpPr/>
            <p:nvPr/>
          </p:nvSpPr>
          <p:spPr>
            <a:xfrm>
              <a:off x="4857902" y="2432943"/>
              <a:ext cx="363181" cy="53878"/>
            </a:xfrm>
            <a:custGeom>
              <a:rect b="b" l="l" r="r" t="t"/>
              <a:pathLst>
                <a:path extrusionOk="0" h="2859" w="19272">
                  <a:moveTo>
                    <a:pt x="1" y="1"/>
                  </a:moveTo>
                  <a:lnTo>
                    <a:pt x="1" y="1247"/>
                  </a:lnTo>
                  <a:lnTo>
                    <a:pt x="19271" y="2858"/>
                  </a:lnTo>
                  <a:lnTo>
                    <a:pt x="19271"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9"/>
            <p:cNvSpPr/>
            <p:nvPr/>
          </p:nvSpPr>
          <p:spPr>
            <a:xfrm>
              <a:off x="5483437" y="2432943"/>
              <a:ext cx="363181" cy="53878"/>
            </a:xfrm>
            <a:custGeom>
              <a:rect b="b" l="l" r="r" t="t"/>
              <a:pathLst>
                <a:path extrusionOk="0" h="2859" w="19272">
                  <a:moveTo>
                    <a:pt x="1" y="1"/>
                  </a:moveTo>
                  <a:lnTo>
                    <a:pt x="1" y="2858"/>
                  </a:lnTo>
                  <a:lnTo>
                    <a:pt x="19272" y="1247"/>
                  </a:lnTo>
                  <a:lnTo>
                    <a:pt x="19272"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9"/>
            <p:cNvSpPr/>
            <p:nvPr/>
          </p:nvSpPr>
          <p:spPr>
            <a:xfrm>
              <a:off x="5305870" y="2022798"/>
              <a:ext cx="93377" cy="403283"/>
            </a:xfrm>
            <a:custGeom>
              <a:rect b="b" l="l" r="r" t="t"/>
              <a:pathLst>
                <a:path extrusionOk="0" h="21400" w="4955">
                  <a:moveTo>
                    <a:pt x="1216" y="1"/>
                  </a:moveTo>
                  <a:lnTo>
                    <a:pt x="0" y="21399"/>
                  </a:lnTo>
                  <a:lnTo>
                    <a:pt x="4955" y="21399"/>
                  </a:lnTo>
                  <a:lnTo>
                    <a:pt x="3739"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9"/>
            <p:cNvSpPr/>
            <p:nvPr/>
          </p:nvSpPr>
          <p:spPr>
            <a:xfrm>
              <a:off x="5352269" y="2023947"/>
              <a:ext cx="19" cy="304177"/>
            </a:xfrm>
            <a:custGeom>
              <a:rect b="b" l="l" r="r" t="t"/>
              <a:pathLst>
                <a:path extrusionOk="0" h="16141" w="1">
                  <a:moveTo>
                    <a:pt x="0" y="0"/>
                  </a:moveTo>
                  <a:lnTo>
                    <a:pt x="0" y="1614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9"/>
            <p:cNvSpPr/>
            <p:nvPr/>
          </p:nvSpPr>
          <p:spPr>
            <a:xfrm>
              <a:off x="5352269" y="2023947"/>
              <a:ext cx="19" cy="304177"/>
            </a:xfrm>
            <a:custGeom>
              <a:rect b="b" l="l" r="r" t="t"/>
              <a:pathLst>
                <a:path extrusionOk="0" fill="none" h="16141" w="1">
                  <a:moveTo>
                    <a:pt x="0" y="0"/>
                  </a:moveTo>
                  <a:lnTo>
                    <a:pt x="0" y="16140"/>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9"/>
            <p:cNvSpPr/>
            <p:nvPr/>
          </p:nvSpPr>
          <p:spPr>
            <a:xfrm>
              <a:off x="5123121" y="2350454"/>
              <a:ext cx="458838" cy="523005"/>
            </a:xfrm>
            <a:custGeom>
              <a:rect b="b" l="l" r="r" t="t"/>
              <a:pathLst>
                <a:path extrusionOk="0" h="27753" w="24348">
                  <a:moveTo>
                    <a:pt x="12159" y="1"/>
                  </a:moveTo>
                  <a:cubicBezTo>
                    <a:pt x="5442" y="1"/>
                    <a:pt x="1" y="5442"/>
                    <a:pt x="1" y="12159"/>
                  </a:cubicBezTo>
                  <a:cubicBezTo>
                    <a:pt x="1" y="18907"/>
                    <a:pt x="5442" y="27752"/>
                    <a:pt x="12159" y="27752"/>
                  </a:cubicBezTo>
                  <a:cubicBezTo>
                    <a:pt x="18877" y="27752"/>
                    <a:pt x="24348" y="18907"/>
                    <a:pt x="24348" y="12159"/>
                  </a:cubicBezTo>
                  <a:cubicBezTo>
                    <a:pt x="24348" y="5442"/>
                    <a:pt x="18877" y="1"/>
                    <a:pt x="12159"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9"/>
            <p:cNvSpPr/>
            <p:nvPr/>
          </p:nvSpPr>
          <p:spPr>
            <a:xfrm>
              <a:off x="5108798" y="2328121"/>
              <a:ext cx="486917" cy="520593"/>
            </a:xfrm>
            <a:custGeom>
              <a:rect b="b" l="l" r="r" t="t"/>
              <a:pathLst>
                <a:path extrusionOk="0" h="27625" w="25838">
                  <a:moveTo>
                    <a:pt x="12919" y="0"/>
                  </a:moveTo>
                  <a:cubicBezTo>
                    <a:pt x="5806" y="0"/>
                    <a:pt x="1" y="5776"/>
                    <a:pt x="1" y="12919"/>
                  </a:cubicBezTo>
                  <a:cubicBezTo>
                    <a:pt x="1" y="18086"/>
                    <a:pt x="3040" y="24438"/>
                    <a:pt x="7417" y="27539"/>
                  </a:cubicBezTo>
                  <a:cubicBezTo>
                    <a:pt x="7495" y="27597"/>
                    <a:pt x="7583" y="27625"/>
                    <a:pt x="7666" y="27625"/>
                  </a:cubicBezTo>
                  <a:cubicBezTo>
                    <a:pt x="7844" y="27625"/>
                    <a:pt x="8005" y="27502"/>
                    <a:pt x="8025" y="27296"/>
                  </a:cubicBezTo>
                  <a:lnTo>
                    <a:pt x="8117" y="26840"/>
                  </a:lnTo>
                  <a:cubicBezTo>
                    <a:pt x="8177" y="26566"/>
                    <a:pt x="8421" y="26353"/>
                    <a:pt x="8724" y="26353"/>
                  </a:cubicBezTo>
                  <a:lnTo>
                    <a:pt x="17114" y="26353"/>
                  </a:lnTo>
                  <a:cubicBezTo>
                    <a:pt x="17418" y="26353"/>
                    <a:pt x="17661" y="26566"/>
                    <a:pt x="17722" y="26840"/>
                  </a:cubicBezTo>
                  <a:lnTo>
                    <a:pt x="17813" y="27296"/>
                  </a:lnTo>
                  <a:cubicBezTo>
                    <a:pt x="17854" y="27502"/>
                    <a:pt x="18008" y="27625"/>
                    <a:pt x="18178" y="27625"/>
                  </a:cubicBezTo>
                  <a:cubicBezTo>
                    <a:pt x="18259" y="27625"/>
                    <a:pt x="18343" y="27597"/>
                    <a:pt x="18421" y="27539"/>
                  </a:cubicBezTo>
                  <a:cubicBezTo>
                    <a:pt x="22798" y="24438"/>
                    <a:pt x="25837" y="18086"/>
                    <a:pt x="25837" y="12919"/>
                  </a:cubicBezTo>
                  <a:cubicBezTo>
                    <a:pt x="25837" y="5776"/>
                    <a:pt x="20062" y="0"/>
                    <a:pt x="12919"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9"/>
            <p:cNvSpPr/>
            <p:nvPr/>
          </p:nvSpPr>
          <p:spPr>
            <a:xfrm>
              <a:off x="5258887" y="2505707"/>
              <a:ext cx="84218" cy="61303"/>
            </a:xfrm>
            <a:custGeom>
              <a:rect b="b" l="l" r="r" t="t"/>
              <a:pathLst>
                <a:path extrusionOk="0" h="3253" w="4469">
                  <a:moveTo>
                    <a:pt x="852" y="0"/>
                  </a:moveTo>
                  <a:lnTo>
                    <a:pt x="1" y="3252"/>
                  </a:lnTo>
                  <a:cubicBezTo>
                    <a:pt x="1308" y="2948"/>
                    <a:pt x="2888" y="2766"/>
                    <a:pt x="4469" y="2705"/>
                  </a:cubicBezTo>
                  <a:lnTo>
                    <a:pt x="4469" y="91"/>
                  </a:lnTo>
                  <a:cubicBezTo>
                    <a:pt x="3223" y="61"/>
                    <a:pt x="1976" y="30"/>
                    <a:pt x="852"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9"/>
            <p:cNvSpPr/>
            <p:nvPr/>
          </p:nvSpPr>
          <p:spPr>
            <a:xfrm>
              <a:off x="5361993" y="2505707"/>
              <a:ext cx="83653" cy="59004"/>
            </a:xfrm>
            <a:custGeom>
              <a:rect b="b" l="l" r="r" t="t"/>
              <a:pathLst>
                <a:path extrusionOk="0" h="3131" w="4439">
                  <a:moveTo>
                    <a:pt x="3588" y="0"/>
                  </a:moveTo>
                  <a:cubicBezTo>
                    <a:pt x="2493" y="30"/>
                    <a:pt x="1247" y="61"/>
                    <a:pt x="1" y="91"/>
                  </a:cubicBezTo>
                  <a:lnTo>
                    <a:pt x="1" y="2705"/>
                  </a:lnTo>
                  <a:cubicBezTo>
                    <a:pt x="1551" y="2705"/>
                    <a:pt x="3101" y="2857"/>
                    <a:pt x="4439" y="3131"/>
                  </a:cubicBezTo>
                  <a:lnTo>
                    <a:pt x="3588" y="0"/>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9"/>
            <p:cNvSpPr/>
            <p:nvPr/>
          </p:nvSpPr>
          <p:spPr>
            <a:xfrm>
              <a:off x="5450211" y="2499488"/>
              <a:ext cx="104269" cy="104175"/>
            </a:xfrm>
            <a:custGeom>
              <a:rect b="b" l="l" r="r" t="t"/>
              <a:pathLst>
                <a:path extrusionOk="0" h="5528" w="5533">
                  <a:moveTo>
                    <a:pt x="2630" y="0"/>
                  </a:moveTo>
                  <a:cubicBezTo>
                    <a:pt x="2444" y="0"/>
                    <a:pt x="2247" y="18"/>
                    <a:pt x="2037" y="57"/>
                  </a:cubicBezTo>
                  <a:cubicBezTo>
                    <a:pt x="1490" y="117"/>
                    <a:pt x="791" y="208"/>
                    <a:pt x="1" y="269"/>
                  </a:cubicBezTo>
                  <a:lnTo>
                    <a:pt x="943" y="3795"/>
                  </a:lnTo>
                  <a:cubicBezTo>
                    <a:pt x="2159" y="4190"/>
                    <a:pt x="3040" y="4768"/>
                    <a:pt x="3283" y="5528"/>
                  </a:cubicBezTo>
                  <a:lnTo>
                    <a:pt x="3739" y="5193"/>
                  </a:lnTo>
                  <a:cubicBezTo>
                    <a:pt x="5229" y="4130"/>
                    <a:pt x="5533" y="2002"/>
                    <a:pt x="4256" y="695"/>
                  </a:cubicBezTo>
                  <a:lnTo>
                    <a:pt x="4287" y="695"/>
                  </a:lnTo>
                  <a:cubicBezTo>
                    <a:pt x="3878" y="262"/>
                    <a:pt x="3336" y="0"/>
                    <a:pt x="2630"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9"/>
            <p:cNvSpPr/>
            <p:nvPr/>
          </p:nvSpPr>
          <p:spPr>
            <a:xfrm>
              <a:off x="5150617" y="2499488"/>
              <a:ext cx="103704" cy="104175"/>
            </a:xfrm>
            <a:custGeom>
              <a:rect b="b" l="l" r="r" t="t"/>
              <a:pathLst>
                <a:path extrusionOk="0" h="5528" w="5503">
                  <a:moveTo>
                    <a:pt x="2876" y="0"/>
                  </a:moveTo>
                  <a:cubicBezTo>
                    <a:pt x="2179" y="0"/>
                    <a:pt x="1656" y="262"/>
                    <a:pt x="1247" y="695"/>
                  </a:cubicBezTo>
                  <a:cubicBezTo>
                    <a:pt x="1" y="2002"/>
                    <a:pt x="274" y="4130"/>
                    <a:pt x="1764" y="5193"/>
                  </a:cubicBezTo>
                  <a:lnTo>
                    <a:pt x="2250" y="5528"/>
                  </a:lnTo>
                  <a:cubicBezTo>
                    <a:pt x="2524" y="4859"/>
                    <a:pt x="3375" y="4312"/>
                    <a:pt x="4530" y="3917"/>
                  </a:cubicBezTo>
                  <a:lnTo>
                    <a:pt x="5495" y="269"/>
                  </a:lnTo>
                  <a:lnTo>
                    <a:pt x="5495" y="269"/>
                  </a:lnTo>
                  <a:cubicBezTo>
                    <a:pt x="5497" y="269"/>
                    <a:pt x="5500" y="269"/>
                    <a:pt x="5502" y="269"/>
                  </a:cubicBezTo>
                  <a:lnTo>
                    <a:pt x="5502" y="239"/>
                  </a:lnTo>
                  <a:lnTo>
                    <a:pt x="5495" y="269"/>
                  </a:lnTo>
                  <a:lnTo>
                    <a:pt x="5495" y="269"/>
                  </a:lnTo>
                  <a:cubicBezTo>
                    <a:pt x="4707" y="208"/>
                    <a:pt x="4011" y="117"/>
                    <a:pt x="3466" y="57"/>
                  </a:cubicBezTo>
                  <a:cubicBezTo>
                    <a:pt x="3257" y="18"/>
                    <a:pt x="3060" y="0"/>
                    <a:pt x="2876"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9"/>
            <p:cNvSpPr/>
            <p:nvPr/>
          </p:nvSpPr>
          <p:spPr>
            <a:xfrm>
              <a:off x="5246863" y="2599635"/>
              <a:ext cx="211384" cy="195931"/>
            </a:xfrm>
            <a:custGeom>
              <a:rect b="b" l="l" r="r" t="t"/>
              <a:pathLst>
                <a:path extrusionOk="0" h="10397" w="11217">
                  <a:moveTo>
                    <a:pt x="5593" y="1"/>
                  </a:moveTo>
                  <a:cubicBezTo>
                    <a:pt x="2493" y="1"/>
                    <a:pt x="0" y="2341"/>
                    <a:pt x="0" y="5199"/>
                  </a:cubicBezTo>
                  <a:cubicBezTo>
                    <a:pt x="0" y="8086"/>
                    <a:pt x="2493" y="10396"/>
                    <a:pt x="5593" y="10396"/>
                  </a:cubicBezTo>
                  <a:cubicBezTo>
                    <a:pt x="8693" y="10396"/>
                    <a:pt x="11216" y="8086"/>
                    <a:pt x="11216" y="5199"/>
                  </a:cubicBezTo>
                  <a:cubicBezTo>
                    <a:pt x="11216" y="2341"/>
                    <a:pt x="8693" y="1"/>
                    <a:pt x="5593"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1" name="Google Shape;2761;p49"/>
          <p:cNvGrpSpPr/>
          <p:nvPr/>
        </p:nvGrpSpPr>
        <p:grpSpPr>
          <a:xfrm>
            <a:off x="2798404" y="3368197"/>
            <a:ext cx="2972874" cy="1119896"/>
            <a:chOff x="2632441" y="3764222"/>
            <a:chExt cx="2972874" cy="1119896"/>
          </a:xfrm>
        </p:grpSpPr>
        <p:sp>
          <p:nvSpPr>
            <p:cNvPr id="2762" name="Google Shape;2762;p49"/>
            <p:cNvSpPr/>
            <p:nvPr/>
          </p:nvSpPr>
          <p:spPr>
            <a:xfrm>
              <a:off x="5144323" y="4677309"/>
              <a:ext cx="25215" cy="117442"/>
            </a:xfrm>
            <a:custGeom>
              <a:rect b="b" l="l" r="r" t="t"/>
              <a:pathLst>
                <a:path extrusionOk="0" h="6232" w="1338">
                  <a:moveTo>
                    <a:pt x="0" y="1"/>
                  </a:moveTo>
                  <a:lnTo>
                    <a:pt x="0" y="6232"/>
                  </a:lnTo>
                  <a:lnTo>
                    <a:pt x="1338" y="6232"/>
                  </a:lnTo>
                  <a:lnTo>
                    <a:pt x="1338"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9"/>
            <p:cNvSpPr/>
            <p:nvPr/>
          </p:nvSpPr>
          <p:spPr>
            <a:xfrm>
              <a:off x="5092760" y="4755784"/>
              <a:ext cx="128334" cy="128334"/>
            </a:xfrm>
            <a:custGeom>
              <a:rect b="b" l="l" r="r" t="t"/>
              <a:pathLst>
                <a:path extrusionOk="0" h="6810" w="6810">
                  <a:moveTo>
                    <a:pt x="3405" y="1"/>
                  </a:moveTo>
                  <a:cubicBezTo>
                    <a:pt x="1551" y="1"/>
                    <a:pt x="1" y="1521"/>
                    <a:pt x="1" y="3405"/>
                  </a:cubicBezTo>
                  <a:cubicBezTo>
                    <a:pt x="1" y="5259"/>
                    <a:pt x="1551" y="6810"/>
                    <a:pt x="3405" y="6810"/>
                  </a:cubicBezTo>
                  <a:cubicBezTo>
                    <a:pt x="5290" y="6810"/>
                    <a:pt x="6809" y="5259"/>
                    <a:pt x="6809" y="3405"/>
                  </a:cubicBezTo>
                  <a:cubicBezTo>
                    <a:pt x="6809" y="1521"/>
                    <a:pt x="5290" y="1"/>
                    <a:pt x="3405"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9"/>
            <p:cNvSpPr/>
            <p:nvPr/>
          </p:nvSpPr>
          <p:spPr>
            <a:xfrm>
              <a:off x="5130000" y="4792458"/>
              <a:ext cx="54443" cy="54424"/>
            </a:xfrm>
            <a:custGeom>
              <a:rect b="b" l="l" r="r" t="t"/>
              <a:pathLst>
                <a:path extrusionOk="0" h="2888" w="2889">
                  <a:moveTo>
                    <a:pt x="1429" y="0"/>
                  </a:moveTo>
                  <a:cubicBezTo>
                    <a:pt x="639" y="0"/>
                    <a:pt x="1" y="639"/>
                    <a:pt x="1" y="1459"/>
                  </a:cubicBezTo>
                  <a:cubicBezTo>
                    <a:pt x="1" y="2249"/>
                    <a:pt x="639" y="2888"/>
                    <a:pt x="1429" y="2888"/>
                  </a:cubicBezTo>
                  <a:cubicBezTo>
                    <a:pt x="2250" y="2888"/>
                    <a:pt x="2888" y="2249"/>
                    <a:pt x="2888" y="1459"/>
                  </a:cubicBezTo>
                  <a:cubicBezTo>
                    <a:pt x="2888" y="639"/>
                    <a:pt x="2250" y="0"/>
                    <a:pt x="1429"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9"/>
            <p:cNvSpPr/>
            <p:nvPr/>
          </p:nvSpPr>
          <p:spPr>
            <a:xfrm>
              <a:off x="4067390" y="4664136"/>
              <a:ext cx="25799" cy="133479"/>
            </a:xfrm>
            <a:custGeom>
              <a:rect b="b" l="l" r="r" t="t"/>
              <a:pathLst>
                <a:path extrusionOk="0" h="7083" w="1369">
                  <a:moveTo>
                    <a:pt x="1" y="1"/>
                  </a:moveTo>
                  <a:lnTo>
                    <a:pt x="1" y="7083"/>
                  </a:lnTo>
                  <a:lnTo>
                    <a:pt x="1368" y="7083"/>
                  </a:lnTo>
                  <a:lnTo>
                    <a:pt x="1368"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9"/>
            <p:cNvSpPr/>
            <p:nvPr/>
          </p:nvSpPr>
          <p:spPr>
            <a:xfrm>
              <a:off x="3994061" y="4790743"/>
              <a:ext cx="152400" cy="25780"/>
            </a:xfrm>
            <a:custGeom>
              <a:rect b="b" l="l" r="r" t="t"/>
              <a:pathLst>
                <a:path extrusionOk="0" h="1368" w="8087">
                  <a:moveTo>
                    <a:pt x="1" y="0"/>
                  </a:moveTo>
                  <a:lnTo>
                    <a:pt x="1" y="1368"/>
                  </a:lnTo>
                  <a:lnTo>
                    <a:pt x="8086" y="1368"/>
                  </a:lnTo>
                  <a:lnTo>
                    <a:pt x="8086"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9"/>
            <p:cNvSpPr/>
            <p:nvPr/>
          </p:nvSpPr>
          <p:spPr>
            <a:xfrm>
              <a:off x="3925329" y="4742045"/>
              <a:ext cx="128334" cy="128316"/>
            </a:xfrm>
            <a:custGeom>
              <a:rect b="b" l="l" r="r" t="t"/>
              <a:pathLst>
                <a:path extrusionOk="0" h="6809" w="6810">
                  <a:moveTo>
                    <a:pt x="3405" y="0"/>
                  </a:moveTo>
                  <a:cubicBezTo>
                    <a:pt x="1520" y="0"/>
                    <a:pt x="0" y="1520"/>
                    <a:pt x="0" y="3405"/>
                  </a:cubicBezTo>
                  <a:cubicBezTo>
                    <a:pt x="0" y="5289"/>
                    <a:pt x="1520" y="6809"/>
                    <a:pt x="3405" y="6809"/>
                  </a:cubicBezTo>
                  <a:cubicBezTo>
                    <a:pt x="5289" y="6809"/>
                    <a:pt x="6809" y="5289"/>
                    <a:pt x="6809" y="3405"/>
                  </a:cubicBezTo>
                  <a:cubicBezTo>
                    <a:pt x="6809" y="1520"/>
                    <a:pt x="5289" y="0"/>
                    <a:pt x="3405"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9"/>
            <p:cNvSpPr/>
            <p:nvPr/>
          </p:nvSpPr>
          <p:spPr>
            <a:xfrm>
              <a:off x="3961985" y="4778701"/>
              <a:ext cx="55009" cy="55009"/>
            </a:xfrm>
            <a:custGeom>
              <a:rect b="b" l="l" r="r" t="t"/>
              <a:pathLst>
                <a:path extrusionOk="0" h="2919" w="2919">
                  <a:moveTo>
                    <a:pt x="1460" y="1"/>
                  </a:moveTo>
                  <a:cubicBezTo>
                    <a:pt x="669" y="1"/>
                    <a:pt x="1" y="669"/>
                    <a:pt x="1" y="1460"/>
                  </a:cubicBezTo>
                  <a:cubicBezTo>
                    <a:pt x="1" y="2280"/>
                    <a:pt x="669" y="2919"/>
                    <a:pt x="1460" y="2919"/>
                  </a:cubicBezTo>
                  <a:cubicBezTo>
                    <a:pt x="2250" y="2919"/>
                    <a:pt x="2919" y="2280"/>
                    <a:pt x="2919" y="1460"/>
                  </a:cubicBezTo>
                  <a:cubicBezTo>
                    <a:pt x="2919" y="669"/>
                    <a:pt x="2250" y="1"/>
                    <a:pt x="1460"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9"/>
            <p:cNvSpPr/>
            <p:nvPr/>
          </p:nvSpPr>
          <p:spPr>
            <a:xfrm>
              <a:off x="4110924" y="4742045"/>
              <a:ext cx="128334" cy="128316"/>
            </a:xfrm>
            <a:custGeom>
              <a:rect b="b" l="l" r="r" t="t"/>
              <a:pathLst>
                <a:path extrusionOk="0" h="6809" w="6810">
                  <a:moveTo>
                    <a:pt x="3405" y="0"/>
                  </a:moveTo>
                  <a:cubicBezTo>
                    <a:pt x="1551" y="0"/>
                    <a:pt x="1" y="1520"/>
                    <a:pt x="1" y="3405"/>
                  </a:cubicBezTo>
                  <a:cubicBezTo>
                    <a:pt x="1" y="5289"/>
                    <a:pt x="1551" y="6809"/>
                    <a:pt x="3405" y="6809"/>
                  </a:cubicBezTo>
                  <a:cubicBezTo>
                    <a:pt x="5289" y="6809"/>
                    <a:pt x="6809" y="5289"/>
                    <a:pt x="6809" y="3405"/>
                  </a:cubicBezTo>
                  <a:cubicBezTo>
                    <a:pt x="6809" y="1520"/>
                    <a:pt x="5289" y="0"/>
                    <a:pt x="3405"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9"/>
            <p:cNvSpPr/>
            <p:nvPr/>
          </p:nvSpPr>
          <p:spPr>
            <a:xfrm>
              <a:off x="4148164" y="4778701"/>
              <a:ext cx="54424" cy="55009"/>
            </a:xfrm>
            <a:custGeom>
              <a:rect b="b" l="l" r="r" t="t"/>
              <a:pathLst>
                <a:path extrusionOk="0" h="2919" w="2888">
                  <a:moveTo>
                    <a:pt x="1429" y="1"/>
                  </a:moveTo>
                  <a:cubicBezTo>
                    <a:pt x="639" y="1"/>
                    <a:pt x="0" y="669"/>
                    <a:pt x="0" y="1460"/>
                  </a:cubicBezTo>
                  <a:cubicBezTo>
                    <a:pt x="0" y="2280"/>
                    <a:pt x="639" y="2919"/>
                    <a:pt x="1429" y="2919"/>
                  </a:cubicBezTo>
                  <a:cubicBezTo>
                    <a:pt x="2250" y="2919"/>
                    <a:pt x="2888" y="2280"/>
                    <a:pt x="2888" y="1460"/>
                  </a:cubicBezTo>
                  <a:cubicBezTo>
                    <a:pt x="2888" y="669"/>
                    <a:pt x="2250" y="1"/>
                    <a:pt x="1429"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9"/>
            <p:cNvSpPr/>
            <p:nvPr/>
          </p:nvSpPr>
          <p:spPr>
            <a:xfrm>
              <a:off x="2638736" y="4353667"/>
              <a:ext cx="2966580" cy="323644"/>
            </a:xfrm>
            <a:custGeom>
              <a:rect b="b" l="l" r="r" t="t"/>
              <a:pathLst>
                <a:path extrusionOk="0" h="17174" w="157420">
                  <a:moveTo>
                    <a:pt x="1186" y="0"/>
                  </a:moveTo>
                  <a:cubicBezTo>
                    <a:pt x="517" y="0"/>
                    <a:pt x="1" y="517"/>
                    <a:pt x="1" y="1186"/>
                  </a:cubicBezTo>
                  <a:lnTo>
                    <a:pt x="1" y="2827"/>
                  </a:lnTo>
                  <a:cubicBezTo>
                    <a:pt x="1" y="3344"/>
                    <a:pt x="335" y="3830"/>
                    <a:pt x="852" y="3982"/>
                  </a:cubicBezTo>
                  <a:lnTo>
                    <a:pt x="36172" y="14712"/>
                  </a:lnTo>
                  <a:cubicBezTo>
                    <a:pt x="41552" y="16353"/>
                    <a:pt x="47144" y="17174"/>
                    <a:pt x="52798" y="17174"/>
                  </a:cubicBezTo>
                  <a:lnTo>
                    <a:pt x="146022" y="17174"/>
                  </a:lnTo>
                  <a:cubicBezTo>
                    <a:pt x="149517" y="17083"/>
                    <a:pt x="157420" y="16110"/>
                    <a:pt x="157268" y="12341"/>
                  </a:cubicBezTo>
                  <a:cubicBezTo>
                    <a:pt x="157116" y="8572"/>
                    <a:pt x="152952" y="7386"/>
                    <a:pt x="152952" y="7386"/>
                  </a:cubicBezTo>
                  <a:cubicBezTo>
                    <a:pt x="152253" y="6566"/>
                    <a:pt x="151128" y="5684"/>
                    <a:pt x="149791" y="4863"/>
                  </a:cubicBezTo>
                  <a:cubicBezTo>
                    <a:pt x="144806" y="1642"/>
                    <a:pt x="138939" y="0"/>
                    <a:pt x="132982"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9"/>
            <p:cNvSpPr/>
            <p:nvPr/>
          </p:nvSpPr>
          <p:spPr>
            <a:xfrm>
              <a:off x="5315595" y="4451610"/>
              <a:ext cx="83653" cy="67051"/>
            </a:xfrm>
            <a:custGeom>
              <a:rect b="b" l="l" r="r" t="t"/>
              <a:pathLst>
                <a:path extrusionOk="0" h="3558" w="4439">
                  <a:moveTo>
                    <a:pt x="1" y="1"/>
                  </a:moveTo>
                  <a:lnTo>
                    <a:pt x="1" y="122"/>
                  </a:lnTo>
                  <a:cubicBezTo>
                    <a:pt x="1" y="1551"/>
                    <a:pt x="852" y="2828"/>
                    <a:pt x="2189" y="3314"/>
                  </a:cubicBezTo>
                  <a:cubicBezTo>
                    <a:pt x="2676" y="3466"/>
                    <a:pt x="3162" y="3557"/>
                    <a:pt x="3679" y="3557"/>
                  </a:cubicBezTo>
                  <a:lnTo>
                    <a:pt x="3831" y="3557"/>
                  </a:lnTo>
                  <a:cubicBezTo>
                    <a:pt x="4195" y="3527"/>
                    <a:pt x="4439" y="3223"/>
                    <a:pt x="4408" y="2888"/>
                  </a:cubicBezTo>
                  <a:lnTo>
                    <a:pt x="4074" y="822"/>
                  </a:lnTo>
                  <a:lnTo>
                    <a:pt x="4074" y="852"/>
                  </a:lnTo>
                  <a:cubicBezTo>
                    <a:pt x="4013" y="548"/>
                    <a:pt x="3770" y="305"/>
                    <a:pt x="3466" y="274"/>
                  </a:cubicBezTo>
                  <a:cubicBezTo>
                    <a:pt x="2736" y="244"/>
                    <a:pt x="2007" y="183"/>
                    <a:pt x="1277" y="122"/>
                  </a:cubicBezTo>
                  <a:lnTo>
                    <a:pt x="1"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9"/>
            <p:cNvSpPr/>
            <p:nvPr/>
          </p:nvSpPr>
          <p:spPr>
            <a:xfrm>
              <a:off x="5406677" y="4456208"/>
              <a:ext cx="118592" cy="54255"/>
            </a:xfrm>
            <a:custGeom>
              <a:rect b="b" l="l" r="r" t="t"/>
              <a:pathLst>
                <a:path extrusionOk="0" h="2879" w="6293">
                  <a:moveTo>
                    <a:pt x="3527" y="0"/>
                  </a:moveTo>
                  <a:cubicBezTo>
                    <a:pt x="2751" y="75"/>
                    <a:pt x="1996" y="130"/>
                    <a:pt x="1228" y="130"/>
                  </a:cubicBezTo>
                  <a:cubicBezTo>
                    <a:pt x="1063" y="130"/>
                    <a:pt x="897" y="127"/>
                    <a:pt x="730" y="122"/>
                  </a:cubicBezTo>
                  <a:cubicBezTo>
                    <a:pt x="305" y="122"/>
                    <a:pt x="1" y="486"/>
                    <a:pt x="61" y="881"/>
                  </a:cubicBezTo>
                  <a:lnTo>
                    <a:pt x="305" y="2401"/>
                  </a:lnTo>
                  <a:cubicBezTo>
                    <a:pt x="356" y="2683"/>
                    <a:pt x="601" y="2878"/>
                    <a:pt x="877" y="2878"/>
                  </a:cubicBezTo>
                  <a:cubicBezTo>
                    <a:pt x="929" y="2878"/>
                    <a:pt x="982" y="2872"/>
                    <a:pt x="1034" y="2857"/>
                  </a:cubicBezTo>
                  <a:cubicBezTo>
                    <a:pt x="2493" y="2492"/>
                    <a:pt x="4469" y="2067"/>
                    <a:pt x="6293" y="2006"/>
                  </a:cubicBezTo>
                  <a:cubicBezTo>
                    <a:pt x="6171" y="1976"/>
                    <a:pt x="6110" y="1945"/>
                    <a:pt x="6110" y="1945"/>
                  </a:cubicBezTo>
                  <a:cubicBezTo>
                    <a:pt x="5442" y="1185"/>
                    <a:pt x="4530" y="547"/>
                    <a:pt x="3527"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9"/>
            <p:cNvSpPr/>
            <p:nvPr/>
          </p:nvSpPr>
          <p:spPr>
            <a:xfrm>
              <a:off x="2742992" y="3764222"/>
              <a:ext cx="786477" cy="589434"/>
            </a:xfrm>
            <a:custGeom>
              <a:rect b="b" l="l" r="r" t="t"/>
              <a:pathLst>
                <a:path extrusionOk="0" h="31278" w="41734">
                  <a:moveTo>
                    <a:pt x="1" y="0"/>
                  </a:moveTo>
                  <a:lnTo>
                    <a:pt x="8511" y="31277"/>
                  </a:lnTo>
                  <a:lnTo>
                    <a:pt x="41734" y="31277"/>
                  </a:lnTo>
                  <a:cubicBezTo>
                    <a:pt x="39150" y="30669"/>
                    <a:pt x="33770" y="28663"/>
                    <a:pt x="28633" y="21915"/>
                  </a:cubicBezTo>
                  <a:lnTo>
                    <a:pt x="13740" y="3252"/>
                  </a:lnTo>
                  <a:cubicBezTo>
                    <a:pt x="12129" y="1186"/>
                    <a:pt x="9636" y="0"/>
                    <a:pt x="7022"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9"/>
            <p:cNvSpPr/>
            <p:nvPr/>
          </p:nvSpPr>
          <p:spPr>
            <a:xfrm>
              <a:off x="2676541" y="4351952"/>
              <a:ext cx="19" cy="84218"/>
            </a:xfrm>
            <a:custGeom>
              <a:rect b="b" l="l" r="r" t="t"/>
              <a:pathLst>
                <a:path extrusionOk="0" h="4469" w="1">
                  <a:moveTo>
                    <a:pt x="1" y="4468"/>
                  </a:moveTo>
                  <a:lnTo>
                    <a:pt x="1"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9"/>
            <p:cNvSpPr/>
            <p:nvPr/>
          </p:nvSpPr>
          <p:spPr>
            <a:xfrm>
              <a:off x="2676541" y="4351952"/>
              <a:ext cx="19" cy="84218"/>
            </a:xfrm>
            <a:custGeom>
              <a:rect b="b" l="l" r="r" t="t"/>
              <a:pathLst>
                <a:path extrusionOk="0" fill="none" h="4469" w="1">
                  <a:moveTo>
                    <a:pt x="1" y="4468"/>
                  </a:moveTo>
                  <a:lnTo>
                    <a:pt x="1" y="0"/>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9"/>
            <p:cNvSpPr/>
            <p:nvPr/>
          </p:nvSpPr>
          <p:spPr>
            <a:xfrm>
              <a:off x="2632441" y="4319858"/>
              <a:ext cx="586004" cy="118592"/>
            </a:xfrm>
            <a:custGeom>
              <a:rect b="b" l="l" r="r" t="t"/>
              <a:pathLst>
                <a:path extrusionOk="0" h="6293" w="31096">
                  <a:moveTo>
                    <a:pt x="61" y="1"/>
                  </a:moveTo>
                  <a:cubicBezTo>
                    <a:pt x="0" y="1"/>
                    <a:pt x="0" y="62"/>
                    <a:pt x="31" y="92"/>
                  </a:cubicBezTo>
                  <a:lnTo>
                    <a:pt x="19058" y="6080"/>
                  </a:lnTo>
                  <a:cubicBezTo>
                    <a:pt x="19484" y="6232"/>
                    <a:pt x="19940" y="6293"/>
                    <a:pt x="20365" y="6293"/>
                  </a:cubicBezTo>
                  <a:lnTo>
                    <a:pt x="31034" y="6293"/>
                  </a:lnTo>
                  <a:cubicBezTo>
                    <a:pt x="31065" y="6293"/>
                    <a:pt x="31095" y="6232"/>
                    <a:pt x="31034" y="6202"/>
                  </a:cubicBezTo>
                  <a:lnTo>
                    <a:pt x="15046" y="1764"/>
                  </a:lnTo>
                  <a:cubicBezTo>
                    <a:pt x="14286" y="1551"/>
                    <a:pt x="13466" y="1399"/>
                    <a:pt x="12675" y="1308"/>
                  </a:cubicBezTo>
                  <a:lnTo>
                    <a:pt x="61"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9"/>
            <p:cNvSpPr/>
            <p:nvPr/>
          </p:nvSpPr>
          <p:spPr>
            <a:xfrm>
              <a:off x="2742992" y="3764222"/>
              <a:ext cx="786477" cy="589434"/>
            </a:xfrm>
            <a:custGeom>
              <a:rect b="b" l="l" r="r" t="t"/>
              <a:pathLst>
                <a:path extrusionOk="0" h="31278" w="41734">
                  <a:moveTo>
                    <a:pt x="1" y="0"/>
                  </a:moveTo>
                  <a:cubicBezTo>
                    <a:pt x="1" y="0"/>
                    <a:pt x="9970" y="122"/>
                    <a:pt x="13618" y="6474"/>
                  </a:cubicBezTo>
                  <a:cubicBezTo>
                    <a:pt x="16566" y="11611"/>
                    <a:pt x="22615" y="25897"/>
                    <a:pt x="24834" y="31277"/>
                  </a:cubicBezTo>
                  <a:lnTo>
                    <a:pt x="41734" y="31277"/>
                  </a:lnTo>
                  <a:cubicBezTo>
                    <a:pt x="39150" y="30669"/>
                    <a:pt x="33770" y="28663"/>
                    <a:pt x="28664" y="21915"/>
                  </a:cubicBezTo>
                  <a:lnTo>
                    <a:pt x="13740" y="3252"/>
                  </a:lnTo>
                  <a:cubicBezTo>
                    <a:pt x="12129" y="1186"/>
                    <a:pt x="9636" y="0"/>
                    <a:pt x="7022"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9"/>
            <p:cNvSpPr/>
            <p:nvPr/>
          </p:nvSpPr>
          <p:spPr>
            <a:xfrm>
              <a:off x="5005692" y="4448180"/>
              <a:ext cx="81354" cy="158694"/>
            </a:xfrm>
            <a:custGeom>
              <a:rect b="b" l="l" r="r" t="t"/>
              <a:pathLst>
                <a:path extrusionOk="0" h="8421" w="4317">
                  <a:moveTo>
                    <a:pt x="973" y="0"/>
                  </a:moveTo>
                  <a:cubicBezTo>
                    <a:pt x="426" y="0"/>
                    <a:pt x="1" y="426"/>
                    <a:pt x="1" y="943"/>
                  </a:cubicBezTo>
                  <a:lnTo>
                    <a:pt x="1" y="7478"/>
                  </a:lnTo>
                  <a:cubicBezTo>
                    <a:pt x="1" y="7995"/>
                    <a:pt x="426" y="8420"/>
                    <a:pt x="973" y="8420"/>
                  </a:cubicBezTo>
                  <a:lnTo>
                    <a:pt x="3344" y="8420"/>
                  </a:lnTo>
                  <a:cubicBezTo>
                    <a:pt x="3891" y="8420"/>
                    <a:pt x="4317" y="7995"/>
                    <a:pt x="4317" y="7478"/>
                  </a:cubicBezTo>
                  <a:lnTo>
                    <a:pt x="4317" y="943"/>
                  </a:lnTo>
                  <a:cubicBezTo>
                    <a:pt x="4317" y="426"/>
                    <a:pt x="3891" y="0"/>
                    <a:pt x="3344"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9"/>
            <p:cNvSpPr/>
            <p:nvPr/>
          </p:nvSpPr>
          <p:spPr>
            <a:xfrm>
              <a:off x="4868795" y="4448745"/>
              <a:ext cx="38387" cy="61887"/>
            </a:xfrm>
            <a:custGeom>
              <a:rect b="b" l="l" r="r" t="t"/>
              <a:pathLst>
                <a:path extrusionOk="0" h="3284" w="2037">
                  <a:moveTo>
                    <a:pt x="578" y="1"/>
                  </a:moveTo>
                  <a:cubicBezTo>
                    <a:pt x="274" y="1"/>
                    <a:pt x="0" y="214"/>
                    <a:pt x="0" y="487"/>
                  </a:cubicBezTo>
                  <a:lnTo>
                    <a:pt x="0" y="2828"/>
                  </a:lnTo>
                  <a:cubicBezTo>
                    <a:pt x="0" y="3071"/>
                    <a:pt x="274" y="3284"/>
                    <a:pt x="578" y="3284"/>
                  </a:cubicBezTo>
                  <a:lnTo>
                    <a:pt x="1459" y="3284"/>
                  </a:lnTo>
                  <a:cubicBezTo>
                    <a:pt x="1763" y="3284"/>
                    <a:pt x="2037" y="3071"/>
                    <a:pt x="2037" y="2828"/>
                  </a:cubicBezTo>
                  <a:lnTo>
                    <a:pt x="2037" y="487"/>
                  </a:lnTo>
                  <a:cubicBezTo>
                    <a:pt x="2037" y="214"/>
                    <a:pt x="176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9"/>
            <p:cNvSpPr/>
            <p:nvPr/>
          </p:nvSpPr>
          <p:spPr>
            <a:xfrm>
              <a:off x="4778843" y="4448745"/>
              <a:ext cx="38406" cy="61887"/>
            </a:xfrm>
            <a:custGeom>
              <a:rect b="b" l="l" r="r" t="t"/>
              <a:pathLst>
                <a:path extrusionOk="0" h="3284" w="2038">
                  <a:moveTo>
                    <a:pt x="609" y="1"/>
                  </a:moveTo>
                  <a:cubicBezTo>
                    <a:pt x="275" y="1"/>
                    <a:pt x="1" y="214"/>
                    <a:pt x="1" y="487"/>
                  </a:cubicBezTo>
                  <a:lnTo>
                    <a:pt x="1" y="2828"/>
                  </a:lnTo>
                  <a:cubicBezTo>
                    <a:pt x="1" y="3071"/>
                    <a:pt x="275" y="3284"/>
                    <a:pt x="609" y="3284"/>
                  </a:cubicBezTo>
                  <a:lnTo>
                    <a:pt x="1460" y="3284"/>
                  </a:lnTo>
                  <a:cubicBezTo>
                    <a:pt x="1794" y="3284"/>
                    <a:pt x="2038" y="3071"/>
                    <a:pt x="2038" y="2828"/>
                  </a:cubicBezTo>
                  <a:lnTo>
                    <a:pt x="2038" y="487"/>
                  </a:lnTo>
                  <a:cubicBezTo>
                    <a:pt x="2038" y="214"/>
                    <a:pt x="179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9"/>
            <p:cNvSpPr/>
            <p:nvPr/>
          </p:nvSpPr>
          <p:spPr>
            <a:xfrm>
              <a:off x="4689495" y="4448745"/>
              <a:ext cx="38387" cy="61887"/>
            </a:xfrm>
            <a:custGeom>
              <a:rect b="b" l="l" r="r" t="t"/>
              <a:pathLst>
                <a:path extrusionOk="0" h="3284" w="2037">
                  <a:moveTo>
                    <a:pt x="578" y="1"/>
                  </a:moveTo>
                  <a:cubicBezTo>
                    <a:pt x="274" y="1"/>
                    <a:pt x="0" y="214"/>
                    <a:pt x="0" y="487"/>
                  </a:cubicBezTo>
                  <a:lnTo>
                    <a:pt x="0" y="2828"/>
                  </a:lnTo>
                  <a:cubicBezTo>
                    <a:pt x="0" y="3071"/>
                    <a:pt x="243" y="3284"/>
                    <a:pt x="578" y="3284"/>
                  </a:cubicBezTo>
                  <a:lnTo>
                    <a:pt x="1459" y="3284"/>
                  </a:lnTo>
                  <a:cubicBezTo>
                    <a:pt x="1763" y="3284"/>
                    <a:pt x="2037" y="3071"/>
                    <a:pt x="2037" y="2828"/>
                  </a:cubicBezTo>
                  <a:lnTo>
                    <a:pt x="2037" y="487"/>
                  </a:lnTo>
                  <a:cubicBezTo>
                    <a:pt x="2037" y="214"/>
                    <a:pt x="176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9"/>
            <p:cNvSpPr/>
            <p:nvPr/>
          </p:nvSpPr>
          <p:spPr>
            <a:xfrm>
              <a:off x="4599562" y="4448745"/>
              <a:ext cx="38387" cy="61887"/>
            </a:xfrm>
            <a:custGeom>
              <a:rect b="b" l="l" r="r" t="t"/>
              <a:pathLst>
                <a:path extrusionOk="0" h="3284" w="2037">
                  <a:moveTo>
                    <a:pt x="608" y="1"/>
                  </a:moveTo>
                  <a:cubicBezTo>
                    <a:pt x="274" y="1"/>
                    <a:pt x="0" y="214"/>
                    <a:pt x="0" y="487"/>
                  </a:cubicBezTo>
                  <a:lnTo>
                    <a:pt x="0" y="2828"/>
                  </a:lnTo>
                  <a:cubicBezTo>
                    <a:pt x="0" y="3071"/>
                    <a:pt x="274" y="3284"/>
                    <a:pt x="608" y="3284"/>
                  </a:cubicBezTo>
                  <a:lnTo>
                    <a:pt x="1459" y="3284"/>
                  </a:lnTo>
                  <a:cubicBezTo>
                    <a:pt x="1793" y="3284"/>
                    <a:pt x="2037" y="3071"/>
                    <a:pt x="2037" y="2828"/>
                  </a:cubicBezTo>
                  <a:lnTo>
                    <a:pt x="2037" y="487"/>
                  </a:lnTo>
                  <a:cubicBezTo>
                    <a:pt x="2037" y="214"/>
                    <a:pt x="179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9"/>
            <p:cNvSpPr/>
            <p:nvPr/>
          </p:nvSpPr>
          <p:spPr>
            <a:xfrm>
              <a:off x="4510194" y="4448745"/>
              <a:ext cx="38387" cy="61887"/>
            </a:xfrm>
            <a:custGeom>
              <a:rect b="b" l="l" r="r" t="t"/>
              <a:pathLst>
                <a:path extrusionOk="0" h="3284" w="2037">
                  <a:moveTo>
                    <a:pt x="578" y="1"/>
                  </a:moveTo>
                  <a:cubicBezTo>
                    <a:pt x="274" y="1"/>
                    <a:pt x="0" y="214"/>
                    <a:pt x="0" y="487"/>
                  </a:cubicBezTo>
                  <a:lnTo>
                    <a:pt x="0" y="2828"/>
                  </a:lnTo>
                  <a:cubicBezTo>
                    <a:pt x="0" y="3071"/>
                    <a:pt x="244" y="3284"/>
                    <a:pt x="578" y="3284"/>
                  </a:cubicBezTo>
                  <a:lnTo>
                    <a:pt x="1459" y="3284"/>
                  </a:lnTo>
                  <a:cubicBezTo>
                    <a:pt x="1763" y="3284"/>
                    <a:pt x="2037" y="3071"/>
                    <a:pt x="2037" y="2828"/>
                  </a:cubicBezTo>
                  <a:lnTo>
                    <a:pt x="2037" y="487"/>
                  </a:lnTo>
                  <a:cubicBezTo>
                    <a:pt x="2037" y="214"/>
                    <a:pt x="176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9"/>
            <p:cNvSpPr/>
            <p:nvPr/>
          </p:nvSpPr>
          <p:spPr>
            <a:xfrm>
              <a:off x="4420262" y="4448745"/>
              <a:ext cx="38387" cy="61887"/>
            </a:xfrm>
            <a:custGeom>
              <a:rect b="b" l="l" r="r" t="t"/>
              <a:pathLst>
                <a:path extrusionOk="0" h="3284" w="2037">
                  <a:moveTo>
                    <a:pt x="608" y="1"/>
                  </a:moveTo>
                  <a:cubicBezTo>
                    <a:pt x="274" y="1"/>
                    <a:pt x="0" y="214"/>
                    <a:pt x="0" y="487"/>
                  </a:cubicBezTo>
                  <a:lnTo>
                    <a:pt x="0" y="2828"/>
                  </a:lnTo>
                  <a:cubicBezTo>
                    <a:pt x="0" y="3071"/>
                    <a:pt x="274" y="3284"/>
                    <a:pt x="608" y="3284"/>
                  </a:cubicBezTo>
                  <a:lnTo>
                    <a:pt x="1459" y="3284"/>
                  </a:lnTo>
                  <a:cubicBezTo>
                    <a:pt x="1763" y="3284"/>
                    <a:pt x="2037" y="3071"/>
                    <a:pt x="2037" y="2828"/>
                  </a:cubicBezTo>
                  <a:lnTo>
                    <a:pt x="2037" y="487"/>
                  </a:lnTo>
                  <a:cubicBezTo>
                    <a:pt x="2037" y="214"/>
                    <a:pt x="1794"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9"/>
            <p:cNvSpPr/>
            <p:nvPr/>
          </p:nvSpPr>
          <p:spPr>
            <a:xfrm>
              <a:off x="4330894" y="4448745"/>
              <a:ext cx="38406" cy="61887"/>
            </a:xfrm>
            <a:custGeom>
              <a:rect b="b" l="l" r="r" t="t"/>
              <a:pathLst>
                <a:path extrusionOk="0" h="3284" w="2038">
                  <a:moveTo>
                    <a:pt x="578" y="1"/>
                  </a:moveTo>
                  <a:cubicBezTo>
                    <a:pt x="274" y="1"/>
                    <a:pt x="1" y="214"/>
                    <a:pt x="1" y="487"/>
                  </a:cubicBezTo>
                  <a:lnTo>
                    <a:pt x="1" y="2828"/>
                  </a:lnTo>
                  <a:cubicBezTo>
                    <a:pt x="1" y="3071"/>
                    <a:pt x="244" y="3284"/>
                    <a:pt x="578" y="3284"/>
                  </a:cubicBezTo>
                  <a:lnTo>
                    <a:pt x="1460" y="3284"/>
                  </a:lnTo>
                  <a:cubicBezTo>
                    <a:pt x="1764" y="3284"/>
                    <a:pt x="2037" y="3071"/>
                    <a:pt x="2037" y="2828"/>
                  </a:cubicBezTo>
                  <a:lnTo>
                    <a:pt x="2037" y="487"/>
                  </a:lnTo>
                  <a:cubicBezTo>
                    <a:pt x="2037" y="214"/>
                    <a:pt x="176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9"/>
            <p:cNvSpPr/>
            <p:nvPr/>
          </p:nvSpPr>
          <p:spPr>
            <a:xfrm>
              <a:off x="4240961" y="4448745"/>
              <a:ext cx="38387" cy="61887"/>
            </a:xfrm>
            <a:custGeom>
              <a:rect b="b" l="l" r="r" t="t"/>
              <a:pathLst>
                <a:path extrusionOk="0" h="3284" w="2037">
                  <a:moveTo>
                    <a:pt x="608" y="1"/>
                  </a:moveTo>
                  <a:cubicBezTo>
                    <a:pt x="274" y="1"/>
                    <a:pt x="0" y="214"/>
                    <a:pt x="0" y="487"/>
                  </a:cubicBezTo>
                  <a:lnTo>
                    <a:pt x="0" y="2828"/>
                  </a:lnTo>
                  <a:cubicBezTo>
                    <a:pt x="0" y="3071"/>
                    <a:pt x="274" y="3284"/>
                    <a:pt x="608" y="3284"/>
                  </a:cubicBezTo>
                  <a:lnTo>
                    <a:pt x="1459" y="3284"/>
                  </a:lnTo>
                  <a:cubicBezTo>
                    <a:pt x="1794" y="3284"/>
                    <a:pt x="2037" y="3071"/>
                    <a:pt x="2037" y="2828"/>
                  </a:cubicBezTo>
                  <a:lnTo>
                    <a:pt x="2037" y="487"/>
                  </a:lnTo>
                  <a:cubicBezTo>
                    <a:pt x="2037" y="214"/>
                    <a:pt x="1794"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9"/>
            <p:cNvSpPr/>
            <p:nvPr/>
          </p:nvSpPr>
          <p:spPr>
            <a:xfrm>
              <a:off x="4151594" y="4448745"/>
              <a:ext cx="38406" cy="61887"/>
            </a:xfrm>
            <a:custGeom>
              <a:rect b="b" l="l" r="r" t="t"/>
              <a:pathLst>
                <a:path extrusionOk="0" h="3284" w="2038">
                  <a:moveTo>
                    <a:pt x="578" y="1"/>
                  </a:moveTo>
                  <a:cubicBezTo>
                    <a:pt x="274" y="1"/>
                    <a:pt x="1" y="214"/>
                    <a:pt x="1" y="487"/>
                  </a:cubicBezTo>
                  <a:lnTo>
                    <a:pt x="1" y="2828"/>
                  </a:lnTo>
                  <a:cubicBezTo>
                    <a:pt x="1" y="3071"/>
                    <a:pt x="244" y="3284"/>
                    <a:pt x="578" y="3284"/>
                  </a:cubicBezTo>
                  <a:lnTo>
                    <a:pt x="1460" y="3284"/>
                  </a:lnTo>
                  <a:cubicBezTo>
                    <a:pt x="1764" y="3284"/>
                    <a:pt x="2037" y="3071"/>
                    <a:pt x="2037" y="2828"/>
                  </a:cubicBezTo>
                  <a:lnTo>
                    <a:pt x="2037" y="487"/>
                  </a:lnTo>
                  <a:cubicBezTo>
                    <a:pt x="2037" y="214"/>
                    <a:pt x="176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9"/>
            <p:cNvSpPr/>
            <p:nvPr/>
          </p:nvSpPr>
          <p:spPr>
            <a:xfrm>
              <a:off x="4061661" y="4448745"/>
              <a:ext cx="38406" cy="61887"/>
            </a:xfrm>
            <a:custGeom>
              <a:rect b="b" l="l" r="r" t="t"/>
              <a:pathLst>
                <a:path extrusionOk="0" h="3284" w="2038">
                  <a:moveTo>
                    <a:pt x="608" y="1"/>
                  </a:moveTo>
                  <a:cubicBezTo>
                    <a:pt x="274" y="1"/>
                    <a:pt x="1" y="214"/>
                    <a:pt x="1" y="487"/>
                  </a:cubicBezTo>
                  <a:lnTo>
                    <a:pt x="1" y="2828"/>
                  </a:lnTo>
                  <a:cubicBezTo>
                    <a:pt x="1" y="3071"/>
                    <a:pt x="274" y="3284"/>
                    <a:pt x="608" y="3284"/>
                  </a:cubicBezTo>
                  <a:lnTo>
                    <a:pt x="1460" y="3284"/>
                  </a:lnTo>
                  <a:cubicBezTo>
                    <a:pt x="1764" y="3284"/>
                    <a:pt x="2037" y="3071"/>
                    <a:pt x="2037" y="2828"/>
                  </a:cubicBezTo>
                  <a:lnTo>
                    <a:pt x="2037" y="487"/>
                  </a:lnTo>
                  <a:cubicBezTo>
                    <a:pt x="2037" y="214"/>
                    <a:pt x="179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9"/>
            <p:cNvSpPr/>
            <p:nvPr/>
          </p:nvSpPr>
          <p:spPr>
            <a:xfrm>
              <a:off x="3972294" y="4448745"/>
              <a:ext cx="38406" cy="61887"/>
            </a:xfrm>
            <a:custGeom>
              <a:rect b="b" l="l" r="r" t="t"/>
              <a:pathLst>
                <a:path extrusionOk="0" h="3284" w="2038">
                  <a:moveTo>
                    <a:pt x="578" y="1"/>
                  </a:moveTo>
                  <a:cubicBezTo>
                    <a:pt x="244" y="1"/>
                    <a:pt x="1" y="214"/>
                    <a:pt x="1" y="487"/>
                  </a:cubicBezTo>
                  <a:lnTo>
                    <a:pt x="1" y="2828"/>
                  </a:lnTo>
                  <a:cubicBezTo>
                    <a:pt x="1" y="3071"/>
                    <a:pt x="244" y="3284"/>
                    <a:pt x="578" y="3284"/>
                  </a:cubicBezTo>
                  <a:lnTo>
                    <a:pt x="1429" y="3284"/>
                  </a:lnTo>
                  <a:cubicBezTo>
                    <a:pt x="1764" y="3284"/>
                    <a:pt x="2037" y="3071"/>
                    <a:pt x="2037" y="2828"/>
                  </a:cubicBezTo>
                  <a:lnTo>
                    <a:pt x="2037" y="487"/>
                  </a:lnTo>
                  <a:cubicBezTo>
                    <a:pt x="2037" y="214"/>
                    <a:pt x="1764" y="1"/>
                    <a:pt x="142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9"/>
            <p:cNvSpPr/>
            <p:nvPr/>
          </p:nvSpPr>
          <p:spPr>
            <a:xfrm>
              <a:off x="3882361" y="4448745"/>
              <a:ext cx="38406" cy="61887"/>
            </a:xfrm>
            <a:custGeom>
              <a:rect b="b" l="l" r="r" t="t"/>
              <a:pathLst>
                <a:path extrusionOk="0" h="3284" w="2038">
                  <a:moveTo>
                    <a:pt x="578" y="1"/>
                  </a:moveTo>
                  <a:cubicBezTo>
                    <a:pt x="274" y="1"/>
                    <a:pt x="1" y="214"/>
                    <a:pt x="1" y="487"/>
                  </a:cubicBezTo>
                  <a:lnTo>
                    <a:pt x="1" y="2828"/>
                  </a:lnTo>
                  <a:cubicBezTo>
                    <a:pt x="1" y="3071"/>
                    <a:pt x="274" y="3284"/>
                    <a:pt x="578" y="3284"/>
                  </a:cubicBezTo>
                  <a:lnTo>
                    <a:pt x="1460" y="3284"/>
                  </a:lnTo>
                  <a:cubicBezTo>
                    <a:pt x="1764" y="3284"/>
                    <a:pt x="2037" y="3071"/>
                    <a:pt x="2037" y="2828"/>
                  </a:cubicBezTo>
                  <a:lnTo>
                    <a:pt x="2037" y="487"/>
                  </a:lnTo>
                  <a:cubicBezTo>
                    <a:pt x="2037" y="214"/>
                    <a:pt x="176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9"/>
            <p:cNvSpPr/>
            <p:nvPr/>
          </p:nvSpPr>
          <p:spPr>
            <a:xfrm>
              <a:off x="3792993" y="4448745"/>
              <a:ext cx="37841" cy="61887"/>
            </a:xfrm>
            <a:custGeom>
              <a:rect b="b" l="l" r="r" t="t"/>
              <a:pathLst>
                <a:path extrusionOk="0" h="3284" w="2008">
                  <a:moveTo>
                    <a:pt x="579" y="1"/>
                  </a:moveTo>
                  <a:cubicBezTo>
                    <a:pt x="244" y="1"/>
                    <a:pt x="1" y="214"/>
                    <a:pt x="1" y="487"/>
                  </a:cubicBezTo>
                  <a:lnTo>
                    <a:pt x="1" y="2828"/>
                  </a:lnTo>
                  <a:cubicBezTo>
                    <a:pt x="1" y="3071"/>
                    <a:pt x="244" y="3284"/>
                    <a:pt x="579" y="3284"/>
                  </a:cubicBezTo>
                  <a:lnTo>
                    <a:pt x="1430" y="3284"/>
                  </a:lnTo>
                  <a:cubicBezTo>
                    <a:pt x="1764" y="3284"/>
                    <a:pt x="2007" y="3071"/>
                    <a:pt x="2007" y="2828"/>
                  </a:cubicBezTo>
                  <a:lnTo>
                    <a:pt x="2007" y="487"/>
                  </a:lnTo>
                  <a:cubicBezTo>
                    <a:pt x="2007" y="214"/>
                    <a:pt x="1764" y="1"/>
                    <a:pt x="143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9"/>
            <p:cNvSpPr/>
            <p:nvPr/>
          </p:nvSpPr>
          <p:spPr>
            <a:xfrm>
              <a:off x="3703060" y="4448745"/>
              <a:ext cx="38406" cy="61887"/>
            </a:xfrm>
            <a:custGeom>
              <a:rect b="b" l="l" r="r" t="t"/>
              <a:pathLst>
                <a:path extrusionOk="0" h="3284" w="2038">
                  <a:moveTo>
                    <a:pt x="578" y="1"/>
                  </a:moveTo>
                  <a:cubicBezTo>
                    <a:pt x="274" y="1"/>
                    <a:pt x="1" y="214"/>
                    <a:pt x="1" y="487"/>
                  </a:cubicBezTo>
                  <a:lnTo>
                    <a:pt x="1" y="2828"/>
                  </a:lnTo>
                  <a:cubicBezTo>
                    <a:pt x="1" y="3071"/>
                    <a:pt x="274" y="3284"/>
                    <a:pt x="578" y="3284"/>
                  </a:cubicBezTo>
                  <a:lnTo>
                    <a:pt x="1460" y="3284"/>
                  </a:lnTo>
                  <a:cubicBezTo>
                    <a:pt x="1764" y="3284"/>
                    <a:pt x="2037" y="3071"/>
                    <a:pt x="2037" y="2828"/>
                  </a:cubicBezTo>
                  <a:lnTo>
                    <a:pt x="2037" y="487"/>
                  </a:lnTo>
                  <a:cubicBezTo>
                    <a:pt x="2037" y="214"/>
                    <a:pt x="179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9"/>
            <p:cNvSpPr/>
            <p:nvPr/>
          </p:nvSpPr>
          <p:spPr>
            <a:xfrm>
              <a:off x="3613712" y="4448745"/>
              <a:ext cx="38387" cy="61887"/>
            </a:xfrm>
            <a:custGeom>
              <a:rect b="b" l="l" r="r" t="t"/>
              <a:pathLst>
                <a:path extrusionOk="0" h="3284" w="2037">
                  <a:moveTo>
                    <a:pt x="578" y="1"/>
                  </a:moveTo>
                  <a:cubicBezTo>
                    <a:pt x="243" y="1"/>
                    <a:pt x="0" y="214"/>
                    <a:pt x="0" y="487"/>
                  </a:cubicBezTo>
                  <a:lnTo>
                    <a:pt x="0" y="2828"/>
                  </a:lnTo>
                  <a:cubicBezTo>
                    <a:pt x="0" y="3071"/>
                    <a:pt x="243" y="3284"/>
                    <a:pt x="578" y="3284"/>
                  </a:cubicBezTo>
                  <a:lnTo>
                    <a:pt x="1429" y="3284"/>
                  </a:lnTo>
                  <a:cubicBezTo>
                    <a:pt x="1763" y="3284"/>
                    <a:pt x="2037" y="3071"/>
                    <a:pt x="2037" y="2828"/>
                  </a:cubicBezTo>
                  <a:lnTo>
                    <a:pt x="2037" y="487"/>
                  </a:lnTo>
                  <a:cubicBezTo>
                    <a:pt x="2037" y="214"/>
                    <a:pt x="1763" y="1"/>
                    <a:pt x="142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9"/>
            <p:cNvSpPr/>
            <p:nvPr/>
          </p:nvSpPr>
          <p:spPr>
            <a:xfrm>
              <a:off x="3523779" y="4448745"/>
              <a:ext cx="38387" cy="61887"/>
            </a:xfrm>
            <a:custGeom>
              <a:rect b="b" l="l" r="r" t="t"/>
              <a:pathLst>
                <a:path extrusionOk="0" h="3284" w="2037">
                  <a:moveTo>
                    <a:pt x="578" y="1"/>
                  </a:moveTo>
                  <a:cubicBezTo>
                    <a:pt x="274" y="1"/>
                    <a:pt x="0" y="214"/>
                    <a:pt x="0" y="487"/>
                  </a:cubicBezTo>
                  <a:lnTo>
                    <a:pt x="0" y="2828"/>
                  </a:lnTo>
                  <a:cubicBezTo>
                    <a:pt x="0" y="3071"/>
                    <a:pt x="274" y="3284"/>
                    <a:pt x="578" y="3284"/>
                  </a:cubicBezTo>
                  <a:lnTo>
                    <a:pt x="1459" y="3284"/>
                  </a:lnTo>
                  <a:cubicBezTo>
                    <a:pt x="1763" y="3284"/>
                    <a:pt x="2037" y="3071"/>
                    <a:pt x="2037" y="2828"/>
                  </a:cubicBezTo>
                  <a:lnTo>
                    <a:pt x="2037" y="487"/>
                  </a:lnTo>
                  <a:cubicBezTo>
                    <a:pt x="2037" y="214"/>
                    <a:pt x="179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9"/>
            <p:cNvSpPr/>
            <p:nvPr/>
          </p:nvSpPr>
          <p:spPr>
            <a:xfrm>
              <a:off x="3434412" y="4448745"/>
              <a:ext cx="38387" cy="61887"/>
            </a:xfrm>
            <a:custGeom>
              <a:rect b="b" l="l" r="r" t="t"/>
              <a:pathLst>
                <a:path extrusionOk="0" h="3284" w="2037">
                  <a:moveTo>
                    <a:pt x="578" y="1"/>
                  </a:moveTo>
                  <a:cubicBezTo>
                    <a:pt x="243" y="1"/>
                    <a:pt x="0" y="214"/>
                    <a:pt x="0" y="487"/>
                  </a:cubicBezTo>
                  <a:lnTo>
                    <a:pt x="0" y="2828"/>
                  </a:lnTo>
                  <a:cubicBezTo>
                    <a:pt x="0" y="3071"/>
                    <a:pt x="243" y="3284"/>
                    <a:pt x="578" y="3284"/>
                  </a:cubicBezTo>
                  <a:lnTo>
                    <a:pt x="1429" y="3284"/>
                  </a:lnTo>
                  <a:cubicBezTo>
                    <a:pt x="1763" y="3284"/>
                    <a:pt x="2037" y="3071"/>
                    <a:pt x="2037" y="2828"/>
                  </a:cubicBezTo>
                  <a:lnTo>
                    <a:pt x="2037" y="487"/>
                  </a:lnTo>
                  <a:cubicBezTo>
                    <a:pt x="2037" y="214"/>
                    <a:pt x="1763" y="1"/>
                    <a:pt x="142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9"/>
            <p:cNvSpPr/>
            <p:nvPr/>
          </p:nvSpPr>
          <p:spPr>
            <a:xfrm>
              <a:off x="3344479" y="4448745"/>
              <a:ext cx="38387" cy="61887"/>
            </a:xfrm>
            <a:custGeom>
              <a:rect b="b" l="l" r="r" t="t"/>
              <a:pathLst>
                <a:path extrusionOk="0" h="3284" w="2037">
                  <a:moveTo>
                    <a:pt x="578" y="1"/>
                  </a:moveTo>
                  <a:cubicBezTo>
                    <a:pt x="274" y="1"/>
                    <a:pt x="0" y="214"/>
                    <a:pt x="0" y="487"/>
                  </a:cubicBezTo>
                  <a:lnTo>
                    <a:pt x="0" y="2828"/>
                  </a:lnTo>
                  <a:cubicBezTo>
                    <a:pt x="0" y="3071"/>
                    <a:pt x="274" y="3284"/>
                    <a:pt x="578" y="3284"/>
                  </a:cubicBezTo>
                  <a:lnTo>
                    <a:pt x="1459" y="3284"/>
                  </a:lnTo>
                  <a:cubicBezTo>
                    <a:pt x="1763" y="3284"/>
                    <a:pt x="2037" y="3071"/>
                    <a:pt x="2037" y="2828"/>
                  </a:cubicBezTo>
                  <a:lnTo>
                    <a:pt x="2037" y="487"/>
                  </a:lnTo>
                  <a:cubicBezTo>
                    <a:pt x="2037" y="214"/>
                    <a:pt x="179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9"/>
            <p:cNvSpPr/>
            <p:nvPr/>
          </p:nvSpPr>
          <p:spPr>
            <a:xfrm>
              <a:off x="3496283" y="4369121"/>
              <a:ext cx="1320903" cy="214249"/>
            </a:xfrm>
            <a:custGeom>
              <a:rect b="b" l="l" r="r" t="t"/>
              <a:pathLst>
                <a:path extrusionOk="0" h="11369" w="70093">
                  <a:moveTo>
                    <a:pt x="3070" y="1"/>
                  </a:moveTo>
                  <a:lnTo>
                    <a:pt x="1459" y="366"/>
                  </a:lnTo>
                  <a:lnTo>
                    <a:pt x="0" y="822"/>
                  </a:lnTo>
                  <a:lnTo>
                    <a:pt x="28207" y="10609"/>
                  </a:lnTo>
                  <a:cubicBezTo>
                    <a:pt x="29666" y="11095"/>
                    <a:pt x="31216" y="11369"/>
                    <a:pt x="32797" y="11369"/>
                  </a:cubicBezTo>
                  <a:lnTo>
                    <a:pt x="70093" y="11369"/>
                  </a:lnTo>
                  <a:lnTo>
                    <a:pt x="3070"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9"/>
            <p:cNvSpPr/>
            <p:nvPr/>
          </p:nvSpPr>
          <p:spPr>
            <a:xfrm>
              <a:off x="3540948" y="4369121"/>
              <a:ext cx="1276240" cy="214249"/>
            </a:xfrm>
            <a:custGeom>
              <a:rect b="b" l="l" r="r" t="t"/>
              <a:pathLst>
                <a:path extrusionOk="0" h="11369" w="67723">
                  <a:moveTo>
                    <a:pt x="700" y="1"/>
                  </a:moveTo>
                  <a:lnTo>
                    <a:pt x="1" y="153"/>
                  </a:lnTo>
                  <a:lnTo>
                    <a:pt x="54561" y="11369"/>
                  </a:lnTo>
                  <a:lnTo>
                    <a:pt x="67723" y="11369"/>
                  </a:lnTo>
                  <a:lnTo>
                    <a:pt x="700"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9"/>
            <p:cNvSpPr/>
            <p:nvPr/>
          </p:nvSpPr>
          <p:spPr>
            <a:xfrm>
              <a:off x="4817232" y="4583362"/>
              <a:ext cx="73910" cy="94545"/>
            </a:xfrm>
            <a:custGeom>
              <a:rect b="b" l="l" r="r" t="t"/>
              <a:pathLst>
                <a:path extrusionOk="0" h="5017" w="3922">
                  <a:moveTo>
                    <a:pt x="1" y="1"/>
                  </a:moveTo>
                  <a:lnTo>
                    <a:pt x="3922" y="5016"/>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9"/>
            <p:cNvSpPr/>
            <p:nvPr/>
          </p:nvSpPr>
          <p:spPr>
            <a:xfrm>
              <a:off x="4817232" y="4583362"/>
              <a:ext cx="73910" cy="94545"/>
            </a:xfrm>
            <a:custGeom>
              <a:rect b="b" l="l" r="r" t="t"/>
              <a:pathLst>
                <a:path extrusionOk="0" fill="none" h="5017" w="3922">
                  <a:moveTo>
                    <a:pt x="1" y="1"/>
                  </a:moveTo>
                  <a:lnTo>
                    <a:pt x="3922" y="5016"/>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9"/>
            <p:cNvSpPr/>
            <p:nvPr/>
          </p:nvSpPr>
          <p:spPr>
            <a:xfrm>
              <a:off x="4638516" y="4584512"/>
              <a:ext cx="59004" cy="208520"/>
            </a:xfrm>
            <a:custGeom>
              <a:rect b="b" l="l" r="r" t="t"/>
              <a:pathLst>
                <a:path extrusionOk="0" h="11065" w="3131">
                  <a:moveTo>
                    <a:pt x="0" y="1"/>
                  </a:moveTo>
                  <a:lnTo>
                    <a:pt x="0" y="11065"/>
                  </a:lnTo>
                  <a:lnTo>
                    <a:pt x="3131" y="11065"/>
                  </a:lnTo>
                  <a:lnTo>
                    <a:pt x="3131"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9"/>
            <p:cNvSpPr/>
            <p:nvPr/>
          </p:nvSpPr>
          <p:spPr>
            <a:xfrm>
              <a:off x="4366419" y="4584512"/>
              <a:ext cx="272103" cy="208520"/>
            </a:xfrm>
            <a:custGeom>
              <a:rect b="b" l="l" r="r" t="t"/>
              <a:pathLst>
                <a:path extrusionOk="0" h="11065" w="14439">
                  <a:moveTo>
                    <a:pt x="6870" y="1"/>
                  </a:moveTo>
                  <a:cubicBezTo>
                    <a:pt x="5350" y="1"/>
                    <a:pt x="3860" y="365"/>
                    <a:pt x="2523" y="1064"/>
                  </a:cubicBezTo>
                  <a:lnTo>
                    <a:pt x="0" y="2402"/>
                  </a:lnTo>
                  <a:lnTo>
                    <a:pt x="0" y="8694"/>
                  </a:lnTo>
                  <a:lnTo>
                    <a:pt x="2523" y="10001"/>
                  </a:lnTo>
                  <a:cubicBezTo>
                    <a:pt x="3860" y="10700"/>
                    <a:pt x="5350" y="11065"/>
                    <a:pt x="6870" y="11065"/>
                  </a:cubicBezTo>
                  <a:lnTo>
                    <a:pt x="14438" y="11065"/>
                  </a:lnTo>
                  <a:lnTo>
                    <a:pt x="14438"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9"/>
            <p:cNvSpPr/>
            <p:nvPr/>
          </p:nvSpPr>
          <p:spPr>
            <a:xfrm>
              <a:off x="4285645" y="4629761"/>
              <a:ext cx="80789" cy="118592"/>
            </a:xfrm>
            <a:custGeom>
              <a:rect b="b" l="l" r="r" t="t"/>
              <a:pathLst>
                <a:path extrusionOk="0" h="6293" w="4287">
                  <a:moveTo>
                    <a:pt x="4286" y="1"/>
                  </a:moveTo>
                  <a:lnTo>
                    <a:pt x="608" y="1217"/>
                  </a:lnTo>
                  <a:cubicBezTo>
                    <a:pt x="243" y="1338"/>
                    <a:pt x="0" y="1703"/>
                    <a:pt x="0" y="2068"/>
                  </a:cubicBezTo>
                  <a:lnTo>
                    <a:pt x="0" y="4195"/>
                  </a:lnTo>
                  <a:cubicBezTo>
                    <a:pt x="0" y="4591"/>
                    <a:pt x="243" y="4925"/>
                    <a:pt x="608" y="5047"/>
                  </a:cubicBezTo>
                  <a:lnTo>
                    <a:pt x="4286" y="6293"/>
                  </a:lnTo>
                  <a:lnTo>
                    <a:pt x="4286"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9"/>
            <p:cNvSpPr/>
            <p:nvPr/>
          </p:nvSpPr>
          <p:spPr>
            <a:xfrm>
              <a:off x="4285645" y="4691067"/>
              <a:ext cx="80789" cy="57289"/>
            </a:xfrm>
            <a:custGeom>
              <a:rect b="b" l="l" r="r" t="t"/>
              <a:pathLst>
                <a:path extrusionOk="0" h="3040" w="4287">
                  <a:moveTo>
                    <a:pt x="0" y="0"/>
                  </a:moveTo>
                  <a:lnTo>
                    <a:pt x="0" y="942"/>
                  </a:lnTo>
                  <a:cubicBezTo>
                    <a:pt x="0" y="1338"/>
                    <a:pt x="243" y="1672"/>
                    <a:pt x="608" y="1794"/>
                  </a:cubicBezTo>
                  <a:lnTo>
                    <a:pt x="4286" y="3040"/>
                  </a:lnTo>
                  <a:lnTo>
                    <a:pt x="4286" y="0"/>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9"/>
            <p:cNvSpPr/>
            <p:nvPr/>
          </p:nvSpPr>
          <p:spPr>
            <a:xfrm>
              <a:off x="4366419" y="4691067"/>
              <a:ext cx="272103" cy="101970"/>
            </a:xfrm>
            <a:custGeom>
              <a:rect b="b" l="l" r="r" t="t"/>
              <a:pathLst>
                <a:path extrusionOk="0" h="5411" w="14439">
                  <a:moveTo>
                    <a:pt x="0" y="0"/>
                  </a:moveTo>
                  <a:lnTo>
                    <a:pt x="0" y="3040"/>
                  </a:lnTo>
                  <a:lnTo>
                    <a:pt x="2523" y="4347"/>
                  </a:lnTo>
                  <a:cubicBezTo>
                    <a:pt x="3860" y="5046"/>
                    <a:pt x="5350" y="5411"/>
                    <a:pt x="6870" y="5411"/>
                  </a:cubicBezTo>
                  <a:lnTo>
                    <a:pt x="14438" y="5411"/>
                  </a:lnTo>
                  <a:lnTo>
                    <a:pt x="14438" y="2219"/>
                  </a:lnTo>
                  <a:lnTo>
                    <a:pt x="5046" y="2219"/>
                  </a:lnTo>
                  <a:cubicBezTo>
                    <a:pt x="5022" y="2220"/>
                    <a:pt x="4998" y="2220"/>
                    <a:pt x="4973" y="2220"/>
                  </a:cubicBezTo>
                  <a:cubicBezTo>
                    <a:pt x="3138" y="2220"/>
                    <a:pt x="0" y="0"/>
                    <a:pt x="0"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9"/>
            <p:cNvSpPr/>
            <p:nvPr/>
          </p:nvSpPr>
          <p:spPr>
            <a:xfrm>
              <a:off x="3730557" y="4583268"/>
              <a:ext cx="460553" cy="94055"/>
            </a:xfrm>
            <a:custGeom>
              <a:rect b="b" l="l" r="r" t="t"/>
              <a:pathLst>
                <a:path extrusionOk="0" h="4991" w="24439">
                  <a:moveTo>
                    <a:pt x="19483" y="0"/>
                  </a:moveTo>
                  <a:cubicBezTo>
                    <a:pt x="18527" y="0"/>
                    <a:pt x="17592" y="100"/>
                    <a:pt x="16658" y="340"/>
                  </a:cubicBezTo>
                  <a:cubicBezTo>
                    <a:pt x="12220" y="1526"/>
                    <a:pt x="700" y="4656"/>
                    <a:pt x="1" y="4991"/>
                  </a:cubicBezTo>
                  <a:lnTo>
                    <a:pt x="24378" y="4991"/>
                  </a:lnTo>
                  <a:lnTo>
                    <a:pt x="24439" y="4869"/>
                  </a:lnTo>
                  <a:lnTo>
                    <a:pt x="24439" y="6"/>
                  </a:lnTo>
                  <a:lnTo>
                    <a:pt x="19880" y="6"/>
                  </a:lnTo>
                  <a:cubicBezTo>
                    <a:pt x="19747" y="2"/>
                    <a:pt x="19615" y="0"/>
                    <a:pt x="19483"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9"/>
            <p:cNvSpPr/>
            <p:nvPr/>
          </p:nvSpPr>
          <p:spPr>
            <a:xfrm>
              <a:off x="5097359" y="4629196"/>
              <a:ext cx="127166" cy="48130"/>
            </a:xfrm>
            <a:custGeom>
              <a:rect b="b" l="l" r="r" t="t"/>
              <a:pathLst>
                <a:path extrusionOk="0" h="2554" w="6748">
                  <a:moveTo>
                    <a:pt x="851" y="0"/>
                  </a:moveTo>
                  <a:cubicBezTo>
                    <a:pt x="365" y="0"/>
                    <a:pt x="0" y="365"/>
                    <a:pt x="0" y="852"/>
                  </a:cubicBezTo>
                  <a:lnTo>
                    <a:pt x="0" y="2554"/>
                  </a:lnTo>
                  <a:lnTo>
                    <a:pt x="6748" y="2554"/>
                  </a:lnTo>
                  <a:lnTo>
                    <a:pt x="6748" y="852"/>
                  </a:lnTo>
                  <a:cubicBezTo>
                    <a:pt x="6748" y="365"/>
                    <a:pt x="6353" y="0"/>
                    <a:pt x="5897"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9"/>
            <p:cNvSpPr/>
            <p:nvPr/>
          </p:nvSpPr>
          <p:spPr>
            <a:xfrm>
              <a:off x="2632441" y="4319858"/>
              <a:ext cx="439352" cy="118592"/>
            </a:xfrm>
            <a:custGeom>
              <a:rect b="b" l="l" r="r" t="t"/>
              <a:pathLst>
                <a:path extrusionOk="0" h="6293" w="23314">
                  <a:moveTo>
                    <a:pt x="61" y="1"/>
                  </a:moveTo>
                  <a:cubicBezTo>
                    <a:pt x="0" y="1"/>
                    <a:pt x="0" y="62"/>
                    <a:pt x="31" y="92"/>
                  </a:cubicBezTo>
                  <a:lnTo>
                    <a:pt x="19058" y="6080"/>
                  </a:lnTo>
                  <a:cubicBezTo>
                    <a:pt x="19484" y="6232"/>
                    <a:pt x="19940" y="6293"/>
                    <a:pt x="20365" y="6293"/>
                  </a:cubicBezTo>
                  <a:lnTo>
                    <a:pt x="23192" y="6293"/>
                  </a:lnTo>
                  <a:lnTo>
                    <a:pt x="23314" y="6171"/>
                  </a:lnTo>
                  <a:cubicBezTo>
                    <a:pt x="23314" y="6171"/>
                    <a:pt x="11763" y="2858"/>
                    <a:pt x="3101" y="305"/>
                  </a:cubicBezTo>
                  <a:lnTo>
                    <a:pt x="61"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9"/>
            <p:cNvSpPr/>
            <p:nvPr/>
          </p:nvSpPr>
          <p:spPr>
            <a:xfrm>
              <a:off x="3968864" y="4641804"/>
              <a:ext cx="207370" cy="35523"/>
            </a:xfrm>
            <a:custGeom>
              <a:rect b="b" l="l" r="r" t="t"/>
              <a:pathLst>
                <a:path extrusionOk="0" h="1885" w="11004">
                  <a:moveTo>
                    <a:pt x="1520" y="0"/>
                  </a:moveTo>
                  <a:cubicBezTo>
                    <a:pt x="700" y="0"/>
                    <a:pt x="0" y="699"/>
                    <a:pt x="0" y="1520"/>
                  </a:cubicBezTo>
                  <a:lnTo>
                    <a:pt x="0" y="1885"/>
                  </a:lnTo>
                  <a:lnTo>
                    <a:pt x="11004" y="1885"/>
                  </a:lnTo>
                  <a:lnTo>
                    <a:pt x="11004" y="1520"/>
                  </a:lnTo>
                  <a:cubicBezTo>
                    <a:pt x="10973" y="669"/>
                    <a:pt x="10305" y="0"/>
                    <a:pt x="9454"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1" name="Google Shape;2811;p49"/>
          <p:cNvGrpSpPr/>
          <p:nvPr/>
        </p:nvGrpSpPr>
        <p:grpSpPr>
          <a:xfrm flipH="1">
            <a:off x="5829888" y="2841887"/>
            <a:ext cx="2604080" cy="919127"/>
            <a:chOff x="4295388" y="3368212"/>
            <a:chExt cx="2604080" cy="919127"/>
          </a:xfrm>
        </p:grpSpPr>
        <p:sp>
          <p:nvSpPr>
            <p:cNvPr id="2812" name="Google Shape;2812;p49"/>
            <p:cNvSpPr/>
            <p:nvPr/>
          </p:nvSpPr>
          <p:spPr>
            <a:xfrm>
              <a:off x="4295388" y="3368212"/>
              <a:ext cx="2479116" cy="919127"/>
            </a:xfrm>
            <a:custGeom>
              <a:rect b="b" l="l" r="r" t="t"/>
              <a:pathLst>
                <a:path extrusionOk="0" h="48773" w="131553">
                  <a:moveTo>
                    <a:pt x="14564" y="1"/>
                  </a:moveTo>
                  <a:cubicBezTo>
                    <a:pt x="12978" y="1"/>
                    <a:pt x="11389" y="144"/>
                    <a:pt x="9818" y="435"/>
                  </a:cubicBezTo>
                  <a:cubicBezTo>
                    <a:pt x="8480" y="679"/>
                    <a:pt x="7265" y="1013"/>
                    <a:pt x="6444" y="1438"/>
                  </a:cubicBezTo>
                  <a:cubicBezTo>
                    <a:pt x="6444" y="1438"/>
                    <a:pt x="6280" y="1421"/>
                    <a:pt x="6007" y="1421"/>
                  </a:cubicBezTo>
                  <a:cubicBezTo>
                    <a:pt x="4982" y="1421"/>
                    <a:pt x="2425" y="1668"/>
                    <a:pt x="1368" y="4022"/>
                  </a:cubicBezTo>
                  <a:cubicBezTo>
                    <a:pt x="0" y="6970"/>
                    <a:pt x="1611" y="11439"/>
                    <a:pt x="6565" y="13840"/>
                  </a:cubicBezTo>
                  <a:lnTo>
                    <a:pt x="81430" y="44539"/>
                  </a:lnTo>
                  <a:cubicBezTo>
                    <a:pt x="85959" y="46393"/>
                    <a:pt x="90731" y="47548"/>
                    <a:pt x="95595" y="48004"/>
                  </a:cubicBezTo>
                  <a:lnTo>
                    <a:pt x="129759" y="48764"/>
                  </a:lnTo>
                  <a:cubicBezTo>
                    <a:pt x="129802" y="48770"/>
                    <a:pt x="129844" y="48773"/>
                    <a:pt x="129886" y="48773"/>
                  </a:cubicBezTo>
                  <a:cubicBezTo>
                    <a:pt x="130292" y="48773"/>
                    <a:pt x="130658" y="48512"/>
                    <a:pt x="130823" y="48126"/>
                  </a:cubicBezTo>
                  <a:lnTo>
                    <a:pt x="131340" y="46819"/>
                  </a:lnTo>
                  <a:cubicBezTo>
                    <a:pt x="131553" y="46272"/>
                    <a:pt x="131309" y="45664"/>
                    <a:pt x="130762" y="45451"/>
                  </a:cubicBezTo>
                  <a:lnTo>
                    <a:pt x="24924" y="2077"/>
                  </a:lnTo>
                  <a:cubicBezTo>
                    <a:pt x="21630" y="713"/>
                    <a:pt x="18103" y="1"/>
                    <a:pt x="14564"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9"/>
            <p:cNvSpPr/>
            <p:nvPr/>
          </p:nvSpPr>
          <p:spPr>
            <a:xfrm>
              <a:off x="4508479" y="3412405"/>
              <a:ext cx="87648" cy="54010"/>
            </a:xfrm>
            <a:custGeom>
              <a:rect b="b" l="l" r="r" t="t"/>
              <a:pathLst>
                <a:path extrusionOk="0" h="2866" w="4651">
                  <a:moveTo>
                    <a:pt x="1573" y="1"/>
                  </a:moveTo>
                  <a:cubicBezTo>
                    <a:pt x="1388" y="1"/>
                    <a:pt x="1208" y="98"/>
                    <a:pt x="1094" y="279"/>
                  </a:cubicBezTo>
                  <a:lnTo>
                    <a:pt x="152" y="1799"/>
                  </a:lnTo>
                  <a:cubicBezTo>
                    <a:pt x="0" y="2072"/>
                    <a:pt x="122" y="2407"/>
                    <a:pt x="395" y="2528"/>
                  </a:cubicBezTo>
                  <a:cubicBezTo>
                    <a:pt x="426" y="2528"/>
                    <a:pt x="487" y="2558"/>
                    <a:pt x="517" y="2589"/>
                  </a:cubicBezTo>
                  <a:cubicBezTo>
                    <a:pt x="912" y="2741"/>
                    <a:pt x="1338" y="2832"/>
                    <a:pt x="1794" y="2862"/>
                  </a:cubicBezTo>
                  <a:cubicBezTo>
                    <a:pt x="1841" y="2865"/>
                    <a:pt x="1888" y="2866"/>
                    <a:pt x="1935" y="2866"/>
                  </a:cubicBezTo>
                  <a:cubicBezTo>
                    <a:pt x="3096" y="2866"/>
                    <a:pt x="4153" y="2149"/>
                    <a:pt x="4620" y="1039"/>
                  </a:cubicBezTo>
                  <a:lnTo>
                    <a:pt x="4651" y="948"/>
                  </a:lnTo>
                  <a:lnTo>
                    <a:pt x="3557" y="613"/>
                  </a:lnTo>
                  <a:cubicBezTo>
                    <a:pt x="2979" y="431"/>
                    <a:pt x="2371" y="218"/>
                    <a:pt x="1763" y="36"/>
                  </a:cubicBezTo>
                  <a:cubicBezTo>
                    <a:pt x="1701" y="12"/>
                    <a:pt x="1637" y="1"/>
                    <a:pt x="1573"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9"/>
            <p:cNvSpPr/>
            <p:nvPr/>
          </p:nvSpPr>
          <p:spPr>
            <a:xfrm>
              <a:off x="4413383" y="3382139"/>
              <a:ext cx="104835" cy="60436"/>
            </a:xfrm>
            <a:custGeom>
              <a:rect b="b" l="l" r="r" t="t"/>
              <a:pathLst>
                <a:path extrusionOk="0" h="3207" w="5563">
                  <a:moveTo>
                    <a:pt x="2888" y="0"/>
                  </a:moveTo>
                  <a:cubicBezTo>
                    <a:pt x="1915" y="91"/>
                    <a:pt x="973" y="304"/>
                    <a:pt x="183" y="730"/>
                  </a:cubicBezTo>
                  <a:cubicBezTo>
                    <a:pt x="183" y="730"/>
                    <a:pt x="122" y="699"/>
                    <a:pt x="1" y="699"/>
                  </a:cubicBezTo>
                  <a:cubicBezTo>
                    <a:pt x="1460" y="1338"/>
                    <a:pt x="2919" y="2341"/>
                    <a:pt x="3952" y="3101"/>
                  </a:cubicBezTo>
                  <a:cubicBezTo>
                    <a:pt x="4048" y="3173"/>
                    <a:pt x="4158" y="3207"/>
                    <a:pt x="4266" y="3207"/>
                  </a:cubicBezTo>
                  <a:cubicBezTo>
                    <a:pt x="4431" y="3207"/>
                    <a:pt x="4589" y="3126"/>
                    <a:pt x="4681" y="2979"/>
                  </a:cubicBezTo>
                  <a:lnTo>
                    <a:pt x="5381" y="1824"/>
                  </a:lnTo>
                  <a:cubicBezTo>
                    <a:pt x="5563" y="1520"/>
                    <a:pt x="5411" y="1155"/>
                    <a:pt x="5107" y="1003"/>
                  </a:cubicBezTo>
                  <a:cubicBezTo>
                    <a:pt x="4347" y="730"/>
                    <a:pt x="3618" y="395"/>
                    <a:pt x="2888"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9"/>
            <p:cNvSpPr/>
            <p:nvPr/>
          </p:nvSpPr>
          <p:spPr>
            <a:xfrm>
              <a:off x="4295388" y="3427388"/>
              <a:ext cx="1841006" cy="846630"/>
            </a:xfrm>
            <a:custGeom>
              <a:rect b="b" l="l" r="r" t="t"/>
              <a:pathLst>
                <a:path extrusionOk="0" fill="none" h="44926" w="97692">
                  <a:moveTo>
                    <a:pt x="95898" y="43527"/>
                  </a:moveTo>
                  <a:cubicBezTo>
                    <a:pt x="92920" y="41247"/>
                    <a:pt x="89698" y="39302"/>
                    <a:pt x="86263" y="37782"/>
                  </a:cubicBezTo>
                  <a:lnTo>
                    <a:pt x="9149" y="4985"/>
                  </a:lnTo>
                  <a:cubicBezTo>
                    <a:pt x="6414" y="3800"/>
                    <a:pt x="3951" y="2128"/>
                    <a:pt x="1915" y="1"/>
                  </a:cubicBezTo>
                  <a:lnTo>
                    <a:pt x="1915" y="1"/>
                  </a:lnTo>
                  <a:cubicBezTo>
                    <a:pt x="1702" y="244"/>
                    <a:pt x="1520" y="548"/>
                    <a:pt x="1368" y="882"/>
                  </a:cubicBezTo>
                  <a:cubicBezTo>
                    <a:pt x="0" y="3830"/>
                    <a:pt x="1611" y="8299"/>
                    <a:pt x="6565" y="10700"/>
                  </a:cubicBezTo>
                  <a:lnTo>
                    <a:pt x="81430" y="41399"/>
                  </a:lnTo>
                  <a:cubicBezTo>
                    <a:pt x="85959" y="43253"/>
                    <a:pt x="90731" y="44408"/>
                    <a:pt x="95595" y="44864"/>
                  </a:cubicBezTo>
                  <a:lnTo>
                    <a:pt x="97692" y="44925"/>
                  </a:lnTo>
                  <a:lnTo>
                    <a:pt x="95898" y="43527"/>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9"/>
            <p:cNvSpPr/>
            <p:nvPr/>
          </p:nvSpPr>
          <p:spPr>
            <a:xfrm>
              <a:off x="6240723" y="3657196"/>
              <a:ext cx="658746" cy="541210"/>
            </a:xfrm>
            <a:custGeom>
              <a:rect b="b" l="l" r="r" t="t"/>
              <a:pathLst>
                <a:path extrusionOk="0" h="28719" w="34956">
                  <a:moveTo>
                    <a:pt x="30721" y="1"/>
                  </a:moveTo>
                  <a:cubicBezTo>
                    <a:pt x="29670" y="1"/>
                    <a:pt x="28628" y="298"/>
                    <a:pt x="27722" y="877"/>
                  </a:cubicBezTo>
                  <a:lnTo>
                    <a:pt x="1" y="18840"/>
                  </a:lnTo>
                  <a:lnTo>
                    <a:pt x="24135" y="28719"/>
                  </a:lnTo>
                  <a:lnTo>
                    <a:pt x="34956" y="1120"/>
                  </a:lnTo>
                  <a:lnTo>
                    <a:pt x="32524" y="299"/>
                  </a:lnTo>
                  <a:cubicBezTo>
                    <a:pt x="31936" y="99"/>
                    <a:pt x="31327" y="1"/>
                    <a:pt x="30721"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9"/>
            <p:cNvSpPr/>
            <p:nvPr/>
          </p:nvSpPr>
          <p:spPr>
            <a:xfrm>
              <a:off x="6244737" y="4129683"/>
              <a:ext cx="637545" cy="106079"/>
            </a:xfrm>
            <a:custGeom>
              <a:rect b="b" l="l" r="r" t="t"/>
              <a:pathLst>
                <a:path extrusionOk="0" h="5629" w="33831">
                  <a:moveTo>
                    <a:pt x="32220" y="1"/>
                  </a:moveTo>
                  <a:lnTo>
                    <a:pt x="335" y="1551"/>
                  </a:lnTo>
                  <a:cubicBezTo>
                    <a:pt x="31" y="1581"/>
                    <a:pt x="1" y="2007"/>
                    <a:pt x="274" y="2067"/>
                  </a:cubicBezTo>
                  <a:lnTo>
                    <a:pt x="14773" y="5350"/>
                  </a:lnTo>
                  <a:cubicBezTo>
                    <a:pt x="15577" y="5537"/>
                    <a:pt x="16401" y="5628"/>
                    <a:pt x="17226" y="5628"/>
                  </a:cubicBezTo>
                  <a:cubicBezTo>
                    <a:pt x="18149" y="5628"/>
                    <a:pt x="19072" y="5514"/>
                    <a:pt x="19971" y="5289"/>
                  </a:cubicBezTo>
                  <a:lnTo>
                    <a:pt x="33831" y="1733"/>
                  </a:lnTo>
                  <a:lnTo>
                    <a:pt x="32220"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9"/>
            <p:cNvSpPr/>
            <p:nvPr/>
          </p:nvSpPr>
          <p:spPr>
            <a:xfrm>
              <a:off x="6240723" y="3657196"/>
              <a:ext cx="658746" cy="404885"/>
            </a:xfrm>
            <a:custGeom>
              <a:rect b="b" l="l" r="r" t="t"/>
              <a:pathLst>
                <a:path extrusionOk="0" h="21485" w="34956">
                  <a:moveTo>
                    <a:pt x="30721" y="1"/>
                  </a:moveTo>
                  <a:cubicBezTo>
                    <a:pt x="29670" y="1"/>
                    <a:pt x="28628" y="298"/>
                    <a:pt x="27722" y="877"/>
                  </a:cubicBezTo>
                  <a:lnTo>
                    <a:pt x="1" y="18840"/>
                  </a:lnTo>
                  <a:lnTo>
                    <a:pt x="6445" y="21485"/>
                  </a:lnTo>
                  <a:cubicBezTo>
                    <a:pt x="12250" y="15892"/>
                    <a:pt x="24287" y="5436"/>
                    <a:pt x="33922" y="3734"/>
                  </a:cubicBezTo>
                  <a:lnTo>
                    <a:pt x="34956" y="1120"/>
                  </a:lnTo>
                  <a:lnTo>
                    <a:pt x="32524" y="299"/>
                  </a:lnTo>
                  <a:cubicBezTo>
                    <a:pt x="31936" y="99"/>
                    <a:pt x="31327" y="1"/>
                    <a:pt x="30721"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9"/>
            <p:cNvSpPr/>
            <p:nvPr/>
          </p:nvSpPr>
          <p:spPr>
            <a:xfrm>
              <a:off x="4727865" y="3466267"/>
              <a:ext cx="123755" cy="159975"/>
            </a:xfrm>
            <a:custGeom>
              <a:rect b="b" l="l" r="r" t="t"/>
              <a:pathLst>
                <a:path extrusionOk="0" h="8489" w="6567">
                  <a:moveTo>
                    <a:pt x="3412" y="0"/>
                  </a:moveTo>
                  <a:cubicBezTo>
                    <a:pt x="3040" y="0"/>
                    <a:pt x="2692" y="206"/>
                    <a:pt x="2554" y="552"/>
                  </a:cubicBezTo>
                  <a:lnTo>
                    <a:pt x="183" y="6357"/>
                  </a:lnTo>
                  <a:cubicBezTo>
                    <a:pt x="1" y="6813"/>
                    <a:pt x="214" y="7360"/>
                    <a:pt x="669" y="7543"/>
                  </a:cubicBezTo>
                  <a:lnTo>
                    <a:pt x="2797" y="8424"/>
                  </a:lnTo>
                  <a:cubicBezTo>
                    <a:pt x="2906" y="8468"/>
                    <a:pt x="3021" y="8489"/>
                    <a:pt x="3134" y="8489"/>
                  </a:cubicBezTo>
                  <a:cubicBezTo>
                    <a:pt x="3494" y="8489"/>
                    <a:pt x="3844" y="8277"/>
                    <a:pt x="3983" y="7907"/>
                  </a:cubicBezTo>
                  <a:lnTo>
                    <a:pt x="6353" y="2132"/>
                  </a:lnTo>
                  <a:cubicBezTo>
                    <a:pt x="6566" y="1676"/>
                    <a:pt x="6323" y="1129"/>
                    <a:pt x="5867" y="947"/>
                  </a:cubicBezTo>
                  <a:lnTo>
                    <a:pt x="3770" y="65"/>
                  </a:lnTo>
                  <a:cubicBezTo>
                    <a:pt x="3652" y="21"/>
                    <a:pt x="3531" y="0"/>
                    <a:pt x="3412"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9"/>
            <p:cNvSpPr/>
            <p:nvPr/>
          </p:nvSpPr>
          <p:spPr>
            <a:xfrm>
              <a:off x="4920923" y="3530061"/>
              <a:ext cx="53275" cy="63225"/>
            </a:xfrm>
            <a:custGeom>
              <a:rect b="b" l="l" r="r" t="t"/>
              <a:pathLst>
                <a:path extrusionOk="0" h="3355" w="2827">
                  <a:moveTo>
                    <a:pt x="1375" y="1"/>
                  </a:moveTo>
                  <a:cubicBezTo>
                    <a:pt x="1175" y="1"/>
                    <a:pt x="1006" y="96"/>
                    <a:pt x="942" y="267"/>
                  </a:cubicBezTo>
                  <a:lnTo>
                    <a:pt x="91" y="2334"/>
                  </a:lnTo>
                  <a:cubicBezTo>
                    <a:pt x="0" y="2577"/>
                    <a:pt x="152" y="2851"/>
                    <a:pt x="426" y="2972"/>
                  </a:cubicBezTo>
                  <a:lnTo>
                    <a:pt x="1186" y="3306"/>
                  </a:lnTo>
                  <a:cubicBezTo>
                    <a:pt x="1260" y="3340"/>
                    <a:pt x="1340" y="3355"/>
                    <a:pt x="1417" y="3355"/>
                  </a:cubicBezTo>
                  <a:cubicBezTo>
                    <a:pt x="1624" y="3355"/>
                    <a:pt x="1818" y="3248"/>
                    <a:pt x="1885" y="3094"/>
                  </a:cubicBezTo>
                  <a:lnTo>
                    <a:pt x="2736" y="996"/>
                  </a:lnTo>
                  <a:cubicBezTo>
                    <a:pt x="2827" y="784"/>
                    <a:pt x="2675" y="480"/>
                    <a:pt x="2401" y="358"/>
                  </a:cubicBezTo>
                  <a:lnTo>
                    <a:pt x="1641" y="54"/>
                  </a:lnTo>
                  <a:cubicBezTo>
                    <a:pt x="1551" y="18"/>
                    <a:pt x="1460" y="1"/>
                    <a:pt x="1375"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9"/>
            <p:cNvSpPr/>
            <p:nvPr/>
          </p:nvSpPr>
          <p:spPr>
            <a:xfrm>
              <a:off x="4999963" y="3562721"/>
              <a:ext cx="53859" cy="63225"/>
            </a:xfrm>
            <a:custGeom>
              <a:rect b="b" l="l" r="r" t="t"/>
              <a:pathLst>
                <a:path extrusionOk="0" h="3355" w="2858">
                  <a:moveTo>
                    <a:pt x="1396" y="0"/>
                  </a:moveTo>
                  <a:cubicBezTo>
                    <a:pt x="1206" y="0"/>
                    <a:pt x="1037" y="96"/>
                    <a:pt x="973" y="266"/>
                  </a:cubicBezTo>
                  <a:lnTo>
                    <a:pt x="122" y="2333"/>
                  </a:lnTo>
                  <a:cubicBezTo>
                    <a:pt x="1" y="2577"/>
                    <a:pt x="153" y="2850"/>
                    <a:pt x="457" y="2972"/>
                  </a:cubicBezTo>
                  <a:lnTo>
                    <a:pt x="1217" y="3306"/>
                  </a:lnTo>
                  <a:cubicBezTo>
                    <a:pt x="1291" y="3339"/>
                    <a:pt x="1368" y="3354"/>
                    <a:pt x="1443" y="3354"/>
                  </a:cubicBezTo>
                  <a:cubicBezTo>
                    <a:pt x="1643" y="3354"/>
                    <a:pt x="1827" y="3248"/>
                    <a:pt x="1916" y="3093"/>
                  </a:cubicBezTo>
                  <a:lnTo>
                    <a:pt x="2767" y="996"/>
                  </a:lnTo>
                  <a:cubicBezTo>
                    <a:pt x="2858" y="783"/>
                    <a:pt x="2706" y="479"/>
                    <a:pt x="2432" y="358"/>
                  </a:cubicBezTo>
                  <a:lnTo>
                    <a:pt x="1642" y="54"/>
                  </a:lnTo>
                  <a:cubicBezTo>
                    <a:pt x="1560" y="17"/>
                    <a:pt x="1476" y="0"/>
                    <a:pt x="1396"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9"/>
            <p:cNvSpPr/>
            <p:nvPr/>
          </p:nvSpPr>
          <p:spPr>
            <a:xfrm>
              <a:off x="5079587" y="3595362"/>
              <a:ext cx="53859" cy="63225"/>
            </a:xfrm>
            <a:custGeom>
              <a:rect b="b" l="l" r="r" t="t"/>
              <a:pathLst>
                <a:path extrusionOk="0" h="3355" w="2858">
                  <a:moveTo>
                    <a:pt x="1395" y="1"/>
                  </a:moveTo>
                  <a:cubicBezTo>
                    <a:pt x="1203" y="1"/>
                    <a:pt x="1028" y="96"/>
                    <a:pt x="943" y="267"/>
                  </a:cubicBezTo>
                  <a:lnTo>
                    <a:pt x="92" y="2334"/>
                  </a:lnTo>
                  <a:cubicBezTo>
                    <a:pt x="1" y="2577"/>
                    <a:pt x="153" y="2881"/>
                    <a:pt x="426" y="2972"/>
                  </a:cubicBezTo>
                  <a:lnTo>
                    <a:pt x="1217" y="3307"/>
                  </a:lnTo>
                  <a:cubicBezTo>
                    <a:pt x="1291" y="3340"/>
                    <a:pt x="1368" y="3355"/>
                    <a:pt x="1443" y="3355"/>
                  </a:cubicBezTo>
                  <a:cubicBezTo>
                    <a:pt x="1640" y="3355"/>
                    <a:pt x="1819" y="3248"/>
                    <a:pt x="1885" y="3094"/>
                  </a:cubicBezTo>
                  <a:lnTo>
                    <a:pt x="2736" y="1027"/>
                  </a:lnTo>
                  <a:cubicBezTo>
                    <a:pt x="2858" y="784"/>
                    <a:pt x="2706" y="480"/>
                    <a:pt x="2402" y="389"/>
                  </a:cubicBezTo>
                  <a:lnTo>
                    <a:pt x="1642" y="54"/>
                  </a:lnTo>
                  <a:cubicBezTo>
                    <a:pt x="1560" y="18"/>
                    <a:pt x="1476" y="1"/>
                    <a:pt x="1395"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9"/>
            <p:cNvSpPr/>
            <p:nvPr/>
          </p:nvSpPr>
          <p:spPr>
            <a:xfrm>
              <a:off x="5159211" y="3628022"/>
              <a:ext cx="53294" cy="63225"/>
            </a:xfrm>
            <a:custGeom>
              <a:rect b="b" l="l" r="r" t="t"/>
              <a:pathLst>
                <a:path extrusionOk="0" h="3355" w="2828">
                  <a:moveTo>
                    <a:pt x="1389" y="0"/>
                  </a:moveTo>
                  <a:cubicBezTo>
                    <a:pt x="1191" y="0"/>
                    <a:pt x="1007" y="96"/>
                    <a:pt x="943" y="267"/>
                  </a:cubicBezTo>
                  <a:lnTo>
                    <a:pt x="92" y="2333"/>
                  </a:lnTo>
                  <a:cubicBezTo>
                    <a:pt x="1" y="2577"/>
                    <a:pt x="153" y="2881"/>
                    <a:pt x="426" y="2972"/>
                  </a:cubicBezTo>
                  <a:lnTo>
                    <a:pt x="1217" y="3306"/>
                  </a:lnTo>
                  <a:cubicBezTo>
                    <a:pt x="1291" y="3339"/>
                    <a:pt x="1368" y="3354"/>
                    <a:pt x="1443" y="3354"/>
                  </a:cubicBezTo>
                  <a:cubicBezTo>
                    <a:pt x="1640" y="3354"/>
                    <a:pt x="1819" y="3248"/>
                    <a:pt x="1885" y="3093"/>
                  </a:cubicBezTo>
                  <a:lnTo>
                    <a:pt x="2736" y="1026"/>
                  </a:lnTo>
                  <a:cubicBezTo>
                    <a:pt x="2828" y="783"/>
                    <a:pt x="2706" y="479"/>
                    <a:pt x="2402" y="388"/>
                  </a:cubicBezTo>
                  <a:lnTo>
                    <a:pt x="1642" y="54"/>
                  </a:lnTo>
                  <a:cubicBezTo>
                    <a:pt x="1560" y="18"/>
                    <a:pt x="1473" y="0"/>
                    <a:pt x="1389"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9"/>
            <p:cNvSpPr/>
            <p:nvPr/>
          </p:nvSpPr>
          <p:spPr>
            <a:xfrm>
              <a:off x="5238835" y="3660776"/>
              <a:ext cx="53294" cy="63225"/>
            </a:xfrm>
            <a:custGeom>
              <a:rect b="b" l="l" r="r" t="t"/>
              <a:pathLst>
                <a:path extrusionOk="0" h="3355" w="2828">
                  <a:moveTo>
                    <a:pt x="1397" y="0"/>
                  </a:moveTo>
                  <a:cubicBezTo>
                    <a:pt x="1188" y="0"/>
                    <a:pt x="1009" y="107"/>
                    <a:pt x="943" y="261"/>
                  </a:cubicBezTo>
                  <a:lnTo>
                    <a:pt x="92" y="2328"/>
                  </a:lnTo>
                  <a:cubicBezTo>
                    <a:pt x="1" y="2571"/>
                    <a:pt x="153" y="2875"/>
                    <a:pt x="426" y="2997"/>
                  </a:cubicBezTo>
                  <a:lnTo>
                    <a:pt x="1186" y="3301"/>
                  </a:lnTo>
                  <a:cubicBezTo>
                    <a:pt x="1277" y="3337"/>
                    <a:pt x="1368" y="3354"/>
                    <a:pt x="1453" y="3354"/>
                  </a:cubicBezTo>
                  <a:cubicBezTo>
                    <a:pt x="1653" y="3354"/>
                    <a:pt x="1821" y="3259"/>
                    <a:pt x="1885" y="3088"/>
                  </a:cubicBezTo>
                  <a:lnTo>
                    <a:pt x="2736" y="1021"/>
                  </a:lnTo>
                  <a:cubicBezTo>
                    <a:pt x="2828" y="778"/>
                    <a:pt x="2676" y="504"/>
                    <a:pt x="2402" y="383"/>
                  </a:cubicBezTo>
                  <a:lnTo>
                    <a:pt x="1642" y="48"/>
                  </a:lnTo>
                  <a:cubicBezTo>
                    <a:pt x="1559" y="15"/>
                    <a:pt x="1476" y="0"/>
                    <a:pt x="1397"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9"/>
            <p:cNvSpPr/>
            <p:nvPr/>
          </p:nvSpPr>
          <p:spPr>
            <a:xfrm>
              <a:off x="5317894" y="3693418"/>
              <a:ext cx="53859" cy="63225"/>
            </a:xfrm>
            <a:custGeom>
              <a:rect b="b" l="l" r="r" t="t"/>
              <a:pathLst>
                <a:path extrusionOk="0" h="3355" w="2858">
                  <a:moveTo>
                    <a:pt x="1416" y="1"/>
                  </a:moveTo>
                  <a:cubicBezTo>
                    <a:pt x="1218" y="1"/>
                    <a:pt x="1039" y="107"/>
                    <a:pt x="973" y="262"/>
                  </a:cubicBezTo>
                  <a:lnTo>
                    <a:pt x="122" y="2359"/>
                  </a:lnTo>
                  <a:cubicBezTo>
                    <a:pt x="0" y="2572"/>
                    <a:pt x="152" y="2876"/>
                    <a:pt x="456" y="2997"/>
                  </a:cubicBezTo>
                  <a:lnTo>
                    <a:pt x="1216" y="3301"/>
                  </a:lnTo>
                  <a:cubicBezTo>
                    <a:pt x="1298" y="3338"/>
                    <a:pt x="1382" y="3355"/>
                    <a:pt x="1464" y="3355"/>
                  </a:cubicBezTo>
                  <a:cubicBezTo>
                    <a:pt x="1655" y="3355"/>
                    <a:pt x="1830" y="3259"/>
                    <a:pt x="1915" y="3088"/>
                  </a:cubicBezTo>
                  <a:lnTo>
                    <a:pt x="2766" y="1022"/>
                  </a:lnTo>
                  <a:cubicBezTo>
                    <a:pt x="2858" y="778"/>
                    <a:pt x="2706" y="505"/>
                    <a:pt x="2432" y="383"/>
                  </a:cubicBezTo>
                  <a:lnTo>
                    <a:pt x="1642" y="49"/>
                  </a:lnTo>
                  <a:cubicBezTo>
                    <a:pt x="1567" y="16"/>
                    <a:pt x="1490" y="1"/>
                    <a:pt x="1416"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9"/>
            <p:cNvSpPr/>
            <p:nvPr/>
          </p:nvSpPr>
          <p:spPr>
            <a:xfrm>
              <a:off x="5397518" y="3726323"/>
              <a:ext cx="53859" cy="62980"/>
            </a:xfrm>
            <a:custGeom>
              <a:rect b="b" l="l" r="r" t="t"/>
              <a:pathLst>
                <a:path extrusionOk="0" h="3342" w="2858">
                  <a:moveTo>
                    <a:pt x="1425" y="0"/>
                  </a:moveTo>
                  <a:cubicBezTo>
                    <a:pt x="1224" y="0"/>
                    <a:pt x="1040" y="91"/>
                    <a:pt x="973" y="248"/>
                  </a:cubicBezTo>
                  <a:lnTo>
                    <a:pt x="92" y="2346"/>
                  </a:lnTo>
                  <a:cubicBezTo>
                    <a:pt x="0" y="2558"/>
                    <a:pt x="152" y="2862"/>
                    <a:pt x="456" y="2984"/>
                  </a:cubicBezTo>
                  <a:lnTo>
                    <a:pt x="1216" y="3288"/>
                  </a:lnTo>
                  <a:cubicBezTo>
                    <a:pt x="1298" y="3324"/>
                    <a:pt x="1382" y="3341"/>
                    <a:pt x="1463" y="3341"/>
                  </a:cubicBezTo>
                  <a:cubicBezTo>
                    <a:pt x="1652" y="3341"/>
                    <a:pt x="1821" y="3246"/>
                    <a:pt x="1885" y="3075"/>
                  </a:cubicBezTo>
                  <a:lnTo>
                    <a:pt x="2766" y="1008"/>
                  </a:lnTo>
                  <a:cubicBezTo>
                    <a:pt x="2858" y="765"/>
                    <a:pt x="2706" y="491"/>
                    <a:pt x="2402" y="370"/>
                  </a:cubicBezTo>
                  <a:lnTo>
                    <a:pt x="1642" y="35"/>
                  </a:lnTo>
                  <a:cubicBezTo>
                    <a:pt x="1570" y="12"/>
                    <a:pt x="1497" y="0"/>
                    <a:pt x="1425"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9"/>
            <p:cNvSpPr/>
            <p:nvPr/>
          </p:nvSpPr>
          <p:spPr>
            <a:xfrm>
              <a:off x="5477142" y="3758964"/>
              <a:ext cx="53859" cy="62980"/>
            </a:xfrm>
            <a:custGeom>
              <a:rect b="b" l="l" r="r" t="t"/>
              <a:pathLst>
                <a:path extrusionOk="0" h="3342" w="2858">
                  <a:moveTo>
                    <a:pt x="1425" y="1"/>
                  </a:moveTo>
                  <a:cubicBezTo>
                    <a:pt x="1222" y="1"/>
                    <a:pt x="1032" y="92"/>
                    <a:pt x="943" y="249"/>
                  </a:cubicBezTo>
                  <a:lnTo>
                    <a:pt x="92" y="2346"/>
                  </a:lnTo>
                  <a:cubicBezTo>
                    <a:pt x="0" y="2559"/>
                    <a:pt x="152" y="2863"/>
                    <a:pt x="426" y="2984"/>
                  </a:cubicBezTo>
                  <a:lnTo>
                    <a:pt x="1216" y="3288"/>
                  </a:lnTo>
                  <a:cubicBezTo>
                    <a:pt x="1298" y="3325"/>
                    <a:pt x="1382" y="3342"/>
                    <a:pt x="1463" y="3342"/>
                  </a:cubicBezTo>
                  <a:cubicBezTo>
                    <a:pt x="1652" y="3342"/>
                    <a:pt x="1821" y="3246"/>
                    <a:pt x="1885" y="3076"/>
                  </a:cubicBezTo>
                  <a:lnTo>
                    <a:pt x="2736" y="1009"/>
                  </a:lnTo>
                  <a:cubicBezTo>
                    <a:pt x="2858" y="765"/>
                    <a:pt x="2706" y="492"/>
                    <a:pt x="2402" y="370"/>
                  </a:cubicBezTo>
                  <a:lnTo>
                    <a:pt x="1642" y="36"/>
                  </a:lnTo>
                  <a:cubicBezTo>
                    <a:pt x="1570" y="12"/>
                    <a:pt x="1497" y="1"/>
                    <a:pt x="1425"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9"/>
            <p:cNvSpPr/>
            <p:nvPr/>
          </p:nvSpPr>
          <p:spPr>
            <a:xfrm>
              <a:off x="5556766" y="3791850"/>
              <a:ext cx="53294" cy="62754"/>
            </a:xfrm>
            <a:custGeom>
              <a:rect b="b" l="l" r="r" t="t"/>
              <a:pathLst>
                <a:path extrusionOk="0" h="3330" w="2828">
                  <a:moveTo>
                    <a:pt x="1389" y="0"/>
                  </a:moveTo>
                  <a:cubicBezTo>
                    <a:pt x="1190" y="0"/>
                    <a:pt x="1007" y="96"/>
                    <a:pt x="943" y="267"/>
                  </a:cubicBezTo>
                  <a:lnTo>
                    <a:pt x="92" y="2334"/>
                  </a:lnTo>
                  <a:cubicBezTo>
                    <a:pt x="0" y="2546"/>
                    <a:pt x="152" y="2850"/>
                    <a:pt x="426" y="2972"/>
                  </a:cubicBezTo>
                  <a:lnTo>
                    <a:pt x="1186" y="3276"/>
                  </a:lnTo>
                  <a:cubicBezTo>
                    <a:pt x="1277" y="3312"/>
                    <a:pt x="1367" y="3329"/>
                    <a:pt x="1452" y="3329"/>
                  </a:cubicBezTo>
                  <a:cubicBezTo>
                    <a:pt x="1652" y="3329"/>
                    <a:pt x="1821" y="3234"/>
                    <a:pt x="1885" y="3063"/>
                  </a:cubicBezTo>
                  <a:lnTo>
                    <a:pt x="2736" y="996"/>
                  </a:lnTo>
                  <a:cubicBezTo>
                    <a:pt x="2827" y="753"/>
                    <a:pt x="2675" y="479"/>
                    <a:pt x="2402" y="358"/>
                  </a:cubicBezTo>
                  <a:lnTo>
                    <a:pt x="1642" y="54"/>
                  </a:lnTo>
                  <a:cubicBezTo>
                    <a:pt x="1560" y="18"/>
                    <a:pt x="1473" y="0"/>
                    <a:pt x="1389"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9"/>
            <p:cNvSpPr/>
            <p:nvPr/>
          </p:nvSpPr>
          <p:spPr>
            <a:xfrm>
              <a:off x="5636390" y="3824491"/>
              <a:ext cx="53294" cy="62773"/>
            </a:xfrm>
            <a:custGeom>
              <a:rect b="b" l="l" r="r" t="t"/>
              <a:pathLst>
                <a:path extrusionOk="0" h="3331" w="2828">
                  <a:moveTo>
                    <a:pt x="1375" y="1"/>
                  </a:moveTo>
                  <a:cubicBezTo>
                    <a:pt x="1175" y="1"/>
                    <a:pt x="1007" y="97"/>
                    <a:pt x="943" y="267"/>
                  </a:cubicBezTo>
                  <a:lnTo>
                    <a:pt x="92" y="2334"/>
                  </a:lnTo>
                  <a:cubicBezTo>
                    <a:pt x="0" y="2547"/>
                    <a:pt x="152" y="2851"/>
                    <a:pt x="426" y="2972"/>
                  </a:cubicBezTo>
                  <a:lnTo>
                    <a:pt x="1186" y="3276"/>
                  </a:lnTo>
                  <a:cubicBezTo>
                    <a:pt x="1267" y="3313"/>
                    <a:pt x="1354" y="3330"/>
                    <a:pt x="1439" y="3330"/>
                  </a:cubicBezTo>
                  <a:cubicBezTo>
                    <a:pt x="1637" y="3330"/>
                    <a:pt x="1821" y="3234"/>
                    <a:pt x="1885" y="3064"/>
                  </a:cubicBezTo>
                  <a:lnTo>
                    <a:pt x="2736" y="997"/>
                  </a:lnTo>
                  <a:cubicBezTo>
                    <a:pt x="2827" y="754"/>
                    <a:pt x="2675" y="480"/>
                    <a:pt x="2402" y="358"/>
                  </a:cubicBezTo>
                  <a:lnTo>
                    <a:pt x="1642" y="54"/>
                  </a:lnTo>
                  <a:cubicBezTo>
                    <a:pt x="1551" y="18"/>
                    <a:pt x="1460" y="1"/>
                    <a:pt x="1375"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9"/>
            <p:cNvSpPr/>
            <p:nvPr/>
          </p:nvSpPr>
          <p:spPr>
            <a:xfrm>
              <a:off x="5715430" y="3857151"/>
              <a:ext cx="53878" cy="62754"/>
            </a:xfrm>
            <a:custGeom>
              <a:rect b="b" l="l" r="r" t="t"/>
              <a:pathLst>
                <a:path extrusionOk="0" h="3330" w="2859">
                  <a:moveTo>
                    <a:pt x="1396" y="0"/>
                  </a:moveTo>
                  <a:cubicBezTo>
                    <a:pt x="1206" y="0"/>
                    <a:pt x="1038" y="96"/>
                    <a:pt x="974" y="267"/>
                  </a:cubicBezTo>
                  <a:lnTo>
                    <a:pt x="123" y="2334"/>
                  </a:lnTo>
                  <a:cubicBezTo>
                    <a:pt x="1" y="2577"/>
                    <a:pt x="153" y="2850"/>
                    <a:pt x="457" y="2972"/>
                  </a:cubicBezTo>
                  <a:lnTo>
                    <a:pt x="1217" y="3276"/>
                  </a:lnTo>
                  <a:cubicBezTo>
                    <a:pt x="1298" y="3312"/>
                    <a:pt x="1383" y="3330"/>
                    <a:pt x="1464" y="3330"/>
                  </a:cubicBezTo>
                  <a:cubicBezTo>
                    <a:pt x="1656" y="3330"/>
                    <a:pt x="1831" y="3234"/>
                    <a:pt x="1916" y="3063"/>
                  </a:cubicBezTo>
                  <a:lnTo>
                    <a:pt x="2767" y="996"/>
                  </a:lnTo>
                  <a:cubicBezTo>
                    <a:pt x="2858" y="753"/>
                    <a:pt x="2706" y="480"/>
                    <a:pt x="2433" y="358"/>
                  </a:cubicBezTo>
                  <a:lnTo>
                    <a:pt x="1642" y="54"/>
                  </a:lnTo>
                  <a:cubicBezTo>
                    <a:pt x="1561" y="18"/>
                    <a:pt x="1476" y="0"/>
                    <a:pt x="1396"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9"/>
            <p:cNvSpPr/>
            <p:nvPr/>
          </p:nvSpPr>
          <p:spPr>
            <a:xfrm>
              <a:off x="5795054" y="3889793"/>
              <a:ext cx="53878" cy="62773"/>
            </a:xfrm>
            <a:custGeom>
              <a:rect b="b" l="l" r="r" t="t"/>
              <a:pathLst>
                <a:path extrusionOk="0" h="3331" w="2859">
                  <a:moveTo>
                    <a:pt x="1396" y="1"/>
                  </a:moveTo>
                  <a:cubicBezTo>
                    <a:pt x="1206" y="1"/>
                    <a:pt x="1038" y="97"/>
                    <a:pt x="974" y="267"/>
                  </a:cubicBezTo>
                  <a:lnTo>
                    <a:pt x="92" y="2334"/>
                  </a:lnTo>
                  <a:cubicBezTo>
                    <a:pt x="1" y="2577"/>
                    <a:pt x="153" y="2851"/>
                    <a:pt x="457" y="2973"/>
                  </a:cubicBezTo>
                  <a:lnTo>
                    <a:pt x="1217" y="3277"/>
                  </a:lnTo>
                  <a:cubicBezTo>
                    <a:pt x="1298" y="3313"/>
                    <a:pt x="1383" y="3330"/>
                    <a:pt x="1463" y="3330"/>
                  </a:cubicBezTo>
                  <a:cubicBezTo>
                    <a:pt x="1653" y="3330"/>
                    <a:pt x="1822" y="3234"/>
                    <a:pt x="1886" y="3064"/>
                  </a:cubicBezTo>
                  <a:lnTo>
                    <a:pt x="2767" y="997"/>
                  </a:lnTo>
                  <a:cubicBezTo>
                    <a:pt x="2858" y="754"/>
                    <a:pt x="2706" y="480"/>
                    <a:pt x="2402" y="359"/>
                  </a:cubicBezTo>
                  <a:lnTo>
                    <a:pt x="1642" y="55"/>
                  </a:lnTo>
                  <a:cubicBezTo>
                    <a:pt x="1561" y="18"/>
                    <a:pt x="1476" y="1"/>
                    <a:pt x="1396"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9"/>
            <p:cNvSpPr/>
            <p:nvPr/>
          </p:nvSpPr>
          <p:spPr>
            <a:xfrm>
              <a:off x="5874678" y="3922453"/>
              <a:ext cx="53294" cy="62754"/>
            </a:xfrm>
            <a:custGeom>
              <a:rect b="b" l="l" r="r" t="t"/>
              <a:pathLst>
                <a:path extrusionOk="0" h="3330" w="2828">
                  <a:moveTo>
                    <a:pt x="1389" y="1"/>
                  </a:moveTo>
                  <a:cubicBezTo>
                    <a:pt x="1191" y="1"/>
                    <a:pt x="1007" y="96"/>
                    <a:pt x="943" y="267"/>
                  </a:cubicBezTo>
                  <a:lnTo>
                    <a:pt x="92" y="2334"/>
                  </a:lnTo>
                  <a:cubicBezTo>
                    <a:pt x="1" y="2577"/>
                    <a:pt x="153" y="2851"/>
                    <a:pt x="427" y="2972"/>
                  </a:cubicBezTo>
                  <a:lnTo>
                    <a:pt x="1217" y="3276"/>
                  </a:lnTo>
                  <a:cubicBezTo>
                    <a:pt x="1298" y="3312"/>
                    <a:pt x="1383" y="3330"/>
                    <a:pt x="1463" y="3330"/>
                  </a:cubicBezTo>
                  <a:cubicBezTo>
                    <a:pt x="1653" y="3330"/>
                    <a:pt x="1822" y="3234"/>
                    <a:pt x="1886" y="3063"/>
                  </a:cubicBezTo>
                  <a:lnTo>
                    <a:pt x="2737" y="996"/>
                  </a:lnTo>
                  <a:cubicBezTo>
                    <a:pt x="2828" y="753"/>
                    <a:pt x="2676" y="480"/>
                    <a:pt x="2402" y="358"/>
                  </a:cubicBezTo>
                  <a:lnTo>
                    <a:pt x="1642" y="54"/>
                  </a:lnTo>
                  <a:cubicBezTo>
                    <a:pt x="1561" y="18"/>
                    <a:pt x="1474" y="1"/>
                    <a:pt x="138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9"/>
            <p:cNvSpPr/>
            <p:nvPr/>
          </p:nvSpPr>
          <p:spPr>
            <a:xfrm>
              <a:off x="5954302" y="3955113"/>
              <a:ext cx="53294" cy="62754"/>
            </a:xfrm>
            <a:custGeom>
              <a:rect b="b" l="l" r="r" t="t"/>
              <a:pathLst>
                <a:path extrusionOk="0" h="3330" w="2828">
                  <a:moveTo>
                    <a:pt x="1376" y="0"/>
                  </a:moveTo>
                  <a:cubicBezTo>
                    <a:pt x="1176" y="0"/>
                    <a:pt x="1007" y="96"/>
                    <a:pt x="943" y="266"/>
                  </a:cubicBezTo>
                  <a:lnTo>
                    <a:pt x="92" y="2333"/>
                  </a:lnTo>
                  <a:cubicBezTo>
                    <a:pt x="1" y="2577"/>
                    <a:pt x="153" y="2850"/>
                    <a:pt x="427" y="2972"/>
                  </a:cubicBezTo>
                  <a:lnTo>
                    <a:pt x="1186" y="3276"/>
                  </a:lnTo>
                  <a:cubicBezTo>
                    <a:pt x="1268" y="3312"/>
                    <a:pt x="1355" y="3329"/>
                    <a:pt x="1439" y="3329"/>
                  </a:cubicBezTo>
                  <a:cubicBezTo>
                    <a:pt x="1638" y="3329"/>
                    <a:pt x="1822" y="3233"/>
                    <a:pt x="1886" y="3063"/>
                  </a:cubicBezTo>
                  <a:lnTo>
                    <a:pt x="2737" y="996"/>
                  </a:lnTo>
                  <a:cubicBezTo>
                    <a:pt x="2828" y="753"/>
                    <a:pt x="2676" y="479"/>
                    <a:pt x="2402" y="358"/>
                  </a:cubicBezTo>
                  <a:lnTo>
                    <a:pt x="1642" y="54"/>
                  </a:lnTo>
                  <a:cubicBezTo>
                    <a:pt x="1552" y="17"/>
                    <a:pt x="1461" y="0"/>
                    <a:pt x="1376"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9"/>
            <p:cNvSpPr/>
            <p:nvPr/>
          </p:nvSpPr>
          <p:spPr>
            <a:xfrm>
              <a:off x="6033361" y="3987754"/>
              <a:ext cx="53859" cy="62754"/>
            </a:xfrm>
            <a:custGeom>
              <a:rect b="b" l="l" r="r" t="t"/>
              <a:pathLst>
                <a:path extrusionOk="0" h="3330" w="2858">
                  <a:moveTo>
                    <a:pt x="1395" y="1"/>
                  </a:moveTo>
                  <a:cubicBezTo>
                    <a:pt x="1206" y="1"/>
                    <a:pt x="1037" y="96"/>
                    <a:pt x="973" y="267"/>
                  </a:cubicBezTo>
                  <a:lnTo>
                    <a:pt x="122" y="2334"/>
                  </a:lnTo>
                  <a:cubicBezTo>
                    <a:pt x="1" y="2577"/>
                    <a:pt x="153" y="2851"/>
                    <a:pt x="457" y="2972"/>
                  </a:cubicBezTo>
                  <a:lnTo>
                    <a:pt x="1216" y="3276"/>
                  </a:lnTo>
                  <a:cubicBezTo>
                    <a:pt x="1298" y="3312"/>
                    <a:pt x="1385" y="3330"/>
                    <a:pt x="1469" y="3330"/>
                  </a:cubicBezTo>
                  <a:cubicBezTo>
                    <a:pt x="1668" y="3330"/>
                    <a:pt x="1852" y="3234"/>
                    <a:pt x="1916" y="3063"/>
                  </a:cubicBezTo>
                  <a:lnTo>
                    <a:pt x="2767" y="996"/>
                  </a:lnTo>
                  <a:cubicBezTo>
                    <a:pt x="2858" y="753"/>
                    <a:pt x="2706" y="480"/>
                    <a:pt x="2432" y="358"/>
                  </a:cubicBezTo>
                  <a:lnTo>
                    <a:pt x="1642" y="54"/>
                  </a:lnTo>
                  <a:cubicBezTo>
                    <a:pt x="1560" y="18"/>
                    <a:pt x="1476" y="1"/>
                    <a:pt x="1395"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9"/>
            <p:cNvSpPr/>
            <p:nvPr/>
          </p:nvSpPr>
          <p:spPr>
            <a:xfrm>
              <a:off x="6112985" y="4020414"/>
              <a:ext cx="53859" cy="62754"/>
            </a:xfrm>
            <a:custGeom>
              <a:rect b="b" l="l" r="r" t="t"/>
              <a:pathLst>
                <a:path extrusionOk="0" h="3330" w="2858">
                  <a:moveTo>
                    <a:pt x="1395" y="0"/>
                  </a:moveTo>
                  <a:cubicBezTo>
                    <a:pt x="1206" y="0"/>
                    <a:pt x="1037" y="96"/>
                    <a:pt x="973" y="267"/>
                  </a:cubicBezTo>
                  <a:lnTo>
                    <a:pt x="122" y="2333"/>
                  </a:lnTo>
                  <a:cubicBezTo>
                    <a:pt x="1" y="2577"/>
                    <a:pt x="153" y="2850"/>
                    <a:pt x="457" y="2972"/>
                  </a:cubicBezTo>
                  <a:lnTo>
                    <a:pt x="1216" y="3276"/>
                  </a:lnTo>
                  <a:cubicBezTo>
                    <a:pt x="1298" y="3312"/>
                    <a:pt x="1382" y="3329"/>
                    <a:pt x="1464" y="3329"/>
                  </a:cubicBezTo>
                  <a:cubicBezTo>
                    <a:pt x="1655" y="3329"/>
                    <a:pt x="1830" y="3234"/>
                    <a:pt x="1916" y="3063"/>
                  </a:cubicBezTo>
                  <a:lnTo>
                    <a:pt x="2767" y="996"/>
                  </a:lnTo>
                  <a:cubicBezTo>
                    <a:pt x="2858" y="783"/>
                    <a:pt x="2706" y="479"/>
                    <a:pt x="2432" y="358"/>
                  </a:cubicBezTo>
                  <a:lnTo>
                    <a:pt x="1642" y="54"/>
                  </a:lnTo>
                  <a:cubicBezTo>
                    <a:pt x="1560" y="17"/>
                    <a:pt x="1476" y="0"/>
                    <a:pt x="1395"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9"/>
            <p:cNvSpPr/>
            <p:nvPr/>
          </p:nvSpPr>
          <p:spPr>
            <a:xfrm>
              <a:off x="5237685" y="3616997"/>
              <a:ext cx="1352996" cy="299598"/>
            </a:xfrm>
            <a:custGeom>
              <a:rect b="b" l="l" r="r" t="t"/>
              <a:pathLst>
                <a:path extrusionOk="0" h="15898" w="71796">
                  <a:moveTo>
                    <a:pt x="67966" y="0"/>
                  </a:moveTo>
                  <a:lnTo>
                    <a:pt x="1" y="3830"/>
                  </a:lnTo>
                  <a:lnTo>
                    <a:pt x="25564" y="15897"/>
                  </a:lnTo>
                  <a:lnTo>
                    <a:pt x="71796" y="2371"/>
                  </a:lnTo>
                  <a:lnTo>
                    <a:pt x="67966"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9"/>
            <p:cNvSpPr/>
            <p:nvPr/>
          </p:nvSpPr>
          <p:spPr>
            <a:xfrm>
              <a:off x="5237685" y="3688593"/>
              <a:ext cx="481754" cy="334970"/>
            </a:xfrm>
            <a:custGeom>
              <a:rect b="b" l="l" r="r" t="t"/>
              <a:pathLst>
                <a:path extrusionOk="0" h="17775" w="25564">
                  <a:moveTo>
                    <a:pt x="1" y="1"/>
                  </a:moveTo>
                  <a:lnTo>
                    <a:pt x="1126" y="6901"/>
                  </a:lnTo>
                  <a:cubicBezTo>
                    <a:pt x="1430" y="8816"/>
                    <a:pt x="2676" y="10427"/>
                    <a:pt x="4408" y="11217"/>
                  </a:cubicBezTo>
                  <a:lnTo>
                    <a:pt x="19424" y="17661"/>
                  </a:lnTo>
                  <a:cubicBezTo>
                    <a:pt x="19616" y="17737"/>
                    <a:pt x="19813" y="17775"/>
                    <a:pt x="20007" y="17775"/>
                  </a:cubicBezTo>
                  <a:cubicBezTo>
                    <a:pt x="20426" y="17775"/>
                    <a:pt x="20825" y="17599"/>
                    <a:pt x="21096" y="17266"/>
                  </a:cubicBezTo>
                  <a:lnTo>
                    <a:pt x="25564" y="12098"/>
                  </a:lnTo>
                  <a:lnTo>
                    <a:pt x="1"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9"/>
            <p:cNvSpPr/>
            <p:nvPr/>
          </p:nvSpPr>
          <p:spPr>
            <a:xfrm>
              <a:off x="5237685" y="3616997"/>
              <a:ext cx="1352996" cy="101405"/>
            </a:xfrm>
            <a:custGeom>
              <a:rect b="b" l="l" r="r" t="t"/>
              <a:pathLst>
                <a:path extrusionOk="0" h="5381" w="71796">
                  <a:moveTo>
                    <a:pt x="67966" y="0"/>
                  </a:moveTo>
                  <a:lnTo>
                    <a:pt x="1" y="3830"/>
                  </a:lnTo>
                  <a:lnTo>
                    <a:pt x="2615" y="5381"/>
                  </a:lnTo>
                  <a:lnTo>
                    <a:pt x="67875" y="578"/>
                  </a:lnTo>
                  <a:lnTo>
                    <a:pt x="71066" y="2615"/>
                  </a:lnTo>
                  <a:lnTo>
                    <a:pt x="71796" y="2371"/>
                  </a:lnTo>
                  <a:lnTo>
                    <a:pt x="67966" y="0"/>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9"/>
            <p:cNvSpPr/>
            <p:nvPr/>
          </p:nvSpPr>
          <p:spPr>
            <a:xfrm>
              <a:off x="5309865" y="3728697"/>
              <a:ext cx="132914" cy="156187"/>
            </a:xfrm>
            <a:custGeom>
              <a:rect b="b" l="l" r="r" t="t"/>
              <a:pathLst>
                <a:path extrusionOk="0" h="8288" w="7053">
                  <a:moveTo>
                    <a:pt x="3162" y="1"/>
                  </a:moveTo>
                  <a:lnTo>
                    <a:pt x="3162" y="1"/>
                  </a:lnTo>
                  <a:cubicBezTo>
                    <a:pt x="3405" y="1186"/>
                    <a:pt x="3223" y="2615"/>
                    <a:pt x="2584" y="4104"/>
                  </a:cubicBezTo>
                  <a:cubicBezTo>
                    <a:pt x="1946" y="5563"/>
                    <a:pt x="1004" y="6688"/>
                    <a:pt x="1" y="7326"/>
                  </a:cubicBezTo>
                  <a:lnTo>
                    <a:pt x="2888" y="8207"/>
                  </a:lnTo>
                  <a:cubicBezTo>
                    <a:pt x="3052" y="8262"/>
                    <a:pt x="3219" y="8288"/>
                    <a:pt x="3389" y="8288"/>
                  </a:cubicBezTo>
                  <a:cubicBezTo>
                    <a:pt x="4455" y="8288"/>
                    <a:pt x="5607" y="7261"/>
                    <a:pt x="6262" y="5715"/>
                  </a:cubicBezTo>
                  <a:cubicBezTo>
                    <a:pt x="7053" y="3922"/>
                    <a:pt x="6870" y="2128"/>
                    <a:pt x="5806" y="1520"/>
                  </a:cubicBezTo>
                  <a:lnTo>
                    <a:pt x="3162"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9"/>
            <p:cNvSpPr/>
            <p:nvPr/>
          </p:nvSpPr>
          <p:spPr>
            <a:xfrm>
              <a:off x="5309865" y="3829523"/>
              <a:ext cx="103704" cy="59004"/>
            </a:xfrm>
            <a:custGeom>
              <a:rect b="b" l="l" r="r" t="t"/>
              <a:pathLst>
                <a:path extrusionOk="0" fill="none" h="3131" w="5503">
                  <a:moveTo>
                    <a:pt x="5502" y="1672"/>
                  </a:moveTo>
                  <a:cubicBezTo>
                    <a:pt x="4712" y="2645"/>
                    <a:pt x="3739" y="3131"/>
                    <a:pt x="2888" y="2857"/>
                  </a:cubicBezTo>
                  <a:lnTo>
                    <a:pt x="1" y="1976"/>
                  </a:lnTo>
                  <a:cubicBezTo>
                    <a:pt x="700" y="1520"/>
                    <a:pt x="1369" y="851"/>
                    <a:pt x="1916" y="0"/>
                  </a:cubicBezTo>
                  <a:cubicBezTo>
                    <a:pt x="1916" y="0"/>
                    <a:pt x="3405" y="791"/>
                    <a:pt x="5472" y="167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9"/>
            <p:cNvSpPr/>
            <p:nvPr/>
          </p:nvSpPr>
          <p:spPr>
            <a:xfrm>
              <a:off x="5051525" y="3595796"/>
              <a:ext cx="330522" cy="281186"/>
            </a:xfrm>
            <a:custGeom>
              <a:rect b="b" l="l" r="r" t="t"/>
              <a:pathLst>
                <a:path extrusionOk="0" h="14921" w="17539">
                  <a:moveTo>
                    <a:pt x="4317" y="1"/>
                  </a:moveTo>
                  <a:lnTo>
                    <a:pt x="0" y="9971"/>
                  </a:lnTo>
                  <a:lnTo>
                    <a:pt x="10852" y="14712"/>
                  </a:lnTo>
                  <a:cubicBezTo>
                    <a:pt x="11182" y="14853"/>
                    <a:pt x="11527" y="14920"/>
                    <a:pt x="11879" y="14920"/>
                  </a:cubicBezTo>
                  <a:cubicBezTo>
                    <a:pt x="13504" y="14920"/>
                    <a:pt x="15268" y="13480"/>
                    <a:pt x="16292" y="11156"/>
                  </a:cubicBezTo>
                  <a:cubicBezTo>
                    <a:pt x="17539" y="8329"/>
                    <a:pt x="17052" y="5563"/>
                    <a:pt x="15198" y="4743"/>
                  </a:cubicBezTo>
                  <a:lnTo>
                    <a:pt x="4317"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9"/>
            <p:cNvSpPr/>
            <p:nvPr/>
          </p:nvSpPr>
          <p:spPr>
            <a:xfrm>
              <a:off x="5007407" y="3591876"/>
              <a:ext cx="169567" cy="195743"/>
            </a:xfrm>
            <a:custGeom>
              <a:rect b="b" l="l" r="r" t="t"/>
              <a:pathLst>
                <a:path extrusionOk="0" h="10387" w="8998">
                  <a:moveTo>
                    <a:pt x="5631" y="1"/>
                  </a:moveTo>
                  <a:cubicBezTo>
                    <a:pt x="4006" y="1"/>
                    <a:pt x="2247" y="1441"/>
                    <a:pt x="1247" y="3765"/>
                  </a:cubicBezTo>
                  <a:cubicBezTo>
                    <a:pt x="1" y="6592"/>
                    <a:pt x="457" y="9358"/>
                    <a:pt x="2341" y="10179"/>
                  </a:cubicBezTo>
                  <a:cubicBezTo>
                    <a:pt x="2671" y="10319"/>
                    <a:pt x="3017" y="10387"/>
                    <a:pt x="3368" y="10387"/>
                  </a:cubicBezTo>
                  <a:cubicBezTo>
                    <a:pt x="4993" y="10387"/>
                    <a:pt x="6752" y="8946"/>
                    <a:pt x="7752" y="6622"/>
                  </a:cubicBezTo>
                  <a:cubicBezTo>
                    <a:pt x="8998" y="3796"/>
                    <a:pt x="8542" y="1030"/>
                    <a:pt x="6658" y="209"/>
                  </a:cubicBezTo>
                  <a:cubicBezTo>
                    <a:pt x="6328" y="68"/>
                    <a:pt x="5982" y="1"/>
                    <a:pt x="5631"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9"/>
            <p:cNvSpPr/>
            <p:nvPr/>
          </p:nvSpPr>
          <p:spPr>
            <a:xfrm>
              <a:off x="5037202" y="3617337"/>
              <a:ext cx="109998" cy="144824"/>
            </a:xfrm>
            <a:custGeom>
              <a:rect b="b" l="l" r="r" t="t"/>
              <a:pathLst>
                <a:path extrusionOk="0" h="7685" w="5837">
                  <a:moveTo>
                    <a:pt x="4047" y="1"/>
                  </a:moveTo>
                  <a:cubicBezTo>
                    <a:pt x="2979" y="1"/>
                    <a:pt x="1663" y="1191"/>
                    <a:pt x="882" y="2961"/>
                  </a:cubicBezTo>
                  <a:cubicBezTo>
                    <a:pt x="0" y="5028"/>
                    <a:pt x="152" y="7095"/>
                    <a:pt x="1277" y="7581"/>
                  </a:cubicBezTo>
                  <a:cubicBezTo>
                    <a:pt x="1439" y="7651"/>
                    <a:pt x="1611" y="7685"/>
                    <a:pt x="1790" y="7685"/>
                  </a:cubicBezTo>
                  <a:cubicBezTo>
                    <a:pt x="2858" y="7685"/>
                    <a:pt x="4174" y="6494"/>
                    <a:pt x="4955" y="4724"/>
                  </a:cubicBezTo>
                  <a:cubicBezTo>
                    <a:pt x="5836" y="2657"/>
                    <a:pt x="5684" y="590"/>
                    <a:pt x="4560" y="104"/>
                  </a:cubicBezTo>
                  <a:cubicBezTo>
                    <a:pt x="4398" y="34"/>
                    <a:pt x="4226" y="1"/>
                    <a:pt x="4047"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9"/>
            <p:cNvSpPr/>
            <p:nvPr/>
          </p:nvSpPr>
          <p:spPr>
            <a:xfrm>
              <a:off x="5080171" y="3673705"/>
              <a:ext cx="32093" cy="36107"/>
            </a:xfrm>
            <a:custGeom>
              <a:rect b="b" l="l" r="r" t="t"/>
              <a:pathLst>
                <a:path extrusionOk="0" fill="none" h="1916" w="1703">
                  <a:moveTo>
                    <a:pt x="213" y="669"/>
                  </a:moveTo>
                  <a:cubicBezTo>
                    <a:pt x="0" y="1125"/>
                    <a:pt x="152" y="1612"/>
                    <a:pt x="486" y="1764"/>
                  </a:cubicBezTo>
                  <a:cubicBezTo>
                    <a:pt x="851" y="1916"/>
                    <a:pt x="1307" y="1672"/>
                    <a:pt x="1490" y="1247"/>
                  </a:cubicBezTo>
                  <a:cubicBezTo>
                    <a:pt x="1702" y="791"/>
                    <a:pt x="1581" y="305"/>
                    <a:pt x="1216" y="153"/>
                  </a:cubicBezTo>
                  <a:cubicBezTo>
                    <a:pt x="851" y="1"/>
                    <a:pt x="395" y="213"/>
                    <a:pt x="213" y="669"/>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9"/>
            <p:cNvSpPr/>
            <p:nvPr/>
          </p:nvSpPr>
          <p:spPr>
            <a:xfrm>
              <a:off x="5103069" y="3635900"/>
              <a:ext cx="34392" cy="40686"/>
            </a:xfrm>
            <a:custGeom>
              <a:rect b="b" l="l" r="r" t="t"/>
              <a:pathLst>
                <a:path extrusionOk="0" fill="none" h="2159" w="1825">
                  <a:moveTo>
                    <a:pt x="1" y="2159"/>
                  </a:moveTo>
                  <a:cubicBezTo>
                    <a:pt x="1" y="2159"/>
                    <a:pt x="639" y="548"/>
                    <a:pt x="1825" y="1"/>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9"/>
            <p:cNvSpPr/>
            <p:nvPr/>
          </p:nvSpPr>
          <p:spPr>
            <a:xfrm>
              <a:off x="5109948" y="3676569"/>
              <a:ext cx="29813" cy="8047"/>
            </a:xfrm>
            <a:custGeom>
              <a:rect b="b" l="l" r="r" t="t"/>
              <a:pathLst>
                <a:path extrusionOk="0" fill="none" h="427" w="1582">
                  <a:moveTo>
                    <a:pt x="1581" y="1"/>
                  </a:moveTo>
                  <a:cubicBezTo>
                    <a:pt x="761" y="1"/>
                    <a:pt x="1" y="426"/>
                    <a:pt x="1" y="426"/>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9"/>
            <p:cNvSpPr/>
            <p:nvPr/>
          </p:nvSpPr>
          <p:spPr>
            <a:xfrm>
              <a:off x="5108798" y="3697771"/>
              <a:ext cx="19505" cy="13757"/>
            </a:xfrm>
            <a:custGeom>
              <a:rect b="b" l="l" r="r" t="t"/>
              <a:pathLst>
                <a:path extrusionOk="0" fill="none" h="730" w="1035">
                  <a:moveTo>
                    <a:pt x="1" y="0"/>
                  </a:moveTo>
                  <a:cubicBezTo>
                    <a:pt x="1" y="0"/>
                    <a:pt x="548" y="213"/>
                    <a:pt x="1034" y="730"/>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9"/>
            <p:cNvSpPr/>
            <p:nvPr/>
          </p:nvSpPr>
          <p:spPr>
            <a:xfrm>
              <a:off x="5100204" y="3706930"/>
              <a:ext cx="6332" cy="41836"/>
            </a:xfrm>
            <a:custGeom>
              <a:rect b="b" l="l" r="r" t="t"/>
              <a:pathLst>
                <a:path extrusionOk="0" fill="none" h="2220" w="336">
                  <a:moveTo>
                    <a:pt x="31" y="2219"/>
                  </a:moveTo>
                  <a:cubicBezTo>
                    <a:pt x="335" y="1095"/>
                    <a:pt x="1" y="1"/>
                    <a:pt x="1" y="1"/>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9"/>
            <p:cNvSpPr/>
            <p:nvPr/>
          </p:nvSpPr>
          <p:spPr>
            <a:xfrm>
              <a:off x="5050376" y="3708080"/>
              <a:ext cx="38971" cy="42401"/>
            </a:xfrm>
            <a:custGeom>
              <a:rect b="b" l="l" r="r" t="t"/>
              <a:pathLst>
                <a:path extrusionOk="0" fill="none" h="2250" w="2068">
                  <a:moveTo>
                    <a:pt x="2067" y="0"/>
                  </a:moveTo>
                  <a:cubicBezTo>
                    <a:pt x="2067" y="0"/>
                    <a:pt x="1308" y="1824"/>
                    <a:pt x="1" y="2250"/>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9"/>
            <p:cNvSpPr/>
            <p:nvPr/>
          </p:nvSpPr>
          <p:spPr>
            <a:xfrm>
              <a:off x="5044081" y="3699486"/>
              <a:ext cx="38387" cy="11477"/>
            </a:xfrm>
            <a:custGeom>
              <a:rect b="b" l="l" r="r" t="t"/>
              <a:pathLst>
                <a:path extrusionOk="0" fill="none" h="609" w="2037">
                  <a:moveTo>
                    <a:pt x="2037" y="0"/>
                  </a:moveTo>
                  <a:cubicBezTo>
                    <a:pt x="2037" y="0"/>
                    <a:pt x="973" y="608"/>
                    <a:pt x="0" y="396"/>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9"/>
            <p:cNvSpPr/>
            <p:nvPr/>
          </p:nvSpPr>
          <p:spPr>
            <a:xfrm>
              <a:off x="5058404" y="3663961"/>
              <a:ext cx="25215" cy="22934"/>
            </a:xfrm>
            <a:custGeom>
              <a:rect b="b" l="l" r="r" t="t"/>
              <a:pathLst>
                <a:path extrusionOk="0" fill="none" h="1217" w="1338">
                  <a:moveTo>
                    <a:pt x="0" y="1"/>
                  </a:moveTo>
                  <a:cubicBezTo>
                    <a:pt x="456" y="852"/>
                    <a:pt x="1338" y="1217"/>
                    <a:pt x="1338" y="1217"/>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9"/>
            <p:cNvSpPr/>
            <p:nvPr/>
          </p:nvSpPr>
          <p:spPr>
            <a:xfrm>
              <a:off x="5083036" y="3621577"/>
              <a:ext cx="13757" cy="55593"/>
            </a:xfrm>
            <a:custGeom>
              <a:rect b="b" l="l" r="r" t="t"/>
              <a:pathLst>
                <a:path extrusionOk="0" fill="none" h="2950" w="730">
                  <a:moveTo>
                    <a:pt x="486" y="2949"/>
                  </a:moveTo>
                  <a:cubicBezTo>
                    <a:pt x="486" y="2949"/>
                    <a:pt x="0" y="1338"/>
                    <a:pt x="730" y="1"/>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9"/>
            <p:cNvSpPr/>
            <p:nvPr/>
          </p:nvSpPr>
          <p:spPr>
            <a:xfrm>
              <a:off x="5051525" y="3739590"/>
              <a:ext cx="294434" cy="146086"/>
            </a:xfrm>
            <a:custGeom>
              <a:rect b="b" l="l" r="r" t="t"/>
              <a:pathLst>
                <a:path extrusionOk="0" fill="none" h="7752" w="15624">
                  <a:moveTo>
                    <a:pt x="15624" y="4772"/>
                  </a:moveTo>
                  <a:cubicBezTo>
                    <a:pt x="14317" y="6778"/>
                    <a:pt x="12432" y="7751"/>
                    <a:pt x="10852" y="7082"/>
                  </a:cubicBezTo>
                  <a:lnTo>
                    <a:pt x="0" y="2341"/>
                  </a:lnTo>
                  <a:cubicBezTo>
                    <a:pt x="1551" y="3009"/>
                    <a:pt x="3465" y="2037"/>
                    <a:pt x="4772" y="0"/>
                  </a:cubicBezTo>
                  <a:cubicBezTo>
                    <a:pt x="8754" y="1581"/>
                    <a:pt x="11733" y="3313"/>
                    <a:pt x="15624" y="477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9"/>
            <p:cNvSpPr/>
            <p:nvPr/>
          </p:nvSpPr>
          <p:spPr>
            <a:xfrm>
              <a:off x="6244737" y="4129683"/>
              <a:ext cx="614064" cy="67032"/>
            </a:xfrm>
            <a:custGeom>
              <a:rect b="b" l="l" r="r" t="t"/>
              <a:pathLst>
                <a:path extrusionOk="0" h="3557" w="32585">
                  <a:moveTo>
                    <a:pt x="32250" y="1"/>
                  </a:moveTo>
                  <a:lnTo>
                    <a:pt x="335" y="1551"/>
                  </a:lnTo>
                  <a:cubicBezTo>
                    <a:pt x="31" y="1581"/>
                    <a:pt x="1" y="2007"/>
                    <a:pt x="274" y="2067"/>
                  </a:cubicBezTo>
                  <a:lnTo>
                    <a:pt x="6748" y="3557"/>
                  </a:lnTo>
                  <a:lnTo>
                    <a:pt x="32585" y="396"/>
                  </a:lnTo>
                  <a:lnTo>
                    <a:pt x="32250"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8" name="Shape 2858"/>
        <p:cNvGrpSpPr/>
        <p:nvPr/>
      </p:nvGrpSpPr>
      <p:grpSpPr>
        <a:xfrm>
          <a:off x="0" y="0"/>
          <a:ext cx="0" cy="0"/>
          <a:chOff x="0" y="0"/>
          <a:chExt cx="0" cy="0"/>
        </a:xfrm>
      </p:grpSpPr>
      <p:sp>
        <p:nvSpPr>
          <p:cNvPr id="2859" name="Google Shape;2859;p50"/>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solidFill>
                  <a:schemeClr val="dk1"/>
                </a:solidFill>
              </a:rPr>
              <a:t>Did you like the resources on this template? Get them for free at our other websites:</a:t>
            </a:r>
            <a:endParaRPr>
              <a:solidFill>
                <a:schemeClr val="dk1"/>
              </a:solidFill>
            </a:endParaRPr>
          </a:p>
          <a:p>
            <a:pPr indent="0" lvl="0" marL="0" rtl="0" algn="l">
              <a:lnSpc>
                <a:spcPct val="100000"/>
              </a:lnSpc>
              <a:spcBef>
                <a:spcPts val="3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b="1" lang="en">
                <a:solidFill>
                  <a:schemeClr val="dk1"/>
                </a:solidFill>
              </a:rPr>
              <a:t>V</a:t>
            </a:r>
            <a:r>
              <a:rPr b="1" lang="en"/>
              <a:t>ectors</a:t>
            </a:r>
            <a:endParaRPr b="1">
              <a:solidFill>
                <a:schemeClr val="dk1"/>
              </a:solidFill>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3"/>
              </a:rPr>
              <a:t>Building design with 3d blueprint concept</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4"/>
              </a:rPr>
              <a:t>Flat design airplane outline illustration</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5"/>
              </a:rPr>
              <a:t>Flat design airplane outline illustration I</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6"/>
              </a:rPr>
              <a:t>Aviation industrial dimensioned drawing blueprint of outline airplane top side and front views realistic</a:t>
            </a:r>
            <a:endParaRPr/>
          </a:p>
          <a:p>
            <a:pPr indent="0" lvl="0" marL="0" rtl="0" algn="l">
              <a:spcBef>
                <a:spcPts val="300"/>
              </a:spcBef>
              <a:spcAft>
                <a:spcPts val="0"/>
              </a:spcAft>
              <a:buNone/>
            </a:pPr>
            <a:r>
              <a:t/>
            </a:r>
            <a:endParaRPr>
              <a:solidFill>
                <a:schemeClr val="dk1"/>
              </a:solidFill>
            </a:endParaRPr>
          </a:p>
          <a:p>
            <a:pPr indent="0" lvl="0" marL="0" rtl="0" algn="l">
              <a:spcBef>
                <a:spcPts val="0"/>
              </a:spcBef>
              <a:spcAft>
                <a:spcPts val="0"/>
              </a:spcAft>
              <a:buNone/>
            </a:pPr>
            <a:r>
              <a:rPr b="1" lang="en"/>
              <a:t>Photos</a:t>
            </a:r>
            <a:endParaRPr>
              <a:solidFill>
                <a:schemeClr val="dk1"/>
              </a:solidFill>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7"/>
              </a:rPr>
              <a:t>Man working in an animation studio</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8"/>
              </a:rPr>
              <a:t>Medium shot woman working as engineer</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9"/>
              </a:rPr>
              <a:t>Boarding bridge connected to airplane</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10"/>
              </a:rPr>
              <a:t>Woman working with big ruler and pen on table</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11"/>
              </a:rPr>
              <a:t>Medium shot engineer wearing equipment</a:t>
            </a:r>
            <a:endParaRPr/>
          </a:p>
          <a:p>
            <a:pPr indent="0" lvl="0" marL="0" rtl="0" algn="l">
              <a:spcBef>
                <a:spcPts val="300"/>
              </a:spcBef>
              <a:spcAft>
                <a:spcPts val="0"/>
              </a:spcAft>
              <a:buNone/>
            </a:pPr>
            <a:r>
              <a:t/>
            </a:r>
            <a:endParaRPr>
              <a:solidFill>
                <a:schemeClr val="dk1"/>
              </a:solidFill>
            </a:endParaRPr>
          </a:p>
        </p:txBody>
      </p:sp>
      <p:sp>
        <p:nvSpPr>
          <p:cNvPr id="2860" name="Google Shape;2860;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64" name="Shape 2864"/>
        <p:cNvGrpSpPr/>
        <p:nvPr/>
      </p:nvGrpSpPr>
      <p:grpSpPr>
        <a:xfrm>
          <a:off x="0" y="0"/>
          <a:ext cx="0" cy="0"/>
          <a:chOff x="0" y="0"/>
          <a:chExt cx="0" cy="0"/>
        </a:xfrm>
      </p:grpSpPr>
      <p:sp>
        <p:nvSpPr>
          <p:cNvPr id="2865" name="Google Shape;2865;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866" name="Google Shape;2866;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70" name="Shape 2870"/>
        <p:cNvGrpSpPr/>
        <p:nvPr/>
      </p:nvGrpSpPr>
      <p:grpSpPr>
        <a:xfrm>
          <a:off x="0" y="0"/>
          <a:ext cx="0" cy="0"/>
          <a:chOff x="0" y="0"/>
          <a:chExt cx="0" cy="0"/>
        </a:xfrm>
      </p:grpSpPr>
      <p:sp>
        <p:nvSpPr>
          <p:cNvPr id="2871" name="Google Shape;2871;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872" name="Google Shape;2872;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76" name="Shape 2876"/>
        <p:cNvGrpSpPr/>
        <p:nvPr/>
      </p:nvGrpSpPr>
      <p:grpSpPr>
        <a:xfrm>
          <a:off x="0" y="0"/>
          <a:ext cx="0" cy="0"/>
          <a:chOff x="0" y="0"/>
          <a:chExt cx="0" cy="0"/>
        </a:xfrm>
      </p:grpSpPr>
      <p:sp>
        <p:nvSpPr>
          <p:cNvPr id="2877" name="Google Shape;2877;p53"/>
          <p:cNvSpPr txBox="1"/>
          <p:nvPr/>
        </p:nvSpPr>
        <p:spPr>
          <a:xfrm>
            <a:off x="716700" y="16452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Roboto Mono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https://fonts.google.com/specimen/Roboto+Mono</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Commissioner</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https://fonts.google.com/specimen/Commissioner</a:t>
            </a:r>
            <a:r>
              <a:rPr lang="en" sz="1100">
                <a:solidFill>
                  <a:schemeClr val="lt1"/>
                </a:solidFill>
              </a:rPr>
              <a:t>)</a:t>
            </a:r>
            <a:endParaRPr sz="1100">
              <a:solidFill>
                <a:schemeClr val="lt1"/>
              </a:solidFill>
            </a:endParaRPr>
          </a:p>
        </p:txBody>
      </p:sp>
      <p:sp>
        <p:nvSpPr>
          <p:cNvPr id="2878" name="Google Shape;2878;p53"/>
          <p:cNvSpPr/>
          <p:nvPr/>
        </p:nvSpPr>
        <p:spPr>
          <a:xfrm>
            <a:off x="2052650" y="34050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3"/>
          <p:cNvSpPr/>
          <p:nvPr/>
        </p:nvSpPr>
        <p:spPr>
          <a:xfrm>
            <a:off x="3114470" y="3405000"/>
            <a:ext cx="791400" cy="754200"/>
          </a:xfrm>
          <a:prstGeom prst="roundRect">
            <a:avLst>
              <a:gd fmla="val 16667" name="adj"/>
            </a:avLst>
          </a:prstGeom>
          <a:solidFill>
            <a:srgbClr val="1F629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3"/>
          <p:cNvSpPr/>
          <p:nvPr/>
        </p:nvSpPr>
        <p:spPr>
          <a:xfrm>
            <a:off x="4176289" y="3405000"/>
            <a:ext cx="791400" cy="754200"/>
          </a:xfrm>
          <a:prstGeom prst="roundRect">
            <a:avLst>
              <a:gd fmla="val 16667" name="adj"/>
            </a:avLst>
          </a:prstGeom>
          <a:solidFill>
            <a:srgbClr val="3D85C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3"/>
          <p:cNvSpPr txBox="1"/>
          <p:nvPr/>
        </p:nvSpPr>
        <p:spPr>
          <a:xfrm>
            <a:off x="2052650" y="3562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882" name="Google Shape;2882;p53"/>
          <p:cNvSpPr txBox="1"/>
          <p:nvPr/>
        </p:nvSpPr>
        <p:spPr>
          <a:xfrm>
            <a:off x="3114475" y="3562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#1f6299</a:t>
            </a:r>
            <a:endParaRPr sz="1000">
              <a:solidFill>
                <a:schemeClr val="lt1"/>
              </a:solidFill>
            </a:endParaRPr>
          </a:p>
        </p:txBody>
      </p:sp>
      <p:sp>
        <p:nvSpPr>
          <p:cNvPr id="2883" name="Google Shape;2883;p53"/>
          <p:cNvSpPr txBox="1"/>
          <p:nvPr/>
        </p:nvSpPr>
        <p:spPr>
          <a:xfrm>
            <a:off x="4176300" y="3562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3d85c6</a:t>
            </a:r>
            <a:endParaRPr sz="1000">
              <a:solidFill>
                <a:srgbClr val="FFFFFF"/>
              </a:solidFill>
            </a:endParaRPr>
          </a:p>
        </p:txBody>
      </p:sp>
      <p:sp>
        <p:nvSpPr>
          <p:cNvPr id="2884" name="Google Shape;2884;p53"/>
          <p:cNvSpPr/>
          <p:nvPr/>
        </p:nvSpPr>
        <p:spPr>
          <a:xfrm>
            <a:off x="5238125" y="3405000"/>
            <a:ext cx="791400" cy="754200"/>
          </a:xfrm>
          <a:prstGeom prst="roundRect">
            <a:avLst>
              <a:gd fmla="val 16667" name="adj"/>
            </a:avLst>
          </a:prstGeom>
          <a:solidFill>
            <a:srgbClr val="6FA8D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3"/>
          <p:cNvSpPr txBox="1"/>
          <p:nvPr/>
        </p:nvSpPr>
        <p:spPr>
          <a:xfrm>
            <a:off x="5238125" y="3562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6fa8dc</a:t>
            </a:r>
            <a:endParaRPr sz="1000">
              <a:solidFill>
                <a:srgbClr val="FFFFFF"/>
              </a:solidFill>
            </a:endParaRPr>
          </a:p>
        </p:txBody>
      </p:sp>
      <p:sp>
        <p:nvSpPr>
          <p:cNvPr id="2886" name="Google Shape;2886;p53"/>
          <p:cNvSpPr/>
          <p:nvPr/>
        </p:nvSpPr>
        <p:spPr>
          <a:xfrm>
            <a:off x="6299950" y="3405000"/>
            <a:ext cx="791400" cy="754200"/>
          </a:xfrm>
          <a:prstGeom prst="roundRect">
            <a:avLst>
              <a:gd fmla="val 16667" name="adj"/>
            </a:avLst>
          </a:prstGeom>
          <a:solidFill>
            <a:srgbClr val="CFE2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3"/>
          <p:cNvSpPr txBox="1"/>
          <p:nvPr/>
        </p:nvSpPr>
        <p:spPr>
          <a:xfrm>
            <a:off x="6299950" y="3562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t>
            </a:r>
            <a:r>
              <a:rPr lang="en" sz="1000">
                <a:solidFill>
                  <a:schemeClr val="dk1"/>
                </a:solidFill>
              </a:rPr>
              <a:t>cfe2f3</a:t>
            </a:r>
            <a:endParaRPr sz="1000">
              <a:solidFill>
                <a:schemeClr val="dk1"/>
              </a:solidFill>
            </a:endParaRPr>
          </a:p>
        </p:txBody>
      </p:sp>
      <p:sp>
        <p:nvSpPr>
          <p:cNvPr id="2888" name="Google Shape;2888;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92" name="Shape 2892"/>
        <p:cNvGrpSpPr/>
        <p:nvPr/>
      </p:nvGrpSpPr>
      <p:grpSpPr>
        <a:xfrm>
          <a:off x="0" y="0"/>
          <a:ext cx="0" cy="0"/>
          <a:chOff x="0" y="0"/>
          <a:chExt cx="0" cy="0"/>
        </a:xfrm>
      </p:grpSpPr>
      <p:sp>
        <p:nvSpPr>
          <p:cNvPr id="2893" name="Google Shape;2893;p54"/>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894" name="Google Shape;2894;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895" name="Google Shape;2895;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896" name="Google Shape;2896;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897" name="Google Shape;2897;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898" name="Google Shape;2898;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899" name="Google Shape;2899;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900" name="Google Shape;2900;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901" name="Google Shape;2901;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902" name="Google Shape;2902;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903" name="Google Shape;2903;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904" name="Google Shape;2904;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08" name="Shape 2908"/>
        <p:cNvGrpSpPr/>
        <p:nvPr/>
      </p:nvGrpSpPr>
      <p:grpSpPr>
        <a:xfrm>
          <a:off x="0" y="0"/>
          <a:ext cx="0" cy="0"/>
          <a:chOff x="0" y="0"/>
          <a:chExt cx="0" cy="0"/>
        </a:xfrm>
      </p:grpSpPr>
      <p:sp>
        <p:nvSpPr>
          <p:cNvPr id="2909" name="Google Shape;2909;p55"/>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2910" name="Google Shape;2910;p55"/>
          <p:cNvGrpSpPr/>
          <p:nvPr/>
        </p:nvGrpSpPr>
        <p:grpSpPr>
          <a:xfrm>
            <a:off x="5117640" y="3085736"/>
            <a:ext cx="474294" cy="551291"/>
            <a:chOff x="4727025" y="1332775"/>
            <a:chExt cx="59900" cy="69625"/>
          </a:xfrm>
        </p:grpSpPr>
        <p:sp>
          <p:nvSpPr>
            <p:cNvPr id="2911" name="Google Shape;2911;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3" name="Google Shape;2913;p55"/>
          <p:cNvGrpSpPr/>
          <p:nvPr/>
        </p:nvGrpSpPr>
        <p:grpSpPr>
          <a:xfrm>
            <a:off x="5731296" y="2314340"/>
            <a:ext cx="555653" cy="557031"/>
            <a:chOff x="4820425" y="1329900"/>
            <a:chExt cx="70175" cy="70350"/>
          </a:xfrm>
        </p:grpSpPr>
        <p:sp>
          <p:nvSpPr>
            <p:cNvPr id="2914" name="Google Shape;2914;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8" name="Google Shape;2918;p55"/>
          <p:cNvGrpSpPr/>
          <p:nvPr/>
        </p:nvGrpSpPr>
        <p:grpSpPr>
          <a:xfrm>
            <a:off x="6357664" y="2318845"/>
            <a:ext cx="582574" cy="533871"/>
            <a:chOff x="4903200" y="1331525"/>
            <a:chExt cx="73575" cy="67425"/>
          </a:xfrm>
        </p:grpSpPr>
        <p:sp>
          <p:nvSpPr>
            <p:cNvPr id="2919" name="Google Shape;2919;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1" name="Google Shape;2921;p55"/>
          <p:cNvGrpSpPr/>
          <p:nvPr/>
        </p:nvGrpSpPr>
        <p:grpSpPr>
          <a:xfrm>
            <a:off x="5717142" y="3078709"/>
            <a:ext cx="583960" cy="565345"/>
            <a:chOff x="4815575" y="1416800"/>
            <a:chExt cx="73750" cy="71400"/>
          </a:xfrm>
        </p:grpSpPr>
        <p:sp>
          <p:nvSpPr>
            <p:cNvPr id="2922" name="Google Shape;2922;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5" name="Google Shape;2925;p55"/>
          <p:cNvGrpSpPr/>
          <p:nvPr/>
        </p:nvGrpSpPr>
        <p:grpSpPr>
          <a:xfrm>
            <a:off x="6351924" y="3108896"/>
            <a:ext cx="589898" cy="504970"/>
            <a:chOff x="4902475" y="1418875"/>
            <a:chExt cx="74500" cy="63775"/>
          </a:xfrm>
        </p:grpSpPr>
        <p:sp>
          <p:nvSpPr>
            <p:cNvPr id="2926" name="Google Shape;2926;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8" name="Google Shape;2928;p55"/>
          <p:cNvGrpSpPr/>
          <p:nvPr/>
        </p:nvGrpSpPr>
        <p:grpSpPr>
          <a:xfrm>
            <a:off x="5727139" y="3826000"/>
            <a:ext cx="563967" cy="567127"/>
            <a:chOff x="4818100" y="1507675"/>
            <a:chExt cx="71225" cy="71625"/>
          </a:xfrm>
        </p:grpSpPr>
        <p:sp>
          <p:nvSpPr>
            <p:cNvPr id="2929" name="Google Shape;2929;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3" name="Google Shape;2933;p55"/>
          <p:cNvGrpSpPr/>
          <p:nvPr/>
        </p:nvGrpSpPr>
        <p:grpSpPr>
          <a:xfrm>
            <a:off x="5040636" y="3829461"/>
            <a:ext cx="628301" cy="588505"/>
            <a:chOff x="4721450" y="1509475"/>
            <a:chExt cx="79350" cy="74325"/>
          </a:xfrm>
        </p:grpSpPr>
        <p:sp>
          <p:nvSpPr>
            <p:cNvPr id="2934" name="Google Shape;2934;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55"/>
          <p:cNvGrpSpPr/>
          <p:nvPr/>
        </p:nvGrpSpPr>
        <p:grpSpPr>
          <a:xfrm>
            <a:off x="6386170" y="3814027"/>
            <a:ext cx="557038" cy="562772"/>
            <a:chOff x="4906800" y="1507500"/>
            <a:chExt cx="70350" cy="71075"/>
          </a:xfrm>
        </p:grpSpPr>
        <p:sp>
          <p:nvSpPr>
            <p:cNvPr id="2939" name="Google Shape;2939;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55"/>
          <p:cNvGrpSpPr/>
          <p:nvPr/>
        </p:nvGrpSpPr>
        <p:grpSpPr>
          <a:xfrm>
            <a:off x="4423778" y="2340963"/>
            <a:ext cx="517934" cy="517934"/>
            <a:chOff x="3736598" y="2170606"/>
            <a:chExt cx="404889" cy="404889"/>
          </a:xfrm>
        </p:grpSpPr>
        <p:sp>
          <p:nvSpPr>
            <p:cNvPr id="2945" name="Google Shape;2945;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55"/>
          <p:cNvGrpSpPr/>
          <p:nvPr/>
        </p:nvGrpSpPr>
        <p:grpSpPr>
          <a:xfrm>
            <a:off x="3690839" y="2341061"/>
            <a:ext cx="586986" cy="517740"/>
            <a:chOff x="3161917" y="2170682"/>
            <a:chExt cx="458870" cy="404737"/>
          </a:xfrm>
        </p:grpSpPr>
        <p:sp>
          <p:nvSpPr>
            <p:cNvPr id="2950" name="Google Shape;2950;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3" name="Google Shape;2953;p55"/>
          <p:cNvGrpSpPr/>
          <p:nvPr/>
        </p:nvGrpSpPr>
        <p:grpSpPr>
          <a:xfrm>
            <a:off x="3713860" y="3102400"/>
            <a:ext cx="540943" cy="517963"/>
            <a:chOff x="3179914" y="2889488"/>
            <a:chExt cx="422876" cy="404911"/>
          </a:xfrm>
        </p:grpSpPr>
        <p:sp>
          <p:nvSpPr>
            <p:cNvPr id="2954" name="Google Shape;2954;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55"/>
          <p:cNvGrpSpPr/>
          <p:nvPr/>
        </p:nvGrpSpPr>
        <p:grpSpPr>
          <a:xfrm>
            <a:off x="4414654" y="3102358"/>
            <a:ext cx="536180" cy="518047"/>
            <a:chOff x="3729467" y="2889422"/>
            <a:chExt cx="419153" cy="404977"/>
          </a:xfrm>
        </p:grpSpPr>
        <p:sp>
          <p:nvSpPr>
            <p:cNvPr id="2961" name="Google Shape;2961;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8" name="Google Shape;2968;p55"/>
          <p:cNvGrpSpPr/>
          <p:nvPr/>
        </p:nvGrpSpPr>
        <p:grpSpPr>
          <a:xfrm>
            <a:off x="1951688" y="3445787"/>
            <a:ext cx="965351" cy="134611"/>
            <a:chOff x="4411970" y="2962952"/>
            <a:chExt cx="706544" cy="104212"/>
          </a:xfrm>
        </p:grpSpPr>
        <p:sp>
          <p:nvSpPr>
            <p:cNvPr id="2969" name="Google Shape;2969;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3" name="Google Shape;2973;p55"/>
          <p:cNvGrpSpPr/>
          <p:nvPr/>
        </p:nvGrpSpPr>
        <p:grpSpPr>
          <a:xfrm>
            <a:off x="1951688" y="3041077"/>
            <a:ext cx="960158" cy="289172"/>
            <a:chOff x="4411970" y="2726085"/>
            <a:chExt cx="643107" cy="193659"/>
          </a:xfrm>
        </p:grpSpPr>
        <p:sp>
          <p:nvSpPr>
            <p:cNvPr id="2974" name="Google Shape;2974;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7" name="Google Shape;2977;p55"/>
          <p:cNvGrpSpPr/>
          <p:nvPr/>
        </p:nvGrpSpPr>
        <p:grpSpPr>
          <a:xfrm>
            <a:off x="960185" y="3295400"/>
            <a:ext cx="811503" cy="252584"/>
            <a:chOff x="4411970" y="4340222"/>
            <a:chExt cx="779467" cy="242683"/>
          </a:xfrm>
        </p:grpSpPr>
        <p:sp>
          <p:nvSpPr>
            <p:cNvPr id="2978" name="Google Shape;2978;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1" name="Google Shape;2981;p55"/>
          <p:cNvGrpSpPr/>
          <p:nvPr/>
        </p:nvGrpSpPr>
        <p:grpSpPr>
          <a:xfrm>
            <a:off x="1951688" y="2709308"/>
            <a:ext cx="965160" cy="216230"/>
            <a:chOff x="4411970" y="2468674"/>
            <a:chExt cx="747317" cy="167425"/>
          </a:xfrm>
        </p:grpSpPr>
        <p:sp>
          <p:nvSpPr>
            <p:cNvPr id="2982" name="Google Shape;2982;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4" name="Google Shape;2984;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5" name="Google Shape;2985;p55"/>
          <p:cNvGrpSpPr/>
          <p:nvPr/>
        </p:nvGrpSpPr>
        <p:grpSpPr>
          <a:xfrm>
            <a:off x="959254" y="2334687"/>
            <a:ext cx="1959041" cy="208784"/>
            <a:chOff x="6336019" y="3733725"/>
            <a:chExt cx="2566206" cy="351310"/>
          </a:xfrm>
        </p:grpSpPr>
        <p:sp>
          <p:nvSpPr>
            <p:cNvPr id="2986" name="Google Shape;2986;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0" name="Google Shape;2990;p55"/>
          <p:cNvGrpSpPr/>
          <p:nvPr/>
        </p:nvGrpSpPr>
        <p:grpSpPr>
          <a:xfrm>
            <a:off x="1951688" y="3950602"/>
            <a:ext cx="946551" cy="153200"/>
            <a:chOff x="4404545" y="3301592"/>
            <a:chExt cx="782403" cy="129272"/>
          </a:xfrm>
        </p:grpSpPr>
        <p:sp>
          <p:nvSpPr>
            <p:cNvPr id="2991" name="Google Shape;2991;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3" name="Google Shape;2993;p55"/>
          <p:cNvGrpSpPr/>
          <p:nvPr/>
        </p:nvGrpSpPr>
        <p:grpSpPr>
          <a:xfrm>
            <a:off x="1951688" y="3695937"/>
            <a:ext cx="962257" cy="139127"/>
            <a:chOff x="4411970" y="3131459"/>
            <a:chExt cx="710520" cy="117397"/>
          </a:xfrm>
        </p:grpSpPr>
        <p:sp>
          <p:nvSpPr>
            <p:cNvPr id="2994" name="Google Shape;2994;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996" name="Google Shape;2996;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7" name="Google Shape;2997;p55"/>
          <p:cNvGrpSpPr/>
          <p:nvPr/>
        </p:nvGrpSpPr>
        <p:grpSpPr>
          <a:xfrm>
            <a:off x="951833" y="3621603"/>
            <a:ext cx="823838" cy="458988"/>
            <a:chOff x="4411970" y="1801825"/>
            <a:chExt cx="734586" cy="409262"/>
          </a:xfrm>
        </p:grpSpPr>
        <p:sp>
          <p:nvSpPr>
            <p:cNvPr id="2998" name="Google Shape;2998;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0" name="Google Shape;3000;p55"/>
          <p:cNvGrpSpPr/>
          <p:nvPr/>
        </p:nvGrpSpPr>
        <p:grpSpPr>
          <a:xfrm>
            <a:off x="3056804" y="2339173"/>
            <a:ext cx="521514" cy="521514"/>
            <a:chOff x="5681300" y="2527788"/>
            <a:chExt cx="805800" cy="805800"/>
          </a:xfrm>
        </p:grpSpPr>
        <p:sp>
          <p:nvSpPr>
            <p:cNvPr id="3001" name="Google Shape;3001;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3" name="Google Shape;3003;p55"/>
          <p:cNvGrpSpPr/>
          <p:nvPr/>
        </p:nvGrpSpPr>
        <p:grpSpPr>
          <a:xfrm>
            <a:off x="3051044" y="3094865"/>
            <a:ext cx="533033" cy="533033"/>
            <a:chOff x="4049800" y="640400"/>
            <a:chExt cx="858900" cy="858900"/>
          </a:xfrm>
        </p:grpSpPr>
        <p:sp>
          <p:nvSpPr>
            <p:cNvPr id="3004" name="Google Shape;3004;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6" name="Google Shape;3006;p55"/>
          <p:cNvGrpSpPr/>
          <p:nvPr/>
        </p:nvGrpSpPr>
        <p:grpSpPr>
          <a:xfrm>
            <a:off x="2976527" y="3772543"/>
            <a:ext cx="682068" cy="682068"/>
            <a:chOff x="5080188" y="927900"/>
            <a:chExt cx="961200" cy="961200"/>
          </a:xfrm>
        </p:grpSpPr>
        <p:sp>
          <p:nvSpPr>
            <p:cNvPr id="3007" name="Google Shape;3007;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5" name="Google Shape;3015;p55"/>
          <p:cNvGrpSpPr/>
          <p:nvPr/>
        </p:nvGrpSpPr>
        <p:grpSpPr>
          <a:xfrm>
            <a:off x="4440026" y="3869234"/>
            <a:ext cx="505650" cy="504006"/>
            <a:chOff x="6039282" y="1042577"/>
            <a:chExt cx="734315" cy="731929"/>
          </a:xfrm>
        </p:grpSpPr>
        <p:sp>
          <p:nvSpPr>
            <p:cNvPr id="3016" name="Google Shape;3016;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7" name="Google Shape;3037;p55"/>
          <p:cNvGrpSpPr/>
          <p:nvPr/>
        </p:nvGrpSpPr>
        <p:grpSpPr>
          <a:xfrm>
            <a:off x="5052628" y="2298862"/>
            <a:ext cx="567744" cy="602136"/>
            <a:chOff x="1825800" y="1651625"/>
            <a:chExt cx="539989" cy="571775"/>
          </a:xfrm>
        </p:grpSpPr>
        <p:sp>
          <p:nvSpPr>
            <p:cNvPr id="3038" name="Google Shape;3038;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2" name="Google Shape;3042;p55"/>
          <p:cNvGrpSpPr/>
          <p:nvPr/>
        </p:nvGrpSpPr>
        <p:grpSpPr>
          <a:xfrm>
            <a:off x="3727557" y="3855579"/>
            <a:ext cx="508123" cy="507955"/>
            <a:chOff x="1897577" y="2802432"/>
            <a:chExt cx="492176" cy="492014"/>
          </a:xfrm>
        </p:grpSpPr>
        <p:sp>
          <p:nvSpPr>
            <p:cNvPr id="3043" name="Google Shape;3043;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5" name="Google Shape;3055;p55"/>
          <p:cNvGrpSpPr/>
          <p:nvPr/>
        </p:nvGrpSpPr>
        <p:grpSpPr>
          <a:xfrm>
            <a:off x="959087" y="4169123"/>
            <a:ext cx="809227" cy="200842"/>
            <a:chOff x="2013045" y="4813233"/>
            <a:chExt cx="921986" cy="228854"/>
          </a:xfrm>
        </p:grpSpPr>
        <p:sp>
          <p:nvSpPr>
            <p:cNvPr id="3056" name="Google Shape;3056;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55"/>
          <p:cNvGrpSpPr/>
          <p:nvPr/>
        </p:nvGrpSpPr>
        <p:grpSpPr>
          <a:xfrm>
            <a:off x="967547" y="2656004"/>
            <a:ext cx="792421" cy="269941"/>
            <a:chOff x="1046767" y="4756633"/>
            <a:chExt cx="859646" cy="292841"/>
          </a:xfrm>
        </p:grpSpPr>
        <p:sp>
          <p:nvSpPr>
            <p:cNvPr id="3059" name="Google Shape;3059;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2" name="Google Shape;3062;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6" name="Google Shape;3066;p55"/>
          <p:cNvGrpSpPr/>
          <p:nvPr/>
        </p:nvGrpSpPr>
        <p:grpSpPr>
          <a:xfrm>
            <a:off x="7103403" y="2550562"/>
            <a:ext cx="166473" cy="141497"/>
            <a:chOff x="4660325" y="1866850"/>
            <a:chExt cx="68350" cy="58100"/>
          </a:xfrm>
        </p:grpSpPr>
        <p:sp>
          <p:nvSpPr>
            <p:cNvPr id="3067" name="Google Shape;3067;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9" name="Google Shape;3069;p55"/>
          <p:cNvGrpSpPr/>
          <p:nvPr/>
        </p:nvGrpSpPr>
        <p:grpSpPr>
          <a:xfrm>
            <a:off x="7412747" y="2576286"/>
            <a:ext cx="162515" cy="90049"/>
            <a:chOff x="4791775" y="1877500"/>
            <a:chExt cx="66725" cy="36975"/>
          </a:xfrm>
        </p:grpSpPr>
        <p:sp>
          <p:nvSpPr>
            <p:cNvPr id="3070" name="Google Shape;3070;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2" name="Google Shape;3072;p55"/>
          <p:cNvGrpSpPr/>
          <p:nvPr/>
        </p:nvGrpSpPr>
        <p:grpSpPr>
          <a:xfrm>
            <a:off x="7734460" y="2576286"/>
            <a:ext cx="144979" cy="90049"/>
            <a:chOff x="4923925" y="1877500"/>
            <a:chExt cx="59525" cy="36975"/>
          </a:xfrm>
        </p:grpSpPr>
        <p:sp>
          <p:nvSpPr>
            <p:cNvPr id="3073" name="Google Shape;3073;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5" name="Google Shape;3075;p55"/>
          <p:cNvGrpSpPr/>
          <p:nvPr/>
        </p:nvGrpSpPr>
        <p:grpSpPr>
          <a:xfrm>
            <a:off x="8028952" y="2558477"/>
            <a:ext cx="141447" cy="125667"/>
            <a:chOff x="5058450" y="1870100"/>
            <a:chExt cx="58075" cy="51600"/>
          </a:xfrm>
        </p:grpSpPr>
        <p:sp>
          <p:nvSpPr>
            <p:cNvPr id="3076" name="Google Shape;3076;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8" name="Google Shape;3078;p55"/>
          <p:cNvGrpSpPr/>
          <p:nvPr/>
        </p:nvGrpSpPr>
        <p:grpSpPr>
          <a:xfrm>
            <a:off x="7443466" y="2980885"/>
            <a:ext cx="101077" cy="107645"/>
            <a:chOff x="4811425" y="2065025"/>
            <a:chExt cx="41500" cy="44200"/>
          </a:xfrm>
        </p:grpSpPr>
        <p:sp>
          <p:nvSpPr>
            <p:cNvPr id="3079" name="Google Shape;3079;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1" name="Google Shape;3081;p55"/>
          <p:cNvGrpSpPr/>
          <p:nvPr/>
        </p:nvGrpSpPr>
        <p:grpSpPr>
          <a:xfrm>
            <a:off x="7735904" y="2981098"/>
            <a:ext cx="120867" cy="107218"/>
            <a:chOff x="4929875" y="2065025"/>
            <a:chExt cx="49625" cy="44025"/>
          </a:xfrm>
        </p:grpSpPr>
        <p:sp>
          <p:nvSpPr>
            <p:cNvPr id="3082" name="Google Shape;3082;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4" name="Google Shape;3084;p55"/>
          <p:cNvGrpSpPr/>
          <p:nvPr/>
        </p:nvGrpSpPr>
        <p:grpSpPr>
          <a:xfrm>
            <a:off x="8064572" y="2984112"/>
            <a:ext cx="70206" cy="101191"/>
            <a:chOff x="5083925" y="2066350"/>
            <a:chExt cx="28825" cy="41550"/>
          </a:xfrm>
        </p:grpSpPr>
        <p:sp>
          <p:nvSpPr>
            <p:cNvPr id="3085" name="Google Shape;3085;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7" name="Google Shape;3087;p55"/>
          <p:cNvGrpSpPr/>
          <p:nvPr/>
        </p:nvGrpSpPr>
        <p:grpSpPr>
          <a:xfrm>
            <a:off x="7096126" y="2999759"/>
            <a:ext cx="181026" cy="69896"/>
            <a:chOff x="4659775" y="2072775"/>
            <a:chExt cx="74325" cy="28700"/>
          </a:xfrm>
        </p:grpSpPr>
        <p:sp>
          <p:nvSpPr>
            <p:cNvPr id="3088" name="Google Shape;3088;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1" name="Google Shape;3091;p55"/>
          <p:cNvGrpSpPr/>
          <p:nvPr/>
        </p:nvGrpSpPr>
        <p:grpSpPr>
          <a:xfrm>
            <a:off x="8015982" y="2790324"/>
            <a:ext cx="167387" cy="89197"/>
            <a:chOff x="4662475" y="1976500"/>
            <a:chExt cx="68725" cy="36625"/>
          </a:xfrm>
        </p:grpSpPr>
        <p:sp>
          <p:nvSpPr>
            <p:cNvPr id="3092" name="Google Shape;3092;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5" name="Google Shape;3095;p55"/>
          <p:cNvGrpSpPr/>
          <p:nvPr/>
        </p:nvGrpSpPr>
        <p:grpSpPr>
          <a:xfrm>
            <a:off x="7712887" y="2793764"/>
            <a:ext cx="166899" cy="82317"/>
            <a:chOff x="4920150" y="1977875"/>
            <a:chExt cx="68525" cy="33800"/>
          </a:xfrm>
        </p:grpSpPr>
        <p:sp>
          <p:nvSpPr>
            <p:cNvPr id="3096" name="Google Shape;3096;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9" name="Google Shape;3099;p55"/>
          <p:cNvGrpSpPr/>
          <p:nvPr/>
        </p:nvGrpSpPr>
        <p:grpSpPr>
          <a:xfrm>
            <a:off x="7124044" y="3197682"/>
            <a:ext cx="125190" cy="127859"/>
            <a:chOff x="4676550" y="2160575"/>
            <a:chExt cx="51400" cy="52500"/>
          </a:xfrm>
        </p:grpSpPr>
        <p:sp>
          <p:nvSpPr>
            <p:cNvPr id="3100" name="Google Shape;3100;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3" name="Google Shape;3103;p55"/>
          <p:cNvGrpSpPr/>
          <p:nvPr/>
        </p:nvGrpSpPr>
        <p:grpSpPr>
          <a:xfrm>
            <a:off x="7421302" y="3204714"/>
            <a:ext cx="145405" cy="113794"/>
            <a:chOff x="4768325" y="2163475"/>
            <a:chExt cx="59700" cy="46725"/>
          </a:xfrm>
        </p:grpSpPr>
        <p:sp>
          <p:nvSpPr>
            <p:cNvPr id="3104" name="Google Shape;3104;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6" name="Google Shape;3106;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2" name="Google Shape;3112;p55"/>
          <p:cNvGrpSpPr/>
          <p:nvPr/>
        </p:nvGrpSpPr>
        <p:grpSpPr>
          <a:xfrm>
            <a:off x="7437621" y="3459808"/>
            <a:ext cx="112768" cy="106853"/>
            <a:chOff x="4768575" y="2253950"/>
            <a:chExt cx="46300" cy="43875"/>
          </a:xfrm>
        </p:grpSpPr>
        <p:sp>
          <p:nvSpPr>
            <p:cNvPr id="3113" name="Google Shape;3113;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5" name="Google Shape;3115;p55"/>
          <p:cNvGrpSpPr/>
          <p:nvPr/>
        </p:nvGrpSpPr>
        <p:grpSpPr>
          <a:xfrm>
            <a:off x="7737243" y="3948834"/>
            <a:ext cx="118187" cy="146246"/>
            <a:chOff x="4960900" y="2433225"/>
            <a:chExt cx="48525" cy="60050"/>
          </a:xfrm>
        </p:grpSpPr>
        <p:sp>
          <p:nvSpPr>
            <p:cNvPr id="3116" name="Google Shape;3116;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8" name="Google Shape;3118;p55"/>
          <p:cNvGrpSpPr/>
          <p:nvPr/>
        </p:nvGrpSpPr>
        <p:grpSpPr>
          <a:xfrm>
            <a:off x="7425808" y="4212895"/>
            <a:ext cx="136394" cy="143810"/>
            <a:chOff x="4854075" y="2527625"/>
            <a:chExt cx="56000" cy="59050"/>
          </a:xfrm>
        </p:grpSpPr>
        <p:sp>
          <p:nvSpPr>
            <p:cNvPr id="3119" name="Google Shape;3119;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1" name="Google Shape;3121;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4" name="Google Shape;3124;p55"/>
          <p:cNvGrpSpPr/>
          <p:nvPr/>
        </p:nvGrpSpPr>
        <p:grpSpPr>
          <a:xfrm>
            <a:off x="8050020" y="3676639"/>
            <a:ext cx="99312" cy="160797"/>
            <a:chOff x="5059700" y="2334775"/>
            <a:chExt cx="40775" cy="66025"/>
          </a:xfrm>
        </p:grpSpPr>
        <p:sp>
          <p:nvSpPr>
            <p:cNvPr id="3125" name="Google Shape;3125;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4" name="Google Shape;3134;p55"/>
          <p:cNvGrpSpPr/>
          <p:nvPr/>
        </p:nvGrpSpPr>
        <p:grpSpPr>
          <a:xfrm>
            <a:off x="8007184" y="3941771"/>
            <a:ext cx="184984" cy="160371"/>
            <a:chOff x="5037700" y="2430325"/>
            <a:chExt cx="75950" cy="65850"/>
          </a:xfrm>
        </p:grpSpPr>
        <p:sp>
          <p:nvSpPr>
            <p:cNvPr id="3135" name="Google Shape;3135;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55"/>
          <p:cNvGrpSpPr/>
          <p:nvPr/>
        </p:nvGrpSpPr>
        <p:grpSpPr>
          <a:xfrm>
            <a:off x="7426689" y="3708223"/>
            <a:ext cx="173014" cy="97629"/>
            <a:chOff x="4756975" y="2341800"/>
            <a:chExt cx="91975" cy="51925"/>
          </a:xfrm>
        </p:grpSpPr>
        <p:sp>
          <p:nvSpPr>
            <p:cNvPr id="3138" name="Google Shape;3138;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8" name="Google Shape;3158;p55"/>
          <p:cNvGrpSpPr/>
          <p:nvPr/>
        </p:nvGrpSpPr>
        <p:grpSpPr>
          <a:xfrm>
            <a:off x="7693626" y="4196920"/>
            <a:ext cx="212497" cy="175761"/>
            <a:chOff x="4943575" y="2516350"/>
            <a:chExt cx="98675" cy="81700"/>
          </a:xfrm>
        </p:grpSpPr>
        <p:sp>
          <p:nvSpPr>
            <p:cNvPr id="3159" name="Google Shape;3159;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7" name="Google Shape;3237;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5" name="Shape 3245"/>
        <p:cNvGrpSpPr/>
        <p:nvPr/>
      </p:nvGrpSpPr>
      <p:grpSpPr>
        <a:xfrm>
          <a:off x="0" y="0"/>
          <a:ext cx="0" cy="0"/>
          <a:chOff x="0" y="0"/>
          <a:chExt cx="0" cy="0"/>
        </a:xfrm>
      </p:grpSpPr>
      <p:grpSp>
        <p:nvGrpSpPr>
          <p:cNvPr id="3246" name="Google Shape;3246;p56"/>
          <p:cNvGrpSpPr/>
          <p:nvPr/>
        </p:nvGrpSpPr>
        <p:grpSpPr>
          <a:xfrm>
            <a:off x="6681268" y="3584496"/>
            <a:ext cx="560636" cy="516497"/>
            <a:chOff x="6652051" y="3714143"/>
            <a:chExt cx="560636" cy="516497"/>
          </a:xfrm>
        </p:grpSpPr>
        <p:grpSp>
          <p:nvGrpSpPr>
            <p:cNvPr id="3247" name="Google Shape;3247;p56"/>
            <p:cNvGrpSpPr/>
            <p:nvPr/>
          </p:nvGrpSpPr>
          <p:grpSpPr>
            <a:xfrm>
              <a:off x="6669657" y="3716715"/>
              <a:ext cx="466768" cy="464314"/>
              <a:chOff x="3139766" y="765669"/>
              <a:chExt cx="886380" cy="881888"/>
            </a:xfrm>
          </p:grpSpPr>
          <p:grpSp>
            <p:nvGrpSpPr>
              <p:cNvPr id="3248" name="Google Shape;3248;p56"/>
              <p:cNvGrpSpPr/>
              <p:nvPr/>
            </p:nvGrpSpPr>
            <p:grpSpPr>
              <a:xfrm>
                <a:off x="3139766" y="765669"/>
                <a:ext cx="886380" cy="881888"/>
                <a:chOff x="3139766" y="765669"/>
                <a:chExt cx="886380" cy="881888"/>
              </a:xfrm>
            </p:grpSpPr>
            <p:sp>
              <p:nvSpPr>
                <p:cNvPr id="3249" name="Google Shape;3249;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8" name="Google Shape;3258;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2" name="Google Shape;3262;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3" name="Google Shape;3263;p56"/>
          <p:cNvGrpSpPr/>
          <p:nvPr/>
        </p:nvGrpSpPr>
        <p:grpSpPr>
          <a:xfrm>
            <a:off x="7679978" y="3065079"/>
            <a:ext cx="104231" cy="320340"/>
            <a:chOff x="7564426" y="3224343"/>
            <a:chExt cx="119985" cy="368801"/>
          </a:xfrm>
        </p:grpSpPr>
        <p:sp>
          <p:nvSpPr>
            <p:cNvPr id="3264" name="Google Shape;3264;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56"/>
          <p:cNvGrpSpPr/>
          <p:nvPr/>
        </p:nvGrpSpPr>
        <p:grpSpPr>
          <a:xfrm>
            <a:off x="7379466" y="3059180"/>
            <a:ext cx="189489" cy="332132"/>
            <a:chOff x="8370831" y="3202002"/>
            <a:chExt cx="218129" cy="382376"/>
          </a:xfrm>
        </p:grpSpPr>
        <p:sp>
          <p:nvSpPr>
            <p:cNvPr id="3267" name="Google Shape;3267;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9" name="Google Shape;3269;p56"/>
          <p:cNvGrpSpPr/>
          <p:nvPr/>
        </p:nvGrpSpPr>
        <p:grpSpPr>
          <a:xfrm>
            <a:off x="8102855" y="3470312"/>
            <a:ext cx="309429" cy="267000"/>
            <a:chOff x="6742064" y="3750480"/>
            <a:chExt cx="399315" cy="344560"/>
          </a:xfrm>
        </p:grpSpPr>
        <p:sp>
          <p:nvSpPr>
            <p:cNvPr id="3270" name="Google Shape;3270;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2" name="Google Shape;3272;p56"/>
          <p:cNvGrpSpPr/>
          <p:nvPr/>
        </p:nvGrpSpPr>
        <p:grpSpPr>
          <a:xfrm>
            <a:off x="7641874" y="3821360"/>
            <a:ext cx="180437" cy="281608"/>
            <a:chOff x="7248525" y="3739696"/>
            <a:chExt cx="230531" cy="359790"/>
          </a:xfrm>
        </p:grpSpPr>
        <p:sp>
          <p:nvSpPr>
            <p:cNvPr id="3273" name="Google Shape;3273;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5" name="Google Shape;3275;p56"/>
          <p:cNvGrpSpPr/>
          <p:nvPr/>
        </p:nvGrpSpPr>
        <p:grpSpPr>
          <a:xfrm>
            <a:off x="7887794" y="3464584"/>
            <a:ext cx="162896" cy="278710"/>
            <a:chOff x="7601242" y="3729267"/>
            <a:chExt cx="222566" cy="380803"/>
          </a:xfrm>
        </p:grpSpPr>
        <p:sp>
          <p:nvSpPr>
            <p:cNvPr id="3276" name="Google Shape;3276;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8" name="Google Shape;3278;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9" name="Google Shape;3279;p56"/>
          <p:cNvGrpSpPr/>
          <p:nvPr/>
        </p:nvGrpSpPr>
        <p:grpSpPr>
          <a:xfrm>
            <a:off x="7377439" y="3465724"/>
            <a:ext cx="193543" cy="275990"/>
            <a:chOff x="8304647" y="3738687"/>
            <a:chExt cx="225076" cy="320956"/>
          </a:xfrm>
        </p:grpSpPr>
        <p:sp>
          <p:nvSpPr>
            <p:cNvPr id="3280" name="Google Shape;3280;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3" name="Google Shape;3283;p56"/>
          <p:cNvGrpSpPr/>
          <p:nvPr/>
        </p:nvGrpSpPr>
        <p:grpSpPr>
          <a:xfrm>
            <a:off x="7649932" y="3465724"/>
            <a:ext cx="178492" cy="275990"/>
            <a:chOff x="8615101" y="3738687"/>
            <a:chExt cx="207573" cy="320956"/>
          </a:xfrm>
        </p:grpSpPr>
        <p:sp>
          <p:nvSpPr>
            <p:cNvPr id="3284" name="Google Shape;3284;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7" name="Google Shape;3287;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8" name="Google Shape;3288;p56"/>
          <p:cNvGrpSpPr/>
          <p:nvPr/>
        </p:nvGrpSpPr>
        <p:grpSpPr>
          <a:xfrm>
            <a:off x="7875463" y="3868385"/>
            <a:ext cx="187557" cy="187557"/>
            <a:chOff x="8565775" y="671075"/>
            <a:chExt cx="441000" cy="441000"/>
          </a:xfrm>
        </p:grpSpPr>
        <p:sp>
          <p:nvSpPr>
            <p:cNvPr id="3289" name="Google Shape;3289;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1" name="Google Shape;3291;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3" name="Google Shape;3293;p56"/>
          <p:cNvGrpSpPr/>
          <p:nvPr/>
        </p:nvGrpSpPr>
        <p:grpSpPr>
          <a:xfrm>
            <a:off x="6029935" y="2940910"/>
            <a:ext cx="587865" cy="517731"/>
            <a:chOff x="6000718" y="3070557"/>
            <a:chExt cx="587865" cy="517731"/>
          </a:xfrm>
        </p:grpSpPr>
        <p:sp>
          <p:nvSpPr>
            <p:cNvPr id="3294" name="Google Shape;3294;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4" name="Google Shape;3304;p56"/>
          <p:cNvGrpSpPr/>
          <p:nvPr/>
        </p:nvGrpSpPr>
        <p:grpSpPr>
          <a:xfrm>
            <a:off x="6044740" y="3584570"/>
            <a:ext cx="557665" cy="516387"/>
            <a:chOff x="6015523" y="3714217"/>
            <a:chExt cx="557665" cy="516387"/>
          </a:xfrm>
        </p:grpSpPr>
        <p:grpSp>
          <p:nvGrpSpPr>
            <p:cNvPr id="3305" name="Google Shape;3305;p56"/>
            <p:cNvGrpSpPr/>
            <p:nvPr/>
          </p:nvGrpSpPr>
          <p:grpSpPr>
            <a:xfrm>
              <a:off x="6036094" y="3716980"/>
              <a:ext cx="529822" cy="510480"/>
              <a:chOff x="3148311" y="-545634"/>
              <a:chExt cx="1006118" cy="969572"/>
            </a:xfrm>
          </p:grpSpPr>
          <p:sp>
            <p:nvSpPr>
              <p:cNvPr id="3306" name="Google Shape;3306;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6" name="Google Shape;3316;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7" name="Google Shape;3317;p56"/>
          <p:cNvGrpSpPr/>
          <p:nvPr/>
        </p:nvGrpSpPr>
        <p:grpSpPr>
          <a:xfrm>
            <a:off x="6673522" y="2943981"/>
            <a:ext cx="576302" cy="511871"/>
            <a:chOff x="6644304" y="3073628"/>
            <a:chExt cx="576302" cy="511871"/>
          </a:xfrm>
        </p:grpSpPr>
        <p:grpSp>
          <p:nvGrpSpPr>
            <p:cNvPr id="3318" name="Google Shape;3318;p56"/>
            <p:cNvGrpSpPr/>
            <p:nvPr/>
          </p:nvGrpSpPr>
          <p:grpSpPr>
            <a:xfrm>
              <a:off x="6712169" y="3073651"/>
              <a:ext cx="481611" cy="506713"/>
              <a:chOff x="1833536" y="-546641"/>
              <a:chExt cx="914567" cy="962419"/>
            </a:xfrm>
          </p:grpSpPr>
          <p:grpSp>
            <p:nvGrpSpPr>
              <p:cNvPr id="3319" name="Google Shape;3319;p56"/>
              <p:cNvGrpSpPr/>
              <p:nvPr/>
            </p:nvGrpSpPr>
            <p:grpSpPr>
              <a:xfrm>
                <a:off x="1833536" y="-524249"/>
                <a:ext cx="914567" cy="940027"/>
                <a:chOff x="1833536" y="-524249"/>
                <a:chExt cx="914567" cy="940027"/>
              </a:xfrm>
            </p:grpSpPr>
            <p:sp>
              <p:nvSpPr>
                <p:cNvPr id="3320" name="Google Shape;3320;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5" name="Google Shape;3325;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9" name="Google Shape;3329;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0" name="Google Shape;3330;p56"/>
          <p:cNvGrpSpPr/>
          <p:nvPr/>
        </p:nvGrpSpPr>
        <p:grpSpPr>
          <a:xfrm>
            <a:off x="752796" y="2869970"/>
            <a:ext cx="2622876" cy="1333540"/>
            <a:chOff x="238125" y="1038125"/>
            <a:chExt cx="7146800" cy="3633625"/>
          </a:xfrm>
        </p:grpSpPr>
        <p:sp>
          <p:nvSpPr>
            <p:cNvPr id="3331" name="Google Shape;3331;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3" name="Google Shape;4903;p56"/>
          <p:cNvGrpSpPr/>
          <p:nvPr/>
        </p:nvGrpSpPr>
        <p:grpSpPr>
          <a:xfrm>
            <a:off x="5938558" y="1033351"/>
            <a:ext cx="2435960" cy="1297725"/>
            <a:chOff x="233350" y="949250"/>
            <a:chExt cx="7137300" cy="3802300"/>
          </a:xfrm>
        </p:grpSpPr>
        <p:sp>
          <p:nvSpPr>
            <p:cNvPr id="4904" name="Google Shape;4904;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56"/>
          <p:cNvGrpSpPr/>
          <p:nvPr/>
        </p:nvGrpSpPr>
        <p:grpSpPr>
          <a:xfrm>
            <a:off x="731715" y="995041"/>
            <a:ext cx="2665073" cy="1317140"/>
            <a:chOff x="793334" y="1192826"/>
            <a:chExt cx="2665073" cy="1317140"/>
          </a:xfrm>
        </p:grpSpPr>
        <p:sp>
          <p:nvSpPr>
            <p:cNvPr id="4956" name="Google Shape;4956;p5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56"/>
          <p:cNvGrpSpPr/>
          <p:nvPr/>
        </p:nvGrpSpPr>
        <p:grpSpPr>
          <a:xfrm>
            <a:off x="3450485" y="919691"/>
            <a:ext cx="2310381" cy="1488888"/>
            <a:chOff x="229225" y="549050"/>
            <a:chExt cx="7161750" cy="4615275"/>
          </a:xfrm>
        </p:grpSpPr>
        <p:sp>
          <p:nvSpPr>
            <p:cNvPr id="8924" name="Google Shape;8924;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56"/>
          <p:cNvGrpSpPr/>
          <p:nvPr/>
        </p:nvGrpSpPr>
        <p:grpSpPr>
          <a:xfrm>
            <a:off x="3548403" y="2849588"/>
            <a:ext cx="2310282" cy="1374222"/>
            <a:chOff x="238125" y="732525"/>
            <a:chExt cx="7130500" cy="4241425"/>
          </a:xfrm>
        </p:grpSpPr>
        <p:sp>
          <p:nvSpPr>
            <p:cNvPr id="9042" name="Google Shape;9042;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9" name="Shape 9159"/>
        <p:cNvGrpSpPr/>
        <p:nvPr/>
      </p:nvGrpSpPr>
      <p:grpSpPr>
        <a:xfrm>
          <a:off x="0" y="0"/>
          <a:ext cx="0" cy="0"/>
          <a:chOff x="0" y="0"/>
          <a:chExt cx="0" cy="0"/>
        </a:xfrm>
      </p:grpSpPr>
      <p:grpSp>
        <p:nvGrpSpPr>
          <p:cNvPr id="9160" name="Google Shape;9160;p57"/>
          <p:cNvGrpSpPr/>
          <p:nvPr/>
        </p:nvGrpSpPr>
        <p:grpSpPr>
          <a:xfrm>
            <a:off x="2100560" y="3398663"/>
            <a:ext cx="1102891" cy="760337"/>
            <a:chOff x="4967783" y="2151471"/>
            <a:chExt cx="3920692" cy="2702940"/>
          </a:xfrm>
        </p:grpSpPr>
        <p:grpSp>
          <p:nvGrpSpPr>
            <p:cNvPr id="9161" name="Google Shape;9161;p57"/>
            <p:cNvGrpSpPr/>
            <p:nvPr/>
          </p:nvGrpSpPr>
          <p:grpSpPr>
            <a:xfrm>
              <a:off x="5045709" y="2252109"/>
              <a:ext cx="3761071" cy="2501708"/>
              <a:chOff x="2691784" y="1805334"/>
              <a:chExt cx="3761071" cy="2501708"/>
            </a:xfrm>
          </p:grpSpPr>
          <p:sp>
            <p:nvSpPr>
              <p:cNvPr id="9162" name="Google Shape;9162;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57"/>
            <p:cNvGrpSpPr/>
            <p:nvPr/>
          </p:nvGrpSpPr>
          <p:grpSpPr>
            <a:xfrm>
              <a:off x="4967783" y="2151471"/>
              <a:ext cx="3920692" cy="2702940"/>
              <a:chOff x="2613858" y="1704696"/>
              <a:chExt cx="3920692" cy="2702940"/>
            </a:xfrm>
          </p:grpSpPr>
          <p:sp>
            <p:nvSpPr>
              <p:cNvPr id="9170" name="Google Shape;9170;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5" name="Google Shape;9175;p57"/>
          <p:cNvGrpSpPr/>
          <p:nvPr/>
        </p:nvGrpSpPr>
        <p:grpSpPr>
          <a:xfrm>
            <a:off x="3504468" y="1286940"/>
            <a:ext cx="1561911" cy="708580"/>
            <a:chOff x="3530532" y="1496185"/>
            <a:chExt cx="1561911" cy="708580"/>
          </a:xfrm>
        </p:grpSpPr>
        <p:grpSp>
          <p:nvGrpSpPr>
            <p:cNvPr id="9176" name="Google Shape;9176;p57"/>
            <p:cNvGrpSpPr/>
            <p:nvPr/>
          </p:nvGrpSpPr>
          <p:grpSpPr>
            <a:xfrm>
              <a:off x="3720318" y="1857562"/>
              <a:ext cx="1372125" cy="54"/>
              <a:chOff x="3720318" y="1857562"/>
              <a:chExt cx="1372125" cy="54"/>
            </a:xfrm>
          </p:grpSpPr>
          <p:cxnSp>
            <p:nvCxnSpPr>
              <p:cNvPr id="9177" name="Google Shape;9177;p57"/>
              <p:cNvCxnSpPr>
                <a:endCxn id="917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79" name="Google Shape;9179;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80" name="Google Shape;9180;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81" name="Google Shape;9181;p57"/>
              <p:cNvCxnSpPr>
                <a:stCxn id="917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182" name="Google Shape;9182;p57"/>
            <p:cNvGrpSpPr/>
            <p:nvPr/>
          </p:nvGrpSpPr>
          <p:grpSpPr>
            <a:xfrm>
              <a:off x="3567462" y="1496185"/>
              <a:ext cx="286500" cy="272914"/>
              <a:chOff x="3567462" y="1496185"/>
              <a:chExt cx="286500" cy="272914"/>
            </a:xfrm>
          </p:grpSpPr>
          <p:cxnSp>
            <p:nvCxnSpPr>
              <p:cNvPr id="9183" name="Google Shape;9183;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184" name="Google Shape;9184;p5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5" name="Google Shape;9185;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7" name="Google Shape;9187;p57"/>
            <p:cNvGrpSpPr/>
            <p:nvPr/>
          </p:nvGrpSpPr>
          <p:grpSpPr>
            <a:xfrm>
              <a:off x="3929014" y="1960574"/>
              <a:ext cx="286500" cy="242342"/>
              <a:chOff x="3929014" y="1960574"/>
              <a:chExt cx="286500" cy="242342"/>
            </a:xfrm>
          </p:grpSpPr>
          <p:cxnSp>
            <p:nvCxnSpPr>
              <p:cNvPr id="9188" name="Google Shape;9188;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189" name="Google Shape;9189;p5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57"/>
            <p:cNvGrpSpPr/>
            <p:nvPr/>
          </p:nvGrpSpPr>
          <p:grpSpPr>
            <a:xfrm>
              <a:off x="4290828" y="1496185"/>
              <a:ext cx="286500" cy="272914"/>
              <a:chOff x="4290828" y="1496185"/>
              <a:chExt cx="286500" cy="272914"/>
            </a:xfrm>
          </p:grpSpPr>
          <p:cxnSp>
            <p:nvCxnSpPr>
              <p:cNvPr id="9191" name="Google Shape;9191;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192" name="Google Shape;9192;p5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3" name="Google Shape;9193;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4" name="Google Shape;9194;p57"/>
            <p:cNvGrpSpPr/>
            <p:nvPr/>
          </p:nvGrpSpPr>
          <p:grpSpPr>
            <a:xfrm>
              <a:off x="4657726" y="1959674"/>
              <a:ext cx="286500" cy="245092"/>
              <a:chOff x="4657726" y="1959674"/>
              <a:chExt cx="286500" cy="245092"/>
            </a:xfrm>
          </p:grpSpPr>
          <p:cxnSp>
            <p:nvCxnSpPr>
              <p:cNvPr id="9195" name="Google Shape;9195;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196" name="Google Shape;9196;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7" name="Google Shape;9197;p57"/>
          <p:cNvGrpSpPr/>
          <p:nvPr/>
        </p:nvGrpSpPr>
        <p:grpSpPr>
          <a:xfrm>
            <a:off x="3486488" y="2149036"/>
            <a:ext cx="1597032" cy="378649"/>
            <a:chOff x="3512551" y="2358282"/>
            <a:chExt cx="1597032" cy="378649"/>
          </a:xfrm>
        </p:grpSpPr>
        <p:grpSp>
          <p:nvGrpSpPr>
            <p:cNvPr id="9198" name="Google Shape;9198;p57"/>
            <p:cNvGrpSpPr/>
            <p:nvPr/>
          </p:nvGrpSpPr>
          <p:grpSpPr>
            <a:xfrm>
              <a:off x="3738198" y="2553002"/>
              <a:ext cx="1145834" cy="117"/>
              <a:chOff x="3738198" y="2553002"/>
              <a:chExt cx="1145834" cy="117"/>
            </a:xfrm>
          </p:grpSpPr>
          <p:cxnSp>
            <p:nvCxnSpPr>
              <p:cNvPr id="9199" name="Google Shape;9199;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200" name="Google Shape;9200;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201" name="Google Shape;9201;p57"/>
              <p:cNvCxnSpPr>
                <a:stCxn id="9202" idx="6"/>
                <a:endCxn id="920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204" name="Google Shape;9204;p57"/>
            <p:cNvGrpSpPr/>
            <p:nvPr/>
          </p:nvGrpSpPr>
          <p:grpSpPr>
            <a:xfrm>
              <a:off x="3969644" y="2440153"/>
              <a:ext cx="225900" cy="296779"/>
              <a:chOff x="3969644" y="2440153"/>
              <a:chExt cx="225900" cy="296779"/>
            </a:xfrm>
          </p:grpSpPr>
          <p:cxnSp>
            <p:nvCxnSpPr>
              <p:cNvPr id="9205" name="Google Shape;9205;p5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203" name="Google Shape;9203;p5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57"/>
            <p:cNvGrpSpPr/>
            <p:nvPr/>
          </p:nvGrpSpPr>
          <p:grpSpPr>
            <a:xfrm>
              <a:off x="4426818" y="2358282"/>
              <a:ext cx="225600" cy="307471"/>
              <a:chOff x="4426818" y="2358282"/>
              <a:chExt cx="225600" cy="307471"/>
            </a:xfrm>
          </p:grpSpPr>
          <p:cxnSp>
            <p:nvCxnSpPr>
              <p:cNvPr id="9208" name="Google Shape;9208;p57"/>
              <p:cNvCxnSpPr>
                <a:stCxn id="9209"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210" name="Google Shape;9210;p5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57"/>
            <p:cNvGrpSpPr/>
            <p:nvPr/>
          </p:nvGrpSpPr>
          <p:grpSpPr>
            <a:xfrm>
              <a:off x="4883984" y="2440153"/>
              <a:ext cx="225600" cy="296479"/>
              <a:chOff x="4883984" y="2440153"/>
              <a:chExt cx="225600" cy="296479"/>
            </a:xfrm>
          </p:grpSpPr>
          <p:cxnSp>
            <p:nvCxnSpPr>
              <p:cNvPr id="9212" name="Google Shape;9212;p5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213" name="Google Shape;9213;p5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57"/>
            <p:cNvGrpSpPr/>
            <p:nvPr/>
          </p:nvGrpSpPr>
          <p:grpSpPr>
            <a:xfrm>
              <a:off x="3512551" y="2358356"/>
              <a:ext cx="225647" cy="307629"/>
              <a:chOff x="2182679" y="2005014"/>
              <a:chExt cx="792300" cy="1080158"/>
            </a:xfrm>
          </p:grpSpPr>
          <p:cxnSp>
            <p:nvCxnSpPr>
              <p:cNvPr id="9216" name="Google Shape;9216;p57"/>
              <p:cNvCxnSpPr>
                <a:stCxn id="921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202" name="Google Shape;9202;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8" name="Google Shape;9218;p57"/>
          <p:cNvGrpSpPr/>
          <p:nvPr/>
        </p:nvGrpSpPr>
        <p:grpSpPr>
          <a:xfrm>
            <a:off x="6846570" y="972834"/>
            <a:ext cx="1559809" cy="722610"/>
            <a:chOff x="634175" y="2986275"/>
            <a:chExt cx="3147949" cy="1458344"/>
          </a:xfrm>
        </p:grpSpPr>
        <p:cxnSp>
          <p:nvCxnSpPr>
            <p:cNvPr id="9219" name="Google Shape;9219;p57"/>
            <p:cNvCxnSpPr>
              <a:stCxn id="9220" idx="4"/>
              <a:endCxn id="922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222" name="Google Shape;9222;p57"/>
            <p:cNvCxnSpPr>
              <a:stCxn id="9221" idx="0"/>
              <a:endCxn id="922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224" name="Google Shape;9224;p57"/>
            <p:cNvCxnSpPr>
              <a:stCxn id="9223" idx="4"/>
              <a:endCxn id="922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226" name="Google Shape;9226;p57"/>
            <p:cNvCxnSpPr>
              <a:stCxn id="9225" idx="0"/>
              <a:endCxn id="922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227" name="Google Shape;9227;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23" name="Google Shape;9223;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20" name="Google Shape;9220;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25" name="Google Shape;9225;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21" name="Google Shape;9221;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228" name="Google Shape;9228;p57"/>
          <p:cNvGrpSpPr/>
          <p:nvPr/>
        </p:nvGrpSpPr>
        <p:grpSpPr>
          <a:xfrm>
            <a:off x="3500360" y="2682741"/>
            <a:ext cx="1570719" cy="294123"/>
            <a:chOff x="998425" y="1182125"/>
            <a:chExt cx="1065400" cy="199500"/>
          </a:xfrm>
        </p:grpSpPr>
        <p:sp>
          <p:nvSpPr>
            <p:cNvPr id="9229" name="Google Shape;9229;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4" name="Google Shape;9234;p57"/>
          <p:cNvGrpSpPr/>
          <p:nvPr/>
        </p:nvGrpSpPr>
        <p:grpSpPr>
          <a:xfrm>
            <a:off x="6843616" y="1800228"/>
            <a:ext cx="1565716" cy="366729"/>
            <a:chOff x="1247650" y="2075423"/>
            <a:chExt cx="6648477" cy="1557238"/>
          </a:xfrm>
        </p:grpSpPr>
        <p:sp>
          <p:nvSpPr>
            <p:cNvPr id="9235" name="Google Shape;9235;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57"/>
          <p:cNvGrpSpPr/>
          <p:nvPr/>
        </p:nvGrpSpPr>
        <p:grpSpPr>
          <a:xfrm>
            <a:off x="6827928" y="2949043"/>
            <a:ext cx="1597061" cy="663440"/>
            <a:chOff x="6796238" y="3158297"/>
            <a:chExt cx="1630319" cy="677257"/>
          </a:xfrm>
        </p:grpSpPr>
        <p:cxnSp>
          <p:nvCxnSpPr>
            <p:cNvPr id="9242" name="Google Shape;9242;p5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243" name="Google Shape;9243;p5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244" name="Google Shape;9244;p5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245" name="Google Shape;9245;p5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246" name="Google Shape;9246;p57"/>
            <p:cNvGrpSpPr/>
            <p:nvPr/>
          </p:nvGrpSpPr>
          <p:grpSpPr>
            <a:xfrm>
              <a:off x="6796238" y="3311904"/>
              <a:ext cx="1630319" cy="377697"/>
              <a:chOff x="6796238" y="3311904"/>
              <a:chExt cx="1630319" cy="377697"/>
            </a:xfrm>
          </p:grpSpPr>
          <p:sp>
            <p:nvSpPr>
              <p:cNvPr id="9247" name="Google Shape;9247;p5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50" name="Google Shape;9250;p57"/>
          <p:cNvGrpSpPr/>
          <p:nvPr/>
        </p:nvGrpSpPr>
        <p:grpSpPr>
          <a:xfrm>
            <a:off x="5349066" y="970435"/>
            <a:ext cx="1368606" cy="1593805"/>
            <a:chOff x="1839112" y="2209163"/>
            <a:chExt cx="1918159" cy="2233784"/>
          </a:xfrm>
        </p:grpSpPr>
        <p:sp>
          <p:nvSpPr>
            <p:cNvPr id="9251" name="Google Shape;9251;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54" name="Google Shape;9254;p57"/>
            <p:cNvCxnSpPr>
              <a:stCxn id="9251" idx="6"/>
              <a:endCxn id="925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255" name="Google Shape;9255;p57"/>
            <p:cNvCxnSpPr>
              <a:stCxn id="9252" idx="4"/>
              <a:endCxn id="925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257" name="Google Shape;9257;p57"/>
            <p:cNvCxnSpPr>
              <a:stCxn id="9256" idx="6"/>
              <a:endCxn id="925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258" name="Google Shape;9258;p57"/>
            <p:cNvCxnSpPr>
              <a:stCxn id="9253" idx="4"/>
              <a:endCxn id="925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256" name="Google Shape;9256;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61" name="Google Shape;9261;p57"/>
            <p:cNvCxnSpPr>
              <a:endCxn id="926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262" name="Google Shape;9262;p57"/>
          <p:cNvGrpSpPr/>
          <p:nvPr/>
        </p:nvGrpSpPr>
        <p:grpSpPr>
          <a:xfrm>
            <a:off x="3481439" y="976671"/>
            <a:ext cx="1637968" cy="154942"/>
            <a:chOff x="238125" y="2506075"/>
            <a:chExt cx="7115411" cy="673075"/>
          </a:xfrm>
        </p:grpSpPr>
        <p:sp>
          <p:nvSpPr>
            <p:cNvPr id="9263" name="Google Shape;9263;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57"/>
          <p:cNvGrpSpPr/>
          <p:nvPr/>
        </p:nvGrpSpPr>
        <p:grpSpPr>
          <a:xfrm>
            <a:off x="720124" y="1298269"/>
            <a:ext cx="2476762" cy="91743"/>
            <a:chOff x="1464850" y="436376"/>
            <a:chExt cx="6001362" cy="222300"/>
          </a:xfrm>
        </p:grpSpPr>
        <p:sp>
          <p:nvSpPr>
            <p:cNvPr id="9269" name="Google Shape;9269;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4" name="Google Shape;9274;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75" name="Google Shape;9275;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76" name="Google Shape;9276;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77" name="Google Shape;9277;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278" name="Google Shape;9278;p57"/>
          <p:cNvGrpSpPr/>
          <p:nvPr/>
        </p:nvGrpSpPr>
        <p:grpSpPr>
          <a:xfrm>
            <a:off x="706391" y="2533734"/>
            <a:ext cx="1452710" cy="651923"/>
            <a:chOff x="803162" y="2667727"/>
            <a:chExt cx="1411906" cy="633611"/>
          </a:xfrm>
        </p:grpSpPr>
        <p:cxnSp>
          <p:nvCxnSpPr>
            <p:cNvPr id="9279" name="Google Shape;9279;p57"/>
            <p:cNvCxnSpPr>
              <a:stCxn id="9280" idx="2"/>
              <a:endCxn id="9281"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82" name="Google Shape;9282;p57"/>
            <p:cNvCxnSpPr>
              <a:stCxn id="9283" idx="0"/>
              <a:endCxn id="9280"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84" name="Google Shape;9284;p57"/>
            <p:cNvCxnSpPr>
              <a:stCxn id="9283" idx="2"/>
              <a:endCxn id="9285"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86" name="Google Shape;9286;p57"/>
            <p:cNvCxnSpPr>
              <a:stCxn id="9287" idx="0"/>
              <a:endCxn id="9283"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88" name="Google Shape;9288;p57"/>
            <p:cNvCxnSpPr>
              <a:stCxn id="9281" idx="2"/>
              <a:endCxn id="9289"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90" name="Google Shape;9290;p57"/>
            <p:cNvCxnSpPr>
              <a:stCxn id="9291" idx="0"/>
              <a:endCxn id="9281"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287" name="Google Shape;9287;p5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85" name="Google Shape;9285;p5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91" name="Google Shape;9291;p5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89" name="Google Shape;9289;p5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81" name="Google Shape;9281;p5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83" name="Google Shape;9283;p5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80" name="Google Shape;9280;p5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292" name="Google Shape;9292;p57"/>
          <p:cNvGrpSpPr/>
          <p:nvPr/>
        </p:nvGrpSpPr>
        <p:grpSpPr>
          <a:xfrm>
            <a:off x="706393" y="969273"/>
            <a:ext cx="2518541" cy="209309"/>
            <a:chOff x="803163" y="1111966"/>
            <a:chExt cx="2447800" cy="203430"/>
          </a:xfrm>
        </p:grpSpPr>
        <p:grpSp>
          <p:nvGrpSpPr>
            <p:cNvPr id="9293" name="Google Shape;9293;p57"/>
            <p:cNvGrpSpPr/>
            <p:nvPr/>
          </p:nvGrpSpPr>
          <p:grpSpPr>
            <a:xfrm>
              <a:off x="1958180" y="1111966"/>
              <a:ext cx="588019" cy="121396"/>
              <a:chOff x="4808316" y="2800065"/>
              <a:chExt cx="1999386" cy="412910"/>
            </a:xfrm>
          </p:grpSpPr>
          <p:sp>
            <p:nvSpPr>
              <p:cNvPr id="9294" name="Google Shape;9294;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5" name="Google Shape;9295;p57"/>
              <p:cNvGrpSpPr/>
              <p:nvPr/>
            </p:nvGrpSpPr>
            <p:grpSpPr>
              <a:xfrm>
                <a:off x="4808316" y="2800065"/>
                <a:ext cx="92400" cy="411825"/>
                <a:chOff x="845575" y="2563700"/>
                <a:chExt cx="92400" cy="411825"/>
              </a:xfrm>
            </p:grpSpPr>
            <p:cxnSp>
              <p:nvCxnSpPr>
                <p:cNvPr id="9296" name="Google Shape;9296;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297" name="Google Shape;9297;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298" name="Google Shape;9298;p5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299" name="Google Shape;9299;p5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0" name="Google Shape;9300;p57"/>
            <p:cNvGrpSpPr/>
            <p:nvPr/>
          </p:nvGrpSpPr>
          <p:grpSpPr>
            <a:xfrm>
              <a:off x="803163" y="1111974"/>
              <a:ext cx="591158" cy="121545"/>
              <a:chOff x="803163" y="1111974"/>
              <a:chExt cx="591158" cy="121545"/>
            </a:xfrm>
          </p:grpSpPr>
          <p:grpSp>
            <p:nvGrpSpPr>
              <p:cNvPr id="9301" name="Google Shape;9301;p57"/>
              <p:cNvGrpSpPr/>
              <p:nvPr/>
            </p:nvGrpSpPr>
            <p:grpSpPr>
              <a:xfrm>
                <a:off x="803163" y="1111974"/>
                <a:ext cx="27175" cy="121077"/>
                <a:chOff x="845575" y="2563700"/>
                <a:chExt cx="92400" cy="411825"/>
              </a:xfrm>
            </p:grpSpPr>
            <p:cxnSp>
              <p:nvCxnSpPr>
                <p:cNvPr id="9302" name="Google Shape;9302;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03" name="Google Shape;9303;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4" name="Google Shape;9304;p5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57"/>
            <p:cNvGrpSpPr/>
            <p:nvPr/>
          </p:nvGrpSpPr>
          <p:grpSpPr>
            <a:xfrm>
              <a:off x="1381910" y="1194219"/>
              <a:ext cx="588341" cy="121177"/>
              <a:chOff x="1381910" y="1194219"/>
              <a:chExt cx="588341" cy="121177"/>
            </a:xfrm>
          </p:grpSpPr>
          <p:grpSp>
            <p:nvGrpSpPr>
              <p:cNvPr id="9306" name="Google Shape;9306;p57"/>
              <p:cNvGrpSpPr/>
              <p:nvPr/>
            </p:nvGrpSpPr>
            <p:grpSpPr>
              <a:xfrm rot="10800000">
                <a:off x="1381910" y="1194319"/>
                <a:ext cx="27175" cy="121077"/>
                <a:chOff x="2070100" y="2563700"/>
                <a:chExt cx="92400" cy="411825"/>
              </a:xfrm>
            </p:grpSpPr>
            <p:cxnSp>
              <p:nvCxnSpPr>
                <p:cNvPr id="9307" name="Google Shape;9307;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08" name="Google Shape;9308;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9" name="Google Shape;9309;p5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7"/>
            <p:cNvGrpSpPr/>
            <p:nvPr/>
          </p:nvGrpSpPr>
          <p:grpSpPr>
            <a:xfrm>
              <a:off x="2532079" y="1194219"/>
              <a:ext cx="704927" cy="121177"/>
              <a:chOff x="2532079" y="1194219"/>
              <a:chExt cx="704927" cy="121177"/>
            </a:xfrm>
          </p:grpSpPr>
          <p:grpSp>
            <p:nvGrpSpPr>
              <p:cNvPr id="9311" name="Google Shape;9311;p57"/>
              <p:cNvGrpSpPr/>
              <p:nvPr/>
            </p:nvGrpSpPr>
            <p:grpSpPr>
              <a:xfrm rot="10800000">
                <a:off x="2532079" y="1194319"/>
                <a:ext cx="27175" cy="121077"/>
                <a:chOff x="2070100" y="2563700"/>
                <a:chExt cx="92400" cy="411825"/>
              </a:xfrm>
            </p:grpSpPr>
            <p:cxnSp>
              <p:nvCxnSpPr>
                <p:cNvPr id="9312" name="Google Shape;9312;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13" name="Google Shape;9313;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4" name="Google Shape;9314;p5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15" name="Google Shape;9315;p57"/>
          <p:cNvGrpSpPr/>
          <p:nvPr/>
        </p:nvGrpSpPr>
        <p:grpSpPr>
          <a:xfrm>
            <a:off x="3499403" y="3665904"/>
            <a:ext cx="1567778" cy="491677"/>
            <a:chOff x="5194708" y="3484366"/>
            <a:chExt cx="3148148" cy="987304"/>
          </a:xfrm>
        </p:grpSpPr>
        <p:grpSp>
          <p:nvGrpSpPr>
            <p:cNvPr id="9316" name="Google Shape;9316;p57"/>
            <p:cNvGrpSpPr/>
            <p:nvPr/>
          </p:nvGrpSpPr>
          <p:grpSpPr>
            <a:xfrm>
              <a:off x="7531521" y="3484366"/>
              <a:ext cx="811335" cy="987304"/>
              <a:chOff x="3379425" y="1617275"/>
              <a:chExt cx="1090650" cy="1327200"/>
            </a:xfrm>
          </p:grpSpPr>
          <p:sp>
            <p:nvSpPr>
              <p:cNvPr id="9317" name="Google Shape;9317;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57"/>
            <p:cNvGrpSpPr/>
            <p:nvPr/>
          </p:nvGrpSpPr>
          <p:grpSpPr>
            <a:xfrm>
              <a:off x="6752546" y="3484366"/>
              <a:ext cx="811428" cy="987304"/>
              <a:chOff x="2332275" y="1617275"/>
              <a:chExt cx="1090775" cy="1327200"/>
            </a:xfrm>
          </p:grpSpPr>
          <p:sp>
            <p:nvSpPr>
              <p:cNvPr id="9321" name="Google Shape;9321;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57"/>
            <p:cNvGrpSpPr/>
            <p:nvPr/>
          </p:nvGrpSpPr>
          <p:grpSpPr>
            <a:xfrm>
              <a:off x="5973664" y="3484366"/>
              <a:ext cx="811335" cy="987304"/>
              <a:chOff x="1285250" y="1617275"/>
              <a:chExt cx="1090650" cy="1327200"/>
            </a:xfrm>
          </p:grpSpPr>
          <p:sp>
            <p:nvSpPr>
              <p:cNvPr id="9325" name="Google Shape;9325;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57"/>
            <p:cNvGrpSpPr/>
            <p:nvPr/>
          </p:nvGrpSpPr>
          <p:grpSpPr>
            <a:xfrm>
              <a:off x="5194708" y="3484366"/>
              <a:ext cx="811409" cy="987304"/>
              <a:chOff x="238125" y="1617275"/>
              <a:chExt cx="1090750" cy="1327200"/>
            </a:xfrm>
          </p:grpSpPr>
          <p:sp>
            <p:nvSpPr>
              <p:cNvPr id="9329" name="Google Shape;9329;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32" name="Google Shape;9332;p57"/>
          <p:cNvGrpSpPr/>
          <p:nvPr/>
        </p:nvGrpSpPr>
        <p:grpSpPr>
          <a:xfrm>
            <a:off x="3460012" y="3146315"/>
            <a:ext cx="1616964" cy="346256"/>
            <a:chOff x="1808063" y="4294338"/>
            <a:chExt cx="3370782" cy="721817"/>
          </a:xfrm>
        </p:grpSpPr>
        <p:sp>
          <p:nvSpPr>
            <p:cNvPr id="9333" name="Google Shape;9333;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57"/>
          <p:cNvGrpSpPr/>
          <p:nvPr/>
        </p:nvGrpSpPr>
        <p:grpSpPr>
          <a:xfrm>
            <a:off x="738224" y="3432344"/>
            <a:ext cx="1295882" cy="646587"/>
            <a:chOff x="834100" y="3642869"/>
            <a:chExt cx="1259483" cy="628426"/>
          </a:xfrm>
        </p:grpSpPr>
        <p:sp>
          <p:nvSpPr>
            <p:cNvPr id="9344" name="Google Shape;9344;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9" name="Google Shape;9369;p57"/>
            <p:cNvGrpSpPr/>
            <p:nvPr/>
          </p:nvGrpSpPr>
          <p:grpSpPr>
            <a:xfrm>
              <a:off x="1360364" y="3847835"/>
              <a:ext cx="208119" cy="224359"/>
              <a:chOff x="1360769" y="3847100"/>
              <a:chExt cx="208119" cy="224359"/>
            </a:xfrm>
          </p:grpSpPr>
          <p:sp>
            <p:nvSpPr>
              <p:cNvPr id="9370" name="Google Shape;9370;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0" name="Google Shape;9390;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57"/>
          <p:cNvGrpSpPr/>
          <p:nvPr/>
        </p:nvGrpSpPr>
        <p:grpSpPr>
          <a:xfrm rot="5400000">
            <a:off x="5951337" y="3228841"/>
            <a:ext cx="164064" cy="1414916"/>
            <a:chOff x="4428249" y="1369375"/>
            <a:chExt cx="36905" cy="429569"/>
          </a:xfrm>
        </p:grpSpPr>
        <p:sp>
          <p:nvSpPr>
            <p:cNvPr id="9405" name="Google Shape;9405;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57"/>
          <p:cNvGrpSpPr/>
          <p:nvPr/>
        </p:nvGrpSpPr>
        <p:grpSpPr>
          <a:xfrm flipH="1" rot="10800000">
            <a:off x="5323766" y="2817385"/>
            <a:ext cx="1419207" cy="24808"/>
            <a:chOff x="219558" y="4738465"/>
            <a:chExt cx="5852400" cy="102300"/>
          </a:xfrm>
        </p:grpSpPr>
        <p:cxnSp>
          <p:nvCxnSpPr>
            <p:cNvPr id="9438" name="Google Shape;9438;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439" name="Google Shape;9439;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57"/>
          <p:cNvGrpSpPr/>
          <p:nvPr/>
        </p:nvGrpSpPr>
        <p:grpSpPr>
          <a:xfrm>
            <a:off x="5335084" y="3190448"/>
            <a:ext cx="1396570" cy="385016"/>
            <a:chOff x="5286284" y="2966544"/>
            <a:chExt cx="1396570" cy="385016"/>
          </a:xfrm>
        </p:grpSpPr>
        <p:cxnSp>
          <p:nvCxnSpPr>
            <p:cNvPr id="9445" name="Google Shape;9445;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446" name="Google Shape;9446;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447" name="Google Shape;9447;p57"/>
            <p:cNvGrpSpPr/>
            <p:nvPr/>
          </p:nvGrpSpPr>
          <p:grpSpPr>
            <a:xfrm>
              <a:off x="5287688" y="3173364"/>
              <a:ext cx="1395166" cy="74100"/>
              <a:chOff x="5287688" y="3173364"/>
              <a:chExt cx="1395166" cy="74100"/>
            </a:xfrm>
          </p:grpSpPr>
          <p:cxnSp>
            <p:nvCxnSpPr>
              <p:cNvPr id="9448" name="Google Shape;9448;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449" name="Google Shape;9449;p5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450" name="Google Shape;9450;p5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51" name="Google Shape;9451;p5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52" name="Google Shape;9452;p5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53" name="Google Shape;9453;p5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54" name="Google Shape;9454;p5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55" name="Google Shape;9455;p5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456" name="Google Shape;9456;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457" name="Google Shape;9457;p57"/>
          <p:cNvGrpSpPr/>
          <p:nvPr/>
        </p:nvGrpSpPr>
        <p:grpSpPr>
          <a:xfrm>
            <a:off x="2021150" y="1609224"/>
            <a:ext cx="1182276" cy="662027"/>
            <a:chOff x="2029517" y="1732295"/>
            <a:chExt cx="1149068" cy="643432"/>
          </a:xfrm>
        </p:grpSpPr>
        <p:grpSp>
          <p:nvGrpSpPr>
            <p:cNvPr id="9458" name="Google Shape;9458;p57"/>
            <p:cNvGrpSpPr/>
            <p:nvPr/>
          </p:nvGrpSpPr>
          <p:grpSpPr>
            <a:xfrm>
              <a:off x="2708660" y="1746937"/>
              <a:ext cx="455427" cy="244429"/>
              <a:chOff x="2700693" y="1746937"/>
              <a:chExt cx="455427" cy="244429"/>
            </a:xfrm>
          </p:grpSpPr>
          <p:grpSp>
            <p:nvGrpSpPr>
              <p:cNvPr id="9459" name="Google Shape;9459;p57"/>
              <p:cNvGrpSpPr/>
              <p:nvPr/>
            </p:nvGrpSpPr>
            <p:grpSpPr>
              <a:xfrm>
                <a:off x="2905682" y="1782817"/>
                <a:ext cx="250438" cy="208549"/>
                <a:chOff x="2905682" y="1782817"/>
                <a:chExt cx="250438" cy="208549"/>
              </a:xfrm>
            </p:grpSpPr>
            <p:cxnSp>
              <p:nvCxnSpPr>
                <p:cNvPr id="9460" name="Google Shape;9460;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61" name="Google Shape;9461;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57"/>
              <p:cNvGrpSpPr/>
              <p:nvPr/>
            </p:nvGrpSpPr>
            <p:grpSpPr>
              <a:xfrm>
                <a:off x="2700693" y="1746937"/>
                <a:ext cx="449967" cy="72374"/>
                <a:chOff x="2700693" y="1746937"/>
                <a:chExt cx="449967" cy="72374"/>
              </a:xfrm>
            </p:grpSpPr>
            <p:cxnSp>
              <p:nvCxnSpPr>
                <p:cNvPr id="9463" name="Google Shape;9463;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64" name="Google Shape;9464;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5" name="Google Shape;9465;p57"/>
            <p:cNvGrpSpPr/>
            <p:nvPr/>
          </p:nvGrpSpPr>
          <p:grpSpPr>
            <a:xfrm>
              <a:off x="2029517" y="1732295"/>
              <a:ext cx="1149068" cy="643432"/>
              <a:chOff x="2029517" y="1732295"/>
              <a:chExt cx="1149068" cy="643432"/>
            </a:xfrm>
          </p:grpSpPr>
          <p:grpSp>
            <p:nvGrpSpPr>
              <p:cNvPr id="9466" name="Google Shape;9466;p57"/>
              <p:cNvGrpSpPr/>
              <p:nvPr/>
            </p:nvGrpSpPr>
            <p:grpSpPr>
              <a:xfrm>
                <a:off x="2703618" y="2103152"/>
                <a:ext cx="474966" cy="260017"/>
                <a:chOff x="2703618" y="2103152"/>
                <a:chExt cx="474966" cy="260017"/>
              </a:xfrm>
            </p:grpSpPr>
            <p:grpSp>
              <p:nvGrpSpPr>
                <p:cNvPr id="9467" name="Google Shape;9467;p57"/>
                <p:cNvGrpSpPr/>
                <p:nvPr/>
              </p:nvGrpSpPr>
              <p:grpSpPr>
                <a:xfrm>
                  <a:off x="2703618" y="2290640"/>
                  <a:ext cx="450291" cy="72529"/>
                  <a:chOff x="2703618" y="2290640"/>
                  <a:chExt cx="450291" cy="72529"/>
                </a:xfrm>
              </p:grpSpPr>
              <p:cxnSp>
                <p:nvCxnSpPr>
                  <p:cNvPr id="9468" name="Google Shape;9468;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69" name="Google Shape;9469;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57"/>
                <p:cNvGrpSpPr/>
                <p:nvPr/>
              </p:nvGrpSpPr>
              <p:grpSpPr>
                <a:xfrm>
                  <a:off x="2908607" y="2103152"/>
                  <a:ext cx="269977" cy="223538"/>
                  <a:chOff x="2908607" y="2103152"/>
                  <a:chExt cx="269977" cy="223538"/>
                </a:xfrm>
              </p:grpSpPr>
              <p:cxnSp>
                <p:nvCxnSpPr>
                  <p:cNvPr id="9471" name="Google Shape;9471;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72" name="Google Shape;9472;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3" name="Google Shape;9473;p57"/>
              <p:cNvGrpSpPr/>
              <p:nvPr/>
            </p:nvGrpSpPr>
            <p:grpSpPr>
              <a:xfrm>
                <a:off x="2029517" y="1732295"/>
                <a:ext cx="685827" cy="643432"/>
                <a:chOff x="2029517" y="1732295"/>
                <a:chExt cx="685827" cy="643432"/>
              </a:xfrm>
            </p:grpSpPr>
            <p:sp>
              <p:nvSpPr>
                <p:cNvPr id="9474" name="Google Shape;9474;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5" name="Google Shape;9475;p57"/>
                <p:cNvGrpSpPr/>
                <p:nvPr/>
              </p:nvGrpSpPr>
              <p:grpSpPr>
                <a:xfrm>
                  <a:off x="2158948" y="1732295"/>
                  <a:ext cx="556396" cy="333108"/>
                  <a:chOff x="2158948" y="1732295"/>
                  <a:chExt cx="556396" cy="333108"/>
                </a:xfrm>
              </p:grpSpPr>
              <p:cxnSp>
                <p:nvCxnSpPr>
                  <p:cNvPr id="9476" name="Google Shape;9476;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477" name="Google Shape;9477;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57"/>
                <p:cNvGrpSpPr/>
                <p:nvPr/>
              </p:nvGrpSpPr>
              <p:grpSpPr>
                <a:xfrm>
                  <a:off x="2159908" y="2065057"/>
                  <a:ext cx="550884" cy="310670"/>
                  <a:chOff x="2159908" y="2065057"/>
                  <a:chExt cx="550884" cy="310670"/>
                </a:xfrm>
              </p:grpSpPr>
              <p:cxnSp>
                <p:nvCxnSpPr>
                  <p:cNvPr id="9479" name="Google Shape;9479;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480" name="Google Shape;9480;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481" name="Google Shape;9481;p57"/>
          <p:cNvGrpSpPr/>
          <p:nvPr/>
        </p:nvGrpSpPr>
        <p:grpSpPr>
          <a:xfrm>
            <a:off x="706399" y="1556837"/>
            <a:ext cx="962651" cy="810058"/>
            <a:chOff x="844912" y="1681380"/>
            <a:chExt cx="935611" cy="787305"/>
          </a:xfrm>
        </p:grpSpPr>
        <p:grpSp>
          <p:nvGrpSpPr>
            <p:cNvPr id="9482" name="Google Shape;9482;p57"/>
            <p:cNvGrpSpPr/>
            <p:nvPr/>
          </p:nvGrpSpPr>
          <p:grpSpPr>
            <a:xfrm>
              <a:off x="844912" y="1819635"/>
              <a:ext cx="329836" cy="510016"/>
              <a:chOff x="844912" y="1819635"/>
              <a:chExt cx="329836" cy="510016"/>
            </a:xfrm>
          </p:grpSpPr>
          <p:sp>
            <p:nvSpPr>
              <p:cNvPr id="9483" name="Google Shape;9483;p5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57"/>
            <p:cNvGrpSpPr/>
            <p:nvPr/>
          </p:nvGrpSpPr>
          <p:grpSpPr>
            <a:xfrm>
              <a:off x="1284601" y="2158168"/>
              <a:ext cx="495923" cy="310517"/>
              <a:chOff x="1284601" y="2158168"/>
              <a:chExt cx="495923" cy="310517"/>
            </a:xfrm>
          </p:grpSpPr>
          <p:sp>
            <p:nvSpPr>
              <p:cNvPr id="9490" name="Google Shape;9490;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1" name="Google Shape;9491;p57"/>
              <p:cNvGrpSpPr/>
              <p:nvPr/>
            </p:nvGrpSpPr>
            <p:grpSpPr>
              <a:xfrm>
                <a:off x="1507666" y="2158168"/>
                <a:ext cx="272858" cy="310517"/>
                <a:chOff x="1507666" y="2158168"/>
                <a:chExt cx="272858" cy="310517"/>
              </a:xfrm>
            </p:grpSpPr>
            <p:grpSp>
              <p:nvGrpSpPr>
                <p:cNvPr id="9492" name="Google Shape;9492;p57"/>
                <p:cNvGrpSpPr/>
                <p:nvPr/>
              </p:nvGrpSpPr>
              <p:grpSpPr>
                <a:xfrm>
                  <a:off x="1507666" y="2176104"/>
                  <a:ext cx="166395" cy="273149"/>
                  <a:chOff x="1507666" y="2176104"/>
                  <a:chExt cx="166395" cy="273149"/>
                </a:xfrm>
              </p:grpSpPr>
              <p:sp>
                <p:nvSpPr>
                  <p:cNvPr id="9493" name="Google Shape;9493;p5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0" name="Google Shape;9500;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02" name="Google Shape;9502;p57"/>
            <p:cNvGrpSpPr/>
            <p:nvPr/>
          </p:nvGrpSpPr>
          <p:grpSpPr>
            <a:xfrm>
              <a:off x="1284601" y="1681380"/>
              <a:ext cx="495923" cy="310517"/>
              <a:chOff x="1284601" y="1681380"/>
              <a:chExt cx="495923" cy="310517"/>
            </a:xfrm>
          </p:grpSpPr>
          <p:sp>
            <p:nvSpPr>
              <p:cNvPr id="9503" name="Google Shape;9503;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4" name="Google Shape;9504;p57"/>
              <p:cNvGrpSpPr/>
              <p:nvPr/>
            </p:nvGrpSpPr>
            <p:grpSpPr>
              <a:xfrm>
                <a:off x="1507666" y="1681380"/>
                <a:ext cx="272858" cy="310517"/>
                <a:chOff x="1507666" y="1681380"/>
                <a:chExt cx="272858" cy="310517"/>
              </a:xfrm>
            </p:grpSpPr>
            <p:grpSp>
              <p:nvGrpSpPr>
                <p:cNvPr id="9505" name="Google Shape;9505;p57"/>
                <p:cNvGrpSpPr/>
                <p:nvPr/>
              </p:nvGrpSpPr>
              <p:grpSpPr>
                <a:xfrm>
                  <a:off x="1507666" y="1700120"/>
                  <a:ext cx="166395" cy="272984"/>
                  <a:chOff x="1507666" y="1700120"/>
                  <a:chExt cx="166395" cy="272984"/>
                </a:xfrm>
              </p:grpSpPr>
              <p:sp>
                <p:nvSpPr>
                  <p:cNvPr id="9506" name="Google Shape;9506;p5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3" name="Google Shape;9513;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515" name="Google Shape;9515;p57"/>
          <p:cNvGrpSpPr/>
          <p:nvPr/>
        </p:nvGrpSpPr>
        <p:grpSpPr>
          <a:xfrm>
            <a:off x="6815339" y="2324267"/>
            <a:ext cx="1622269" cy="552443"/>
            <a:chOff x="6894650" y="2574740"/>
            <a:chExt cx="1445100" cy="492111"/>
          </a:xfrm>
        </p:grpSpPr>
        <p:sp>
          <p:nvSpPr>
            <p:cNvPr id="9516" name="Google Shape;9516;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1" name="Google Shape;9521;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522" name="Google Shape;9522;p57"/>
          <p:cNvGrpSpPr/>
          <p:nvPr/>
        </p:nvGrpSpPr>
        <p:grpSpPr>
          <a:xfrm>
            <a:off x="6834882" y="3698522"/>
            <a:ext cx="1583206" cy="475705"/>
            <a:chOff x="6953919" y="3907920"/>
            <a:chExt cx="1377300" cy="475705"/>
          </a:xfrm>
        </p:grpSpPr>
        <p:cxnSp>
          <p:nvCxnSpPr>
            <p:cNvPr id="9523" name="Google Shape;9523;p5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524" name="Google Shape;9524;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525" name="Google Shape;9525;p5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526" name="Google Shape;9526;p5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527" name="Google Shape;9527;p5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528" name="Google Shape;9528;p57"/>
          <p:cNvGrpSpPr/>
          <p:nvPr/>
        </p:nvGrpSpPr>
        <p:grpSpPr>
          <a:xfrm>
            <a:off x="2338470" y="2459668"/>
            <a:ext cx="836286" cy="824529"/>
            <a:chOff x="2389399" y="2595741"/>
            <a:chExt cx="812796" cy="801369"/>
          </a:xfrm>
        </p:grpSpPr>
        <p:grpSp>
          <p:nvGrpSpPr>
            <p:cNvPr id="9529" name="Google Shape;9529;p57"/>
            <p:cNvGrpSpPr/>
            <p:nvPr/>
          </p:nvGrpSpPr>
          <p:grpSpPr>
            <a:xfrm>
              <a:off x="2492145" y="2881565"/>
              <a:ext cx="607300" cy="229751"/>
              <a:chOff x="2492145" y="2881565"/>
              <a:chExt cx="607300" cy="229751"/>
            </a:xfrm>
          </p:grpSpPr>
          <p:sp>
            <p:nvSpPr>
              <p:cNvPr id="9530" name="Google Shape;9530;p5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57"/>
            <p:cNvGrpSpPr/>
            <p:nvPr/>
          </p:nvGrpSpPr>
          <p:grpSpPr>
            <a:xfrm>
              <a:off x="2389399" y="2595741"/>
              <a:ext cx="812796" cy="296825"/>
              <a:chOff x="2389399" y="2595741"/>
              <a:chExt cx="812796" cy="296825"/>
            </a:xfrm>
          </p:grpSpPr>
          <p:grpSp>
            <p:nvGrpSpPr>
              <p:cNvPr id="9534" name="Google Shape;9534;p57"/>
              <p:cNvGrpSpPr/>
              <p:nvPr/>
            </p:nvGrpSpPr>
            <p:grpSpPr>
              <a:xfrm>
                <a:off x="2389399" y="2595741"/>
                <a:ext cx="363638" cy="296825"/>
                <a:chOff x="2389399" y="2595741"/>
                <a:chExt cx="363638" cy="296825"/>
              </a:xfrm>
            </p:grpSpPr>
            <p:grpSp>
              <p:nvGrpSpPr>
                <p:cNvPr id="9535" name="Google Shape;9535;p57"/>
                <p:cNvGrpSpPr/>
                <p:nvPr/>
              </p:nvGrpSpPr>
              <p:grpSpPr>
                <a:xfrm>
                  <a:off x="2493852" y="2794333"/>
                  <a:ext cx="259185" cy="98232"/>
                  <a:chOff x="2493852" y="2794333"/>
                  <a:chExt cx="259185" cy="98232"/>
                </a:xfrm>
              </p:grpSpPr>
              <p:sp>
                <p:nvSpPr>
                  <p:cNvPr id="9536" name="Google Shape;9536;p5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57"/>
                <p:cNvGrpSpPr/>
                <p:nvPr/>
              </p:nvGrpSpPr>
              <p:grpSpPr>
                <a:xfrm>
                  <a:off x="2389399" y="2595741"/>
                  <a:ext cx="224343" cy="182054"/>
                  <a:chOff x="2389399" y="2595741"/>
                  <a:chExt cx="224343" cy="182054"/>
                </a:xfrm>
              </p:grpSpPr>
              <p:sp>
                <p:nvSpPr>
                  <p:cNvPr id="9540" name="Google Shape;9540;p5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42" name="Google Shape;9542;p57"/>
              <p:cNvGrpSpPr/>
              <p:nvPr/>
            </p:nvGrpSpPr>
            <p:grpSpPr>
              <a:xfrm>
                <a:off x="2683630" y="2595741"/>
                <a:ext cx="224334" cy="296825"/>
                <a:chOff x="2683630" y="2595741"/>
                <a:chExt cx="224334" cy="296825"/>
              </a:xfrm>
            </p:grpSpPr>
            <p:grpSp>
              <p:nvGrpSpPr>
                <p:cNvPr id="9543" name="Google Shape;9543;p57"/>
                <p:cNvGrpSpPr/>
                <p:nvPr/>
              </p:nvGrpSpPr>
              <p:grpSpPr>
                <a:xfrm>
                  <a:off x="2788083" y="2794333"/>
                  <a:ext cx="15356" cy="98232"/>
                  <a:chOff x="2788083" y="2794333"/>
                  <a:chExt cx="15356" cy="98232"/>
                </a:xfrm>
              </p:grpSpPr>
              <p:sp>
                <p:nvSpPr>
                  <p:cNvPr id="9544" name="Google Shape;9544;p5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57"/>
                <p:cNvGrpSpPr/>
                <p:nvPr/>
              </p:nvGrpSpPr>
              <p:grpSpPr>
                <a:xfrm>
                  <a:off x="2683630" y="2595741"/>
                  <a:ext cx="224334" cy="182054"/>
                  <a:chOff x="2683630" y="2595741"/>
                  <a:chExt cx="224334" cy="182054"/>
                </a:xfrm>
              </p:grpSpPr>
              <p:sp>
                <p:nvSpPr>
                  <p:cNvPr id="9548" name="Google Shape;9548;p5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50" name="Google Shape;9550;p57"/>
              <p:cNvGrpSpPr/>
              <p:nvPr/>
            </p:nvGrpSpPr>
            <p:grpSpPr>
              <a:xfrm>
                <a:off x="2838475" y="2595741"/>
                <a:ext cx="363719" cy="296825"/>
                <a:chOff x="2838475" y="2595741"/>
                <a:chExt cx="363719" cy="296825"/>
              </a:xfrm>
            </p:grpSpPr>
            <p:grpSp>
              <p:nvGrpSpPr>
                <p:cNvPr id="9551" name="Google Shape;9551;p57"/>
                <p:cNvGrpSpPr/>
                <p:nvPr/>
              </p:nvGrpSpPr>
              <p:grpSpPr>
                <a:xfrm>
                  <a:off x="2838475" y="2794333"/>
                  <a:ext cx="259185" cy="98232"/>
                  <a:chOff x="2838475" y="2794333"/>
                  <a:chExt cx="259185" cy="98232"/>
                </a:xfrm>
              </p:grpSpPr>
              <p:sp>
                <p:nvSpPr>
                  <p:cNvPr id="9552" name="Google Shape;9552;p5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57"/>
                <p:cNvGrpSpPr/>
                <p:nvPr/>
              </p:nvGrpSpPr>
              <p:grpSpPr>
                <a:xfrm>
                  <a:off x="2977852" y="2595741"/>
                  <a:ext cx="224343" cy="182054"/>
                  <a:chOff x="2977852" y="2595741"/>
                  <a:chExt cx="224343" cy="182054"/>
                </a:xfrm>
              </p:grpSpPr>
              <p:sp>
                <p:nvSpPr>
                  <p:cNvPr id="9556" name="Google Shape;9556;p5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558" name="Google Shape;9558;p57"/>
            <p:cNvGrpSpPr/>
            <p:nvPr/>
          </p:nvGrpSpPr>
          <p:grpSpPr>
            <a:xfrm>
              <a:off x="2389399" y="3100241"/>
              <a:ext cx="812796" cy="296869"/>
              <a:chOff x="2389399" y="3100241"/>
              <a:chExt cx="812796" cy="296869"/>
            </a:xfrm>
          </p:grpSpPr>
          <p:grpSp>
            <p:nvGrpSpPr>
              <p:cNvPr id="9559" name="Google Shape;9559;p57"/>
              <p:cNvGrpSpPr/>
              <p:nvPr/>
            </p:nvGrpSpPr>
            <p:grpSpPr>
              <a:xfrm>
                <a:off x="2683630" y="3100241"/>
                <a:ext cx="224334" cy="296869"/>
                <a:chOff x="2683630" y="3100241"/>
                <a:chExt cx="224334" cy="296869"/>
              </a:xfrm>
            </p:grpSpPr>
            <p:grpSp>
              <p:nvGrpSpPr>
                <p:cNvPr id="9560" name="Google Shape;9560;p57"/>
                <p:cNvGrpSpPr/>
                <p:nvPr/>
              </p:nvGrpSpPr>
              <p:grpSpPr>
                <a:xfrm>
                  <a:off x="2788083" y="3100241"/>
                  <a:ext cx="15356" cy="98237"/>
                  <a:chOff x="2788083" y="3100241"/>
                  <a:chExt cx="15356" cy="98237"/>
                </a:xfrm>
              </p:grpSpPr>
              <p:sp>
                <p:nvSpPr>
                  <p:cNvPr id="9561" name="Google Shape;9561;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57"/>
                <p:cNvGrpSpPr/>
                <p:nvPr/>
              </p:nvGrpSpPr>
              <p:grpSpPr>
                <a:xfrm>
                  <a:off x="2683630" y="3215065"/>
                  <a:ext cx="224334" cy="182045"/>
                  <a:chOff x="2683630" y="3215065"/>
                  <a:chExt cx="224334" cy="182045"/>
                </a:xfrm>
              </p:grpSpPr>
              <p:sp>
                <p:nvSpPr>
                  <p:cNvPr id="9565" name="Google Shape;9565;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7" name="Google Shape;9567;p57"/>
              <p:cNvGrpSpPr/>
              <p:nvPr/>
            </p:nvGrpSpPr>
            <p:grpSpPr>
              <a:xfrm>
                <a:off x="2389399" y="3100241"/>
                <a:ext cx="363638" cy="296869"/>
                <a:chOff x="2389399" y="3100241"/>
                <a:chExt cx="363638" cy="296869"/>
              </a:xfrm>
            </p:grpSpPr>
            <p:grpSp>
              <p:nvGrpSpPr>
                <p:cNvPr id="9568" name="Google Shape;9568;p57"/>
                <p:cNvGrpSpPr/>
                <p:nvPr/>
              </p:nvGrpSpPr>
              <p:grpSpPr>
                <a:xfrm>
                  <a:off x="2493852" y="3100241"/>
                  <a:ext cx="259185" cy="98237"/>
                  <a:chOff x="2493852" y="3100241"/>
                  <a:chExt cx="259185" cy="98237"/>
                </a:xfrm>
              </p:grpSpPr>
              <p:sp>
                <p:nvSpPr>
                  <p:cNvPr id="9569" name="Google Shape;9569;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57"/>
                <p:cNvGrpSpPr/>
                <p:nvPr/>
              </p:nvGrpSpPr>
              <p:grpSpPr>
                <a:xfrm>
                  <a:off x="2389399" y="3215065"/>
                  <a:ext cx="224343" cy="182045"/>
                  <a:chOff x="2389399" y="3215065"/>
                  <a:chExt cx="224343" cy="182045"/>
                </a:xfrm>
              </p:grpSpPr>
              <p:sp>
                <p:nvSpPr>
                  <p:cNvPr id="9573" name="Google Shape;9573;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75" name="Google Shape;9575;p57"/>
              <p:cNvGrpSpPr/>
              <p:nvPr/>
            </p:nvGrpSpPr>
            <p:grpSpPr>
              <a:xfrm>
                <a:off x="2838475" y="3100241"/>
                <a:ext cx="363719" cy="296869"/>
                <a:chOff x="2838475" y="3100241"/>
                <a:chExt cx="363719" cy="296869"/>
              </a:xfrm>
            </p:grpSpPr>
            <p:grpSp>
              <p:nvGrpSpPr>
                <p:cNvPr id="9576" name="Google Shape;9576;p57"/>
                <p:cNvGrpSpPr/>
                <p:nvPr/>
              </p:nvGrpSpPr>
              <p:grpSpPr>
                <a:xfrm>
                  <a:off x="2838475" y="3100241"/>
                  <a:ext cx="259185" cy="98237"/>
                  <a:chOff x="2838475" y="3100241"/>
                  <a:chExt cx="259185" cy="98237"/>
                </a:xfrm>
              </p:grpSpPr>
              <p:sp>
                <p:nvSpPr>
                  <p:cNvPr id="9577" name="Google Shape;9577;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57"/>
                <p:cNvGrpSpPr/>
                <p:nvPr/>
              </p:nvGrpSpPr>
              <p:grpSpPr>
                <a:xfrm>
                  <a:off x="2977852" y="3215065"/>
                  <a:ext cx="224343" cy="182045"/>
                  <a:chOff x="2977852" y="3215065"/>
                  <a:chExt cx="224343" cy="182045"/>
                </a:xfrm>
              </p:grpSpPr>
              <p:sp>
                <p:nvSpPr>
                  <p:cNvPr id="9581" name="Google Shape;9581;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sp>
        <p:nvSpPr>
          <p:cNvPr id="820" name="Google Shape;820;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a:t>
            </a:r>
            <a:endParaRPr/>
          </a:p>
        </p:txBody>
      </p:sp>
      <p:sp>
        <p:nvSpPr>
          <p:cNvPr id="821" name="Google Shape;821;p31"/>
          <p:cNvSpPr txBox="1"/>
          <p:nvPr>
            <p:ph idx="2" type="title"/>
          </p:nvPr>
        </p:nvSpPr>
        <p:spPr>
          <a:xfrm>
            <a:off x="792438" y="1454425"/>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822" name="Google Shape;822;p31"/>
          <p:cNvSpPr txBox="1"/>
          <p:nvPr>
            <p:ph idx="3" type="title"/>
          </p:nvPr>
        </p:nvSpPr>
        <p:spPr>
          <a:xfrm>
            <a:off x="792438" y="2964027"/>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823" name="Google Shape;823;p31"/>
          <p:cNvSpPr txBox="1"/>
          <p:nvPr>
            <p:ph idx="4" type="title"/>
          </p:nvPr>
        </p:nvSpPr>
        <p:spPr>
          <a:xfrm>
            <a:off x="3273259" y="1454425"/>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824" name="Google Shape;824;p31"/>
          <p:cNvSpPr txBox="1"/>
          <p:nvPr>
            <p:ph idx="5" type="title"/>
          </p:nvPr>
        </p:nvSpPr>
        <p:spPr>
          <a:xfrm>
            <a:off x="3273259" y="2964027"/>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825" name="Google Shape;825;p31"/>
          <p:cNvSpPr txBox="1"/>
          <p:nvPr>
            <p:ph idx="6" type="title"/>
          </p:nvPr>
        </p:nvSpPr>
        <p:spPr>
          <a:xfrm>
            <a:off x="5754079" y="1454425"/>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826" name="Google Shape;826;p31"/>
          <p:cNvSpPr txBox="1"/>
          <p:nvPr>
            <p:ph idx="7" type="title"/>
          </p:nvPr>
        </p:nvSpPr>
        <p:spPr>
          <a:xfrm>
            <a:off x="5754079" y="2964027"/>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827" name="Google Shape;827;p31"/>
          <p:cNvSpPr txBox="1"/>
          <p:nvPr>
            <p:ph idx="1" type="subTitle"/>
          </p:nvPr>
        </p:nvSpPr>
        <p:spPr>
          <a:xfrm>
            <a:off x="684700" y="2187631"/>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828" name="Google Shape;828;p31"/>
          <p:cNvSpPr txBox="1"/>
          <p:nvPr>
            <p:ph idx="8" type="subTitle"/>
          </p:nvPr>
        </p:nvSpPr>
        <p:spPr>
          <a:xfrm>
            <a:off x="3165521" y="2187631"/>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829" name="Google Shape;829;p31"/>
          <p:cNvSpPr txBox="1"/>
          <p:nvPr>
            <p:ph idx="9" type="subTitle"/>
          </p:nvPr>
        </p:nvSpPr>
        <p:spPr>
          <a:xfrm>
            <a:off x="5646341" y="2187631"/>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830" name="Google Shape;830;p31"/>
          <p:cNvSpPr txBox="1"/>
          <p:nvPr>
            <p:ph idx="13" type="subTitle"/>
          </p:nvPr>
        </p:nvSpPr>
        <p:spPr>
          <a:xfrm>
            <a:off x="684700" y="3697300"/>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a:t>
            </a:r>
            <a:endParaRPr/>
          </a:p>
        </p:txBody>
      </p:sp>
      <p:sp>
        <p:nvSpPr>
          <p:cNvPr id="831" name="Google Shape;831;p31"/>
          <p:cNvSpPr txBox="1"/>
          <p:nvPr>
            <p:ph idx="14" type="subTitle"/>
          </p:nvPr>
        </p:nvSpPr>
        <p:spPr>
          <a:xfrm>
            <a:off x="3165521" y="3697300"/>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COMMUNICATION PLAN</a:t>
            </a:r>
            <a:endParaRPr/>
          </a:p>
        </p:txBody>
      </p:sp>
      <p:sp>
        <p:nvSpPr>
          <p:cNvPr id="832" name="Google Shape;832;p31"/>
          <p:cNvSpPr txBox="1"/>
          <p:nvPr>
            <p:ph idx="15" type="subTitle"/>
          </p:nvPr>
        </p:nvSpPr>
        <p:spPr>
          <a:xfrm>
            <a:off x="5646341" y="3697300"/>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6" name="Shape 9586"/>
        <p:cNvGrpSpPr/>
        <p:nvPr/>
      </p:nvGrpSpPr>
      <p:grpSpPr>
        <a:xfrm>
          <a:off x="0" y="0"/>
          <a:ext cx="0" cy="0"/>
          <a:chOff x="0" y="0"/>
          <a:chExt cx="0" cy="0"/>
        </a:xfrm>
      </p:grpSpPr>
      <p:grpSp>
        <p:nvGrpSpPr>
          <p:cNvPr id="9587" name="Google Shape;9587;p58"/>
          <p:cNvGrpSpPr/>
          <p:nvPr/>
        </p:nvGrpSpPr>
        <p:grpSpPr>
          <a:xfrm>
            <a:off x="702088" y="3155922"/>
            <a:ext cx="2390414" cy="1024800"/>
            <a:chOff x="728925" y="3296613"/>
            <a:chExt cx="2390414" cy="1024800"/>
          </a:xfrm>
        </p:grpSpPr>
        <p:grpSp>
          <p:nvGrpSpPr>
            <p:cNvPr id="9588" name="Google Shape;9588;p58"/>
            <p:cNvGrpSpPr/>
            <p:nvPr/>
          </p:nvGrpSpPr>
          <p:grpSpPr>
            <a:xfrm>
              <a:off x="728925" y="3619800"/>
              <a:ext cx="2390414" cy="500893"/>
              <a:chOff x="728925" y="3619800"/>
              <a:chExt cx="2390414" cy="500893"/>
            </a:xfrm>
          </p:grpSpPr>
          <p:sp>
            <p:nvSpPr>
              <p:cNvPr id="9589" name="Google Shape;9589;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90" name="Google Shape;9590;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591" name="Google Shape;9591;p58"/>
            <p:cNvGrpSpPr/>
            <p:nvPr/>
          </p:nvGrpSpPr>
          <p:grpSpPr>
            <a:xfrm>
              <a:off x="1348050" y="3296613"/>
              <a:ext cx="1706152" cy="1024800"/>
              <a:chOff x="1348050" y="3296613"/>
              <a:chExt cx="1706152" cy="1024800"/>
            </a:xfrm>
          </p:grpSpPr>
          <p:sp>
            <p:nvSpPr>
              <p:cNvPr id="9592" name="Google Shape;9592;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93" name="Google Shape;9593;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94" name="Google Shape;9594;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95" name="Google Shape;9595;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96" name="Google Shape;9596;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597" name="Google Shape;9597;p58"/>
            <p:cNvGrpSpPr/>
            <p:nvPr/>
          </p:nvGrpSpPr>
          <p:grpSpPr>
            <a:xfrm>
              <a:off x="1455707" y="3654858"/>
              <a:ext cx="1491150" cy="417657"/>
              <a:chOff x="1455707" y="3654858"/>
              <a:chExt cx="1491150" cy="417657"/>
            </a:xfrm>
          </p:grpSpPr>
          <p:sp>
            <p:nvSpPr>
              <p:cNvPr id="9598" name="Google Shape;9598;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618" name="Google Shape;9618;p58"/>
          <p:cNvGraphicFramePr/>
          <p:nvPr/>
        </p:nvGraphicFramePr>
        <p:xfrm>
          <a:off x="5937787" y="2153834"/>
          <a:ext cx="3000000" cy="3000000"/>
        </p:xfrm>
        <a:graphic>
          <a:graphicData uri="http://schemas.openxmlformats.org/drawingml/2006/table">
            <a:tbl>
              <a:tblPr>
                <a:noFill/>
                <a:tableStyleId>{3D97EA46-C4BF-4AF4-937A-1E5351CAA05D}</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619" name="Google Shape;9619;p58"/>
          <p:cNvGrpSpPr/>
          <p:nvPr/>
        </p:nvGrpSpPr>
        <p:grpSpPr>
          <a:xfrm>
            <a:off x="710464" y="981599"/>
            <a:ext cx="2396505" cy="976502"/>
            <a:chOff x="749309" y="1112739"/>
            <a:chExt cx="2371603" cy="976502"/>
          </a:xfrm>
        </p:grpSpPr>
        <p:grpSp>
          <p:nvGrpSpPr>
            <p:cNvPr id="9620" name="Google Shape;9620;p58"/>
            <p:cNvGrpSpPr/>
            <p:nvPr/>
          </p:nvGrpSpPr>
          <p:grpSpPr>
            <a:xfrm>
              <a:off x="1092126" y="1112739"/>
              <a:ext cx="2028786" cy="975464"/>
              <a:chOff x="1092126" y="1112739"/>
              <a:chExt cx="2028786" cy="975464"/>
            </a:xfrm>
          </p:grpSpPr>
          <p:sp>
            <p:nvSpPr>
              <p:cNvPr id="9621" name="Google Shape;9621;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58"/>
            <p:cNvGrpSpPr/>
            <p:nvPr/>
          </p:nvGrpSpPr>
          <p:grpSpPr>
            <a:xfrm>
              <a:off x="749309" y="1112739"/>
              <a:ext cx="314700" cy="975464"/>
              <a:chOff x="749309" y="1112739"/>
              <a:chExt cx="314700" cy="975464"/>
            </a:xfrm>
          </p:grpSpPr>
          <p:sp>
            <p:nvSpPr>
              <p:cNvPr id="9646" name="Google Shape;9646;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0" name="Google Shape;9650;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654" name="Google Shape;9654;p58"/>
          <p:cNvGraphicFramePr/>
          <p:nvPr/>
        </p:nvGraphicFramePr>
        <p:xfrm>
          <a:off x="5937812" y="981584"/>
          <a:ext cx="3000000" cy="3000000"/>
        </p:xfrm>
        <a:graphic>
          <a:graphicData uri="http://schemas.openxmlformats.org/drawingml/2006/table">
            <a:tbl>
              <a:tblPr>
                <a:noFill/>
                <a:tableStyleId>{3D97EA46-C4BF-4AF4-937A-1E5351CAA05D}</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655" name="Google Shape;9655;p58"/>
          <p:cNvGraphicFramePr/>
          <p:nvPr/>
        </p:nvGraphicFramePr>
        <p:xfrm>
          <a:off x="3358675" y="2153834"/>
          <a:ext cx="3000000" cy="3000000"/>
        </p:xfrm>
        <a:graphic>
          <a:graphicData uri="http://schemas.openxmlformats.org/drawingml/2006/table">
            <a:tbl>
              <a:tblPr>
                <a:noFill/>
                <a:tableStyleId>{3D97EA46-C4BF-4AF4-937A-1E5351CAA05D}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656" name="Google Shape;9656;p58"/>
          <p:cNvGrpSpPr/>
          <p:nvPr/>
        </p:nvGrpSpPr>
        <p:grpSpPr>
          <a:xfrm>
            <a:off x="3360661" y="3144795"/>
            <a:ext cx="2363377" cy="1047062"/>
            <a:chOff x="3358399" y="3285485"/>
            <a:chExt cx="2363377" cy="1047062"/>
          </a:xfrm>
        </p:grpSpPr>
        <p:grpSp>
          <p:nvGrpSpPr>
            <p:cNvPr id="9657" name="Google Shape;9657;p58"/>
            <p:cNvGrpSpPr/>
            <p:nvPr/>
          </p:nvGrpSpPr>
          <p:grpSpPr>
            <a:xfrm>
              <a:off x="3358412" y="3285485"/>
              <a:ext cx="2363244" cy="139500"/>
              <a:chOff x="3358412" y="3285485"/>
              <a:chExt cx="2363244" cy="139500"/>
            </a:xfrm>
          </p:grpSpPr>
          <p:sp>
            <p:nvSpPr>
              <p:cNvPr id="9658" name="Google Shape;9658;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58"/>
            <p:cNvGrpSpPr/>
            <p:nvPr/>
          </p:nvGrpSpPr>
          <p:grpSpPr>
            <a:xfrm>
              <a:off x="3358412" y="3466996"/>
              <a:ext cx="2363244" cy="139500"/>
              <a:chOff x="3358412" y="3466996"/>
              <a:chExt cx="2363244" cy="139500"/>
            </a:xfrm>
          </p:grpSpPr>
          <p:sp>
            <p:nvSpPr>
              <p:cNvPr id="9664" name="Google Shape;9664;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58"/>
            <p:cNvGrpSpPr/>
            <p:nvPr/>
          </p:nvGrpSpPr>
          <p:grpSpPr>
            <a:xfrm>
              <a:off x="3358412" y="3648507"/>
              <a:ext cx="2363244" cy="139500"/>
              <a:chOff x="3358412" y="3648507"/>
              <a:chExt cx="2363244" cy="139500"/>
            </a:xfrm>
          </p:grpSpPr>
          <p:sp>
            <p:nvSpPr>
              <p:cNvPr id="9670" name="Google Shape;9670;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58"/>
            <p:cNvGrpSpPr/>
            <p:nvPr/>
          </p:nvGrpSpPr>
          <p:grpSpPr>
            <a:xfrm>
              <a:off x="3358412" y="3830018"/>
              <a:ext cx="2363244" cy="139500"/>
              <a:chOff x="3358412" y="3830018"/>
              <a:chExt cx="2363244" cy="139500"/>
            </a:xfrm>
          </p:grpSpPr>
          <p:sp>
            <p:nvSpPr>
              <p:cNvPr id="9676" name="Google Shape;9676;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58"/>
            <p:cNvGrpSpPr/>
            <p:nvPr/>
          </p:nvGrpSpPr>
          <p:grpSpPr>
            <a:xfrm>
              <a:off x="3358399" y="4011514"/>
              <a:ext cx="2363377" cy="139537"/>
              <a:chOff x="3294800" y="4134603"/>
              <a:chExt cx="2638876" cy="152400"/>
            </a:xfrm>
          </p:grpSpPr>
          <p:sp>
            <p:nvSpPr>
              <p:cNvPr id="9682" name="Google Shape;9682;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58"/>
            <p:cNvGrpSpPr/>
            <p:nvPr/>
          </p:nvGrpSpPr>
          <p:grpSpPr>
            <a:xfrm>
              <a:off x="3358399" y="4193010"/>
              <a:ext cx="2363377" cy="139537"/>
              <a:chOff x="3294800" y="4134603"/>
              <a:chExt cx="2638876" cy="152400"/>
            </a:xfrm>
          </p:grpSpPr>
          <p:sp>
            <p:nvSpPr>
              <p:cNvPr id="9688" name="Google Shape;9688;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693" name="Google Shape;9693;p58"/>
          <p:cNvGraphicFramePr/>
          <p:nvPr/>
        </p:nvGraphicFramePr>
        <p:xfrm>
          <a:off x="711463" y="2153834"/>
          <a:ext cx="3000000" cy="3000000"/>
        </p:xfrm>
        <a:graphic>
          <a:graphicData uri="http://schemas.openxmlformats.org/drawingml/2006/table">
            <a:tbl>
              <a:tblPr>
                <a:noFill/>
                <a:tableStyleId>{3D97EA46-C4BF-4AF4-937A-1E5351CAA05D}</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694" name="Google Shape;9694;p58"/>
          <p:cNvGrpSpPr/>
          <p:nvPr/>
        </p:nvGrpSpPr>
        <p:grpSpPr>
          <a:xfrm>
            <a:off x="4161132" y="2557649"/>
            <a:ext cx="1302095" cy="60959"/>
            <a:chOff x="3558802" y="4011427"/>
            <a:chExt cx="1866000" cy="111300"/>
          </a:xfrm>
        </p:grpSpPr>
        <p:sp>
          <p:nvSpPr>
            <p:cNvPr id="9695" name="Google Shape;9695;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58"/>
          <p:cNvGrpSpPr/>
          <p:nvPr/>
        </p:nvGrpSpPr>
        <p:grpSpPr>
          <a:xfrm>
            <a:off x="4706620" y="2839808"/>
            <a:ext cx="914340" cy="60959"/>
            <a:chOff x="3558802" y="4011427"/>
            <a:chExt cx="1866000" cy="111300"/>
          </a:xfrm>
        </p:grpSpPr>
        <p:sp>
          <p:nvSpPr>
            <p:cNvPr id="9698" name="Google Shape;9698;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58"/>
          <p:cNvGrpSpPr/>
          <p:nvPr/>
        </p:nvGrpSpPr>
        <p:grpSpPr>
          <a:xfrm>
            <a:off x="5871419" y="3167606"/>
            <a:ext cx="2522867" cy="1001454"/>
            <a:chOff x="1904318" y="789980"/>
            <a:chExt cx="1489472" cy="606868"/>
          </a:xfrm>
        </p:grpSpPr>
        <p:cxnSp>
          <p:nvCxnSpPr>
            <p:cNvPr id="9701" name="Google Shape;9701;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702" name="Google Shape;9702;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703" name="Google Shape;9703;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704" name="Google Shape;9704;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705" name="Google Shape;9705;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706" name="Google Shape;9706;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707" name="Google Shape;9707;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708" name="Google Shape;9708;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715" name="Google Shape;9715;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716" name="Google Shape;9716;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717" name="Google Shape;9717;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58"/>
          <p:cNvGrpSpPr/>
          <p:nvPr/>
        </p:nvGrpSpPr>
        <p:grpSpPr>
          <a:xfrm>
            <a:off x="3355824" y="951642"/>
            <a:ext cx="2363393" cy="1005865"/>
            <a:chOff x="3292400" y="1193188"/>
            <a:chExt cx="2615240" cy="1131075"/>
          </a:xfrm>
        </p:grpSpPr>
        <p:sp>
          <p:nvSpPr>
            <p:cNvPr id="9719" name="Google Shape;9719;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20" name="Google Shape;9720;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21" name="Google Shape;9721;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722" name="Google Shape;9722;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723" name="Google Shape;9723;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724" name="Google Shape;9724;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725" name="Google Shape;9725;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726" name="Google Shape;9726;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727" name="Google Shape;9727;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728" name="Google Shape;9728;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729" name="Google Shape;9729;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730" name="Google Shape;9730;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731" name="Google Shape;9731;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732" name="Google Shape;9732;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733" name="Google Shape;9733;p58"/>
            <p:cNvGrpSpPr/>
            <p:nvPr/>
          </p:nvGrpSpPr>
          <p:grpSpPr>
            <a:xfrm>
              <a:off x="3748438" y="1378608"/>
              <a:ext cx="2159202" cy="903971"/>
              <a:chOff x="1683525" y="2179850"/>
              <a:chExt cx="4519050" cy="2134525"/>
            </a:xfrm>
          </p:grpSpPr>
          <p:sp>
            <p:nvSpPr>
              <p:cNvPr id="9734" name="Google Shape;9734;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35" name="Google Shape;9735;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36" name="Google Shape;9736;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37" name="Google Shape;9737;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38" name="Google Shape;9738;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39" name="Google Shape;9739;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0" name="Google Shape;9740;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1" name="Google Shape;9741;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2" name="Google Shape;9742;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3" name="Google Shape;9743;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4" name="Google Shape;9744;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5" name="Google Shape;9745;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9" name="Shape 9749"/>
        <p:cNvGrpSpPr/>
        <p:nvPr/>
      </p:nvGrpSpPr>
      <p:grpSpPr>
        <a:xfrm>
          <a:off x="0" y="0"/>
          <a:ext cx="0" cy="0"/>
          <a:chOff x="0" y="0"/>
          <a:chExt cx="0" cy="0"/>
        </a:xfrm>
      </p:grpSpPr>
      <p:grpSp>
        <p:nvGrpSpPr>
          <p:cNvPr id="9750" name="Google Shape;9750;p59"/>
          <p:cNvGrpSpPr/>
          <p:nvPr/>
        </p:nvGrpSpPr>
        <p:grpSpPr>
          <a:xfrm>
            <a:off x="4796690" y="970936"/>
            <a:ext cx="745431" cy="718863"/>
            <a:chOff x="4249973" y="1201875"/>
            <a:chExt cx="1958568" cy="1888762"/>
          </a:xfrm>
        </p:grpSpPr>
        <p:sp>
          <p:nvSpPr>
            <p:cNvPr id="9751" name="Google Shape;9751;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2" name="Google Shape;9752;p59"/>
            <p:cNvGrpSpPr/>
            <p:nvPr/>
          </p:nvGrpSpPr>
          <p:grpSpPr>
            <a:xfrm>
              <a:off x="5853086" y="1789142"/>
              <a:ext cx="355454" cy="1048099"/>
              <a:chOff x="5576108" y="2016725"/>
              <a:chExt cx="565200" cy="1666560"/>
            </a:xfrm>
          </p:grpSpPr>
          <p:sp>
            <p:nvSpPr>
              <p:cNvPr id="9753" name="Google Shape;9753;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54" name="Google Shape;9754;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59"/>
            <p:cNvGrpSpPr/>
            <p:nvPr/>
          </p:nvGrpSpPr>
          <p:grpSpPr>
            <a:xfrm>
              <a:off x="4869455" y="2691676"/>
              <a:ext cx="1013897" cy="398961"/>
              <a:chOff x="4012057" y="3451825"/>
              <a:chExt cx="1612175" cy="634379"/>
            </a:xfrm>
          </p:grpSpPr>
          <p:sp>
            <p:nvSpPr>
              <p:cNvPr id="9756" name="Google Shape;9756;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57" name="Google Shape;9757;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59"/>
            <p:cNvGrpSpPr/>
            <p:nvPr/>
          </p:nvGrpSpPr>
          <p:grpSpPr>
            <a:xfrm>
              <a:off x="4276937" y="2155961"/>
              <a:ext cx="651965" cy="891358"/>
              <a:chOff x="3069908" y="2599997"/>
              <a:chExt cx="1036675" cy="1417328"/>
            </a:xfrm>
          </p:grpSpPr>
          <p:sp>
            <p:nvSpPr>
              <p:cNvPr id="9759" name="Google Shape;9759;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60" name="Google Shape;9760;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59"/>
            <p:cNvGrpSpPr/>
            <p:nvPr/>
          </p:nvGrpSpPr>
          <p:grpSpPr>
            <a:xfrm>
              <a:off x="5054918" y="1201875"/>
              <a:ext cx="999548" cy="602711"/>
              <a:chOff x="4306958" y="1082925"/>
              <a:chExt cx="1589359" cy="958358"/>
            </a:xfrm>
          </p:grpSpPr>
          <p:sp>
            <p:nvSpPr>
              <p:cNvPr id="9762" name="Google Shape;9762;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63" name="Google Shape;9763;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59"/>
            <p:cNvGrpSpPr/>
            <p:nvPr/>
          </p:nvGrpSpPr>
          <p:grpSpPr>
            <a:xfrm>
              <a:off x="4249973" y="1303451"/>
              <a:ext cx="799317" cy="841334"/>
              <a:chOff x="3027033" y="1244439"/>
              <a:chExt cx="1270977" cy="1337786"/>
            </a:xfrm>
          </p:grpSpPr>
          <p:sp>
            <p:nvSpPr>
              <p:cNvPr id="9765" name="Google Shape;9765;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66" name="Google Shape;9766;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67" name="Google Shape;9767;p59"/>
          <p:cNvGrpSpPr/>
          <p:nvPr/>
        </p:nvGrpSpPr>
        <p:grpSpPr>
          <a:xfrm>
            <a:off x="713063" y="1849386"/>
            <a:ext cx="761767" cy="729896"/>
            <a:chOff x="2657744" y="2337745"/>
            <a:chExt cx="832987" cy="798137"/>
          </a:xfrm>
        </p:grpSpPr>
        <p:sp>
          <p:nvSpPr>
            <p:cNvPr id="9768" name="Google Shape;9768;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59"/>
          <p:cNvGrpSpPr/>
          <p:nvPr/>
        </p:nvGrpSpPr>
        <p:grpSpPr>
          <a:xfrm>
            <a:off x="3224027" y="1852592"/>
            <a:ext cx="685569" cy="723586"/>
            <a:chOff x="3398134" y="2057755"/>
            <a:chExt cx="704087" cy="743130"/>
          </a:xfrm>
        </p:grpSpPr>
        <p:grpSp>
          <p:nvGrpSpPr>
            <p:cNvPr id="9775" name="Google Shape;9775;p59"/>
            <p:cNvGrpSpPr/>
            <p:nvPr/>
          </p:nvGrpSpPr>
          <p:grpSpPr>
            <a:xfrm>
              <a:off x="3398134" y="2290183"/>
              <a:ext cx="315300" cy="219900"/>
              <a:chOff x="3398134" y="2290183"/>
              <a:chExt cx="315300" cy="219900"/>
            </a:xfrm>
          </p:grpSpPr>
          <p:sp>
            <p:nvSpPr>
              <p:cNvPr id="9776" name="Google Shape;9776;p5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77" name="Google Shape;9777;p59"/>
              <p:cNvCxnSpPr>
                <a:stCxn id="9776"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778" name="Google Shape;9778;p59"/>
            <p:cNvGrpSpPr/>
            <p:nvPr/>
          </p:nvGrpSpPr>
          <p:grpSpPr>
            <a:xfrm>
              <a:off x="3547823" y="2467358"/>
              <a:ext cx="219900" cy="333527"/>
              <a:chOff x="3547823" y="2467358"/>
              <a:chExt cx="219900" cy="333527"/>
            </a:xfrm>
          </p:grpSpPr>
          <p:sp>
            <p:nvSpPr>
              <p:cNvPr id="9779" name="Google Shape;9779;p5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80" name="Google Shape;9780;p5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781" name="Google Shape;9781;p59"/>
            <p:cNvGrpSpPr/>
            <p:nvPr/>
          </p:nvGrpSpPr>
          <p:grpSpPr>
            <a:xfrm>
              <a:off x="3734138" y="2467358"/>
              <a:ext cx="219900" cy="333527"/>
              <a:chOff x="3734138" y="2467358"/>
              <a:chExt cx="219900" cy="333527"/>
            </a:xfrm>
          </p:grpSpPr>
          <p:sp>
            <p:nvSpPr>
              <p:cNvPr id="9782" name="Google Shape;9782;p5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83" name="Google Shape;9783;p5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784" name="Google Shape;9784;p59"/>
            <p:cNvGrpSpPr/>
            <p:nvPr/>
          </p:nvGrpSpPr>
          <p:grpSpPr>
            <a:xfrm>
              <a:off x="3787560" y="2288011"/>
              <a:ext cx="314661" cy="219900"/>
              <a:chOff x="3787560" y="2288011"/>
              <a:chExt cx="314661" cy="219900"/>
            </a:xfrm>
          </p:grpSpPr>
          <p:sp>
            <p:nvSpPr>
              <p:cNvPr id="9785" name="Google Shape;9785;p5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86" name="Google Shape;9786;p5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787" name="Google Shape;9787;p59"/>
            <p:cNvGrpSpPr/>
            <p:nvPr/>
          </p:nvGrpSpPr>
          <p:grpSpPr>
            <a:xfrm>
              <a:off x="3637290" y="2057755"/>
              <a:ext cx="219900" cy="335499"/>
              <a:chOff x="3637290" y="2057755"/>
              <a:chExt cx="219900" cy="335499"/>
            </a:xfrm>
          </p:grpSpPr>
          <p:sp>
            <p:nvSpPr>
              <p:cNvPr id="9788" name="Google Shape;9788;p5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789" name="Google Shape;9789;p5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790" name="Google Shape;9790;p59"/>
          <p:cNvGrpSpPr/>
          <p:nvPr/>
        </p:nvGrpSpPr>
        <p:grpSpPr>
          <a:xfrm>
            <a:off x="4899249" y="1859288"/>
            <a:ext cx="710153" cy="710153"/>
            <a:chOff x="5007123" y="2079403"/>
            <a:chExt cx="687600" cy="687600"/>
          </a:xfrm>
        </p:grpSpPr>
        <p:sp>
          <p:nvSpPr>
            <p:cNvPr id="9791" name="Google Shape;9791;p5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59"/>
          <p:cNvGrpSpPr/>
          <p:nvPr/>
        </p:nvGrpSpPr>
        <p:grpSpPr>
          <a:xfrm>
            <a:off x="5708687" y="1853794"/>
            <a:ext cx="720998" cy="721183"/>
            <a:chOff x="5797446" y="2063053"/>
            <a:chExt cx="698100" cy="698280"/>
          </a:xfrm>
        </p:grpSpPr>
        <p:sp>
          <p:nvSpPr>
            <p:cNvPr id="9796" name="Google Shape;9796;p5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59"/>
          <p:cNvGrpSpPr/>
          <p:nvPr/>
        </p:nvGrpSpPr>
        <p:grpSpPr>
          <a:xfrm>
            <a:off x="8153834" y="3499399"/>
            <a:ext cx="280585" cy="673164"/>
            <a:chOff x="8075075" y="3754290"/>
            <a:chExt cx="255612" cy="613194"/>
          </a:xfrm>
        </p:grpSpPr>
        <p:grpSp>
          <p:nvGrpSpPr>
            <p:cNvPr id="9801" name="Google Shape;9801;p59"/>
            <p:cNvGrpSpPr/>
            <p:nvPr/>
          </p:nvGrpSpPr>
          <p:grpSpPr>
            <a:xfrm>
              <a:off x="8075075" y="3754290"/>
              <a:ext cx="255612" cy="613194"/>
              <a:chOff x="8075075" y="3754290"/>
              <a:chExt cx="255612" cy="613194"/>
            </a:xfrm>
          </p:grpSpPr>
          <p:sp>
            <p:nvSpPr>
              <p:cNvPr id="9802" name="Google Shape;9802;p5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4" name="Google Shape;9804;p5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59"/>
          <p:cNvGrpSpPr/>
          <p:nvPr/>
        </p:nvGrpSpPr>
        <p:grpSpPr>
          <a:xfrm>
            <a:off x="5270892" y="3488196"/>
            <a:ext cx="470352" cy="683745"/>
            <a:chOff x="1697726" y="3244179"/>
            <a:chExt cx="788124" cy="1146069"/>
          </a:xfrm>
        </p:grpSpPr>
        <p:sp>
          <p:nvSpPr>
            <p:cNvPr id="9806" name="Google Shape;9806;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8" name="Google Shape;9808;p59"/>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9" name="Google Shape;9809;p59"/>
          <p:cNvGrpSpPr/>
          <p:nvPr/>
        </p:nvGrpSpPr>
        <p:grpSpPr>
          <a:xfrm>
            <a:off x="5892043" y="3499398"/>
            <a:ext cx="293891" cy="293845"/>
            <a:chOff x="6134814" y="3754290"/>
            <a:chExt cx="293891" cy="293845"/>
          </a:xfrm>
        </p:grpSpPr>
        <p:sp>
          <p:nvSpPr>
            <p:cNvPr id="9810" name="Google Shape;9810;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59"/>
          <p:cNvGrpSpPr/>
          <p:nvPr/>
        </p:nvGrpSpPr>
        <p:grpSpPr>
          <a:xfrm>
            <a:off x="5892043" y="3878069"/>
            <a:ext cx="293891" cy="293891"/>
            <a:chOff x="6134814" y="4086186"/>
            <a:chExt cx="293891" cy="293891"/>
          </a:xfrm>
        </p:grpSpPr>
        <p:sp>
          <p:nvSpPr>
            <p:cNvPr id="9813" name="Google Shape;9813;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5" name="Google Shape;9815;p59"/>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9"/>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7" name="Google Shape;9817;p59"/>
          <p:cNvGrpSpPr/>
          <p:nvPr/>
        </p:nvGrpSpPr>
        <p:grpSpPr>
          <a:xfrm>
            <a:off x="7817018" y="2706762"/>
            <a:ext cx="622883" cy="621944"/>
            <a:chOff x="1187048" y="238125"/>
            <a:chExt cx="5256397" cy="5248476"/>
          </a:xfrm>
        </p:grpSpPr>
        <p:sp>
          <p:nvSpPr>
            <p:cNvPr id="9818" name="Google Shape;9818;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59"/>
          <p:cNvGrpSpPr/>
          <p:nvPr/>
        </p:nvGrpSpPr>
        <p:grpSpPr>
          <a:xfrm>
            <a:off x="2274123" y="2716370"/>
            <a:ext cx="1310987" cy="612407"/>
            <a:chOff x="238125" y="1188750"/>
            <a:chExt cx="7140450" cy="3335550"/>
          </a:xfrm>
        </p:grpSpPr>
        <p:sp>
          <p:nvSpPr>
            <p:cNvPr id="9823" name="Google Shape;9823;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59"/>
          <p:cNvGrpSpPr/>
          <p:nvPr/>
        </p:nvGrpSpPr>
        <p:grpSpPr>
          <a:xfrm>
            <a:off x="6599995" y="2706925"/>
            <a:ext cx="1110299" cy="621702"/>
            <a:chOff x="238125" y="1335475"/>
            <a:chExt cx="5418735" cy="3034175"/>
          </a:xfrm>
        </p:grpSpPr>
        <p:sp>
          <p:nvSpPr>
            <p:cNvPr id="9829" name="Google Shape;9829;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59"/>
          <p:cNvGrpSpPr/>
          <p:nvPr/>
        </p:nvGrpSpPr>
        <p:grpSpPr>
          <a:xfrm>
            <a:off x="5417655" y="2703822"/>
            <a:ext cx="1074451" cy="627181"/>
            <a:chOff x="5359127" y="2910889"/>
            <a:chExt cx="1097723" cy="640831"/>
          </a:xfrm>
        </p:grpSpPr>
        <p:grpSp>
          <p:nvGrpSpPr>
            <p:cNvPr id="9833" name="Google Shape;9833;p59"/>
            <p:cNvGrpSpPr/>
            <p:nvPr/>
          </p:nvGrpSpPr>
          <p:grpSpPr>
            <a:xfrm>
              <a:off x="5929791" y="3263088"/>
              <a:ext cx="527060" cy="287097"/>
              <a:chOff x="5929791" y="3263088"/>
              <a:chExt cx="527060" cy="287097"/>
            </a:xfrm>
          </p:grpSpPr>
          <p:sp>
            <p:nvSpPr>
              <p:cNvPr id="9834" name="Google Shape;9834;p5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35" name="Google Shape;9835;p5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836" name="Google Shape;9836;p59"/>
            <p:cNvGrpSpPr/>
            <p:nvPr/>
          </p:nvGrpSpPr>
          <p:grpSpPr>
            <a:xfrm>
              <a:off x="5359127" y="3263089"/>
              <a:ext cx="526428" cy="288631"/>
              <a:chOff x="5359127" y="3263089"/>
              <a:chExt cx="526428" cy="288631"/>
            </a:xfrm>
          </p:grpSpPr>
          <p:sp>
            <p:nvSpPr>
              <p:cNvPr id="9837" name="Google Shape;9837;p5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38" name="Google Shape;9838;p5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839" name="Google Shape;9839;p59"/>
            <p:cNvGrpSpPr/>
            <p:nvPr/>
          </p:nvGrpSpPr>
          <p:grpSpPr>
            <a:xfrm>
              <a:off x="5551525" y="2910889"/>
              <a:ext cx="520901" cy="610283"/>
              <a:chOff x="5551525" y="2910889"/>
              <a:chExt cx="520901" cy="610283"/>
            </a:xfrm>
          </p:grpSpPr>
          <p:sp>
            <p:nvSpPr>
              <p:cNvPr id="9840" name="Google Shape;9840;p5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41" name="Google Shape;9841;p5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842" name="Google Shape;9842;p59"/>
            <p:cNvGrpSpPr/>
            <p:nvPr/>
          </p:nvGrpSpPr>
          <p:grpSpPr>
            <a:xfrm>
              <a:off x="5743962" y="2919100"/>
              <a:ext cx="623674" cy="284502"/>
              <a:chOff x="5743962" y="2919100"/>
              <a:chExt cx="623674" cy="284502"/>
            </a:xfrm>
          </p:grpSpPr>
          <p:sp>
            <p:nvSpPr>
              <p:cNvPr id="9843" name="Google Shape;9843;p5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44" name="Google Shape;9844;p5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845" name="Google Shape;9845;p59"/>
          <p:cNvGrpSpPr/>
          <p:nvPr/>
        </p:nvGrpSpPr>
        <p:grpSpPr>
          <a:xfrm>
            <a:off x="7568868" y="1854534"/>
            <a:ext cx="874976" cy="719600"/>
            <a:chOff x="7608988" y="2093194"/>
            <a:chExt cx="817276" cy="672147"/>
          </a:xfrm>
        </p:grpSpPr>
        <p:cxnSp>
          <p:nvCxnSpPr>
            <p:cNvPr id="9846" name="Google Shape;9846;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47" name="Google Shape;9847;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48" name="Google Shape;9848;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49" name="Google Shape;9849;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50" name="Google Shape;9850;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851" name="Google Shape;9851;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852" name="Google Shape;9852;p59"/>
            <p:cNvGrpSpPr/>
            <p:nvPr/>
          </p:nvGrpSpPr>
          <p:grpSpPr>
            <a:xfrm>
              <a:off x="7721175" y="2093194"/>
              <a:ext cx="599587" cy="623846"/>
              <a:chOff x="7721175" y="2093194"/>
              <a:chExt cx="599587" cy="623846"/>
            </a:xfrm>
          </p:grpSpPr>
          <p:grpSp>
            <p:nvGrpSpPr>
              <p:cNvPr id="9853" name="Google Shape;9853;p59"/>
              <p:cNvGrpSpPr/>
              <p:nvPr/>
            </p:nvGrpSpPr>
            <p:grpSpPr>
              <a:xfrm>
                <a:off x="7721175" y="2093194"/>
                <a:ext cx="291605" cy="623846"/>
                <a:chOff x="9405575" y="2061418"/>
                <a:chExt cx="291605" cy="623846"/>
              </a:xfrm>
            </p:grpSpPr>
            <p:sp>
              <p:nvSpPr>
                <p:cNvPr id="9854" name="Google Shape;9854;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59"/>
              <p:cNvGrpSpPr/>
              <p:nvPr/>
            </p:nvGrpSpPr>
            <p:grpSpPr>
              <a:xfrm flipH="1">
                <a:off x="8029157" y="2093194"/>
                <a:ext cx="291605" cy="623846"/>
                <a:chOff x="9405575" y="2061418"/>
                <a:chExt cx="291605" cy="623846"/>
              </a:xfrm>
            </p:grpSpPr>
            <p:sp>
              <p:nvSpPr>
                <p:cNvPr id="9862" name="Google Shape;9862;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869" name="Google Shape;9869;p59"/>
          <p:cNvGrpSpPr/>
          <p:nvPr/>
        </p:nvGrpSpPr>
        <p:grpSpPr>
          <a:xfrm>
            <a:off x="4013304" y="970936"/>
            <a:ext cx="712557" cy="785901"/>
            <a:chOff x="4206459" y="1191441"/>
            <a:chExt cx="712557" cy="785901"/>
          </a:xfrm>
        </p:grpSpPr>
        <p:sp>
          <p:nvSpPr>
            <p:cNvPr id="9870" name="Google Shape;9870;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4" name="Google Shape;9874;p59"/>
            <p:cNvGrpSpPr/>
            <p:nvPr/>
          </p:nvGrpSpPr>
          <p:grpSpPr>
            <a:xfrm>
              <a:off x="4644280" y="1290523"/>
              <a:ext cx="143716" cy="29463"/>
              <a:chOff x="4644280" y="1290523"/>
              <a:chExt cx="143716" cy="29463"/>
            </a:xfrm>
          </p:grpSpPr>
          <p:sp>
            <p:nvSpPr>
              <p:cNvPr id="9875" name="Google Shape;9875;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9" name="Google Shape;9879;p59"/>
            <p:cNvGrpSpPr/>
            <p:nvPr/>
          </p:nvGrpSpPr>
          <p:grpSpPr>
            <a:xfrm>
              <a:off x="4356567" y="1191441"/>
              <a:ext cx="143690" cy="29488"/>
              <a:chOff x="4356567" y="1191441"/>
              <a:chExt cx="143690" cy="29488"/>
            </a:xfrm>
          </p:grpSpPr>
          <p:sp>
            <p:nvSpPr>
              <p:cNvPr id="9880" name="Google Shape;9880;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59"/>
            <p:cNvGrpSpPr/>
            <p:nvPr/>
          </p:nvGrpSpPr>
          <p:grpSpPr>
            <a:xfrm>
              <a:off x="4339009" y="1863727"/>
              <a:ext cx="143703" cy="29476"/>
              <a:chOff x="4339009" y="1863727"/>
              <a:chExt cx="143703" cy="29476"/>
            </a:xfrm>
          </p:grpSpPr>
          <p:sp>
            <p:nvSpPr>
              <p:cNvPr id="9885" name="Google Shape;9885;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59"/>
            <p:cNvGrpSpPr/>
            <p:nvPr/>
          </p:nvGrpSpPr>
          <p:grpSpPr>
            <a:xfrm>
              <a:off x="4206459" y="1607315"/>
              <a:ext cx="29539" cy="142899"/>
              <a:chOff x="4206459" y="1607315"/>
              <a:chExt cx="29539" cy="142899"/>
            </a:xfrm>
          </p:grpSpPr>
          <p:sp>
            <p:nvSpPr>
              <p:cNvPr id="9890" name="Google Shape;9890;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4" name="Google Shape;9894;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8" name="Google Shape;9898;p59"/>
            <p:cNvGrpSpPr/>
            <p:nvPr/>
          </p:nvGrpSpPr>
          <p:grpSpPr>
            <a:xfrm>
              <a:off x="4889463" y="1423737"/>
              <a:ext cx="29552" cy="142899"/>
              <a:chOff x="4889463" y="1423737"/>
              <a:chExt cx="29552" cy="142899"/>
            </a:xfrm>
          </p:grpSpPr>
          <p:sp>
            <p:nvSpPr>
              <p:cNvPr id="9899" name="Google Shape;9899;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59"/>
            <p:cNvGrpSpPr/>
            <p:nvPr/>
          </p:nvGrpSpPr>
          <p:grpSpPr>
            <a:xfrm>
              <a:off x="4771663" y="1876896"/>
              <a:ext cx="108651" cy="100447"/>
              <a:chOff x="4771663" y="1876896"/>
              <a:chExt cx="108651" cy="100447"/>
            </a:xfrm>
          </p:grpSpPr>
          <p:sp>
            <p:nvSpPr>
              <p:cNvPr id="9904" name="Google Shape;9904;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08" name="Google Shape;9908;p59"/>
          <p:cNvGrpSpPr/>
          <p:nvPr/>
        </p:nvGrpSpPr>
        <p:grpSpPr>
          <a:xfrm>
            <a:off x="4008780" y="1854159"/>
            <a:ext cx="791287" cy="720350"/>
            <a:chOff x="267375" y="1071875"/>
            <a:chExt cx="470500" cy="428550"/>
          </a:xfrm>
        </p:grpSpPr>
        <p:sp>
          <p:nvSpPr>
            <p:cNvPr id="9909" name="Google Shape;9909;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59"/>
          <p:cNvGrpSpPr/>
          <p:nvPr/>
        </p:nvGrpSpPr>
        <p:grpSpPr>
          <a:xfrm>
            <a:off x="709275" y="3498789"/>
            <a:ext cx="1408444" cy="673166"/>
            <a:chOff x="712664" y="3693287"/>
            <a:chExt cx="1460738" cy="698160"/>
          </a:xfrm>
        </p:grpSpPr>
        <p:grpSp>
          <p:nvGrpSpPr>
            <p:cNvPr id="9918" name="Google Shape;9918;p59"/>
            <p:cNvGrpSpPr/>
            <p:nvPr/>
          </p:nvGrpSpPr>
          <p:grpSpPr>
            <a:xfrm>
              <a:off x="1380079" y="4133090"/>
              <a:ext cx="234048" cy="258099"/>
              <a:chOff x="1380079" y="4133090"/>
              <a:chExt cx="234048" cy="258099"/>
            </a:xfrm>
          </p:grpSpPr>
          <p:sp>
            <p:nvSpPr>
              <p:cNvPr id="9919" name="Google Shape;9919;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59"/>
            <p:cNvGrpSpPr/>
            <p:nvPr/>
          </p:nvGrpSpPr>
          <p:grpSpPr>
            <a:xfrm>
              <a:off x="884610" y="3864082"/>
              <a:ext cx="1118566" cy="527275"/>
              <a:chOff x="890961" y="3865463"/>
              <a:chExt cx="1115221" cy="525698"/>
            </a:xfrm>
          </p:grpSpPr>
          <p:sp>
            <p:nvSpPr>
              <p:cNvPr id="9923" name="Google Shape;9923;p5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59"/>
            <p:cNvGrpSpPr/>
            <p:nvPr/>
          </p:nvGrpSpPr>
          <p:grpSpPr>
            <a:xfrm>
              <a:off x="712664" y="3693287"/>
              <a:ext cx="1460738" cy="698160"/>
              <a:chOff x="712664" y="3693025"/>
              <a:chExt cx="1460738" cy="698160"/>
            </a:xfrm>
          </p:grpSpPr>
          <p:sp>
            <p:nvSpPr>
              <p:cNvPr id="9927" name="Google Shape;9927;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33" name="Google Shape;9933;p59"/>
          <p:cNvGrpSpPr/>
          <p:nvPr/>
        </p:nvGrpSpPr>
        <p:grpSpPr>
          <a:xfrm>
            <a:off x="3146990" y="970936"/>
            <a:ext cx="795485" cy="738831"/>
            <a:chOff x="3348603" y="1236445"/>
            <a:chExt cx="749256" cy="695894"/>
          </a:xfrm>
        </p:grpSpPr>
        <p:grpSp>
          <p:nvGrpSpPr>
            <p:cNvPr id="9934" name="Google Shape;9934;p59"/>
            <p:cNvGrpSpPr/>
            <p:nvPr/>
          </p:nvGrpSpPr>
          <p:grpSpPr>
            <a:xfrm>
              <a:off x="3583779" y="1236445"/>
              <a:ext cx="293795" cy="285811"/>
              <a:chOff x="3750225" y="1774000"/>
              <a:chExt cx="149575" cy="145525"/>
            </a:xfrm>
          </p:grpSpPr>
          <p:sp>
            <p:nvSpPr>
              <p:cNvPr id="9935" name="Google Shape;9935;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59"/>
            <p:cNvGrpSpPr/>
            <p:nvPr/>
          </p:nvGrpSpPr>
          <p:grpSpPr>
            <a:xfrm>
              <a:off x="3775534" y="1462599"/>
              <a:ext cx="322325" cy="285958"/>
              <a:chOff x="3847850" y="1889150"/>
              <a:chExt cx="164100" cy="145600"/>
            </a:xfrm>
          </p:grpSpPr>
          <p:sp>
            <p:nvSpPr>
              <p:cNvPr id="9938" name="Google Shape;9938;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59"/>
            <p:cNvGrpSpPr/>
            <p:nvPr/>
          </p:nvGrpSpPr>
          <p:grpSpPr>
            <a:xfrm>
              <a:off x="3545329" y="1646528"/>
              <a:ext cx="293746" cy="285811"/>
              <a:chOff x="3730650" y="1982800"/>
              <a:chExt cx="149550" cy="145525"/>
            </a:xfrm>
          </p:grpSpPr>
          <p:sp>
            <p:nvSpPr>
              <p:cNvPr id="9941" name="Google Shape;9941;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59"/>
            <p:cNvGrpSpPr/>
            <p:nvPr/>
          </p:nvGrpSpPr>
          <p:grpSpPr>
            <a:xfrm>
              <a:off x="3348603" y="1415046"/>
              <a:ext cx="294384" cy="284387"/>
              <a:chOff x="3630494" y="1864938"/>
              <a:chExt cx="149875" cy="144800"/>
            </a:xfrm>
          </p:grpSpPr>
          <p:sp>
            <p:nvSpPr>
              <p:cNvPr id="9944" name="Google Shape;9944;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46" name="Google Shape;9946;p59"/>
          <p:cNvGrpSpPr/>
          <p:nvPr/>
        </p:nvGrpSpPr>
        <p:grpSpPr>
          <a:xfrm>
            <a:off x="2268517" y="3493832"/>
            <a:ext cx="1324924" cy="678083"/>
            <a:chOff x="2413923" y="3711366"/>
            <a:chExt cx="1374117" cy="703260"/>
          </a:xfrm>
        </p:grpSpPr>
        <p:grpSp>
          <p:nvGrpSpPr>
            <p:cNvPr id="9947" name="Google Shape;9947;p59"/>
            <p:cNvGrpSpPr/>
            <p:nvPr/>
          </p:nvGrpSpPr>
          <p:grpSpPr>
            <a:xfrm>
              <a:off x="2413923" y="3711366"/>
              <a:ext cx="1374117" cy="703260"/>
              <a:chOff x="2413923" y="3711366"/>
              <a:chExt cx="1374117" cy="703260"/>
            </a:xfrm>
          </p:grpSpPr>
          <p:sp>
            <p:nvSpPr>
              <p:cNvPr id="9948" name="Google Shape;9948;p5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9" name="Google Shape;9949;p59"/>
              <p:cNvGrpSpPr/>
              <p:nvPr/>
            </p:nvGrpSpPr>
            <p:grpSpPr>
              <a:xfrm>
                <a:off x="2600284" y="3808654"/>
                <a:ext cx="234506" cy="138009"/>
                <a:chOff x="2600284" y="3808654"/>
                <a:chExt cx="234506" cy="138009"/>
              </a:xfrm>
            </p:grpSpPr>
            <p:sp>
              <p:nvSpPr>
                <p:cNvPr id="9950" name="Google Shape;9950;p5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51" name="Google Shape;9951;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52" name="Google Shape;9952;p59"/>
              <p:cNvGrpSpPr/>
              <p:nvPr/>
            </p:nvGrpSpPr>
            <p:grpSpPr>
              <a:xfrm>
                <a:off x="3359659" y="3805664"/>
                <a:ext cx="232294" cy="141000"/>
                <a:chOff x="3359659" y="3805664"/>
                <a:chExt cx="232294" cy="141000"/>
              </a:xfrm>
            </p:grpSpPr>
            <p:sp>
              <p:nvSpPr>
                <p:cNvPr id="9953" name="Google Shape;9953;p5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54" name="Google Shape;9954;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55" name="Google Shape;9955;p59"/>
              <p:cNvGrpSpPr/>
              <p:nvPr/>
            </p:nvGrpSpPr>
            <p:grpSpPr>
              <a:xfrm>
                <a:off x="3067316" y="3711366"/>
                <a:ext cx="66900" cy="166809"/>
                <a:chOff x="3067316" y="3711366"/>
                <a:chExt cx="66900" cy="166809"/>
              </a:xfrm>
            </p:grpSpPr>
            <p:sp>
              <p:nvSpPr>
                <p:cNvPr id="9956" name="Google Shape;9956;p5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57" name="Google Shape;9957;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58" name="Google Shape;9958;p59"/>
              <p:cNvGrpSpPr/>
              <p:nvPr/>
            </p:nvGrpSpPr>
            <p:grpSpPr>
              <a:xfrm>
                <a:off x="2413923" y="4058666"/>
                <a:ext cx="224119" cy="66900"/>
                <a:chOff x="2413923" y="4058666"/>
                <a:chExt cx="224119" cy="66900"/>
              </a:xfrm>
            </p:grpSpPr>
            <p:sp>
              <p:nvSpPr>
                <p:cNvPr id="9959" name="Google Shape;9959;p5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60" name="Google Shape;9960;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61" name="Google Shape;9961;p59"/>
              <p:cNvGrpSpPr/>
              <p:nvPr/>
            </p:nvGrpSpPr>
            <p:grpSpPr>
              <a:xfrm>
                <a:off x="3564643" y="4058666"/>
                <a:ext cx="223397" cy="66900"/>
                <a:chOff x="3564643" y="4058666"/>
                <a:chExt cx="223397" cy="66900"/>
              </a:xfrm>
            </p:grpSpPr>
            <p:sp>
              <p:nvSpPr>
                <p:cNvPr id="9962" name="Google Shape;9962;p5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63" name="Google Shape;9963;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964" name="Google Shape;9964;p59"/>
            <p:cNvGrpSpPr/>
            <p:nvPr/>
          </p:nvGrpSpPr>
          <p:grpSpPr>
            <a:xfrm>
              <a:off x="2633353" y="3965763"/>
              <a:ext cx="933975" cy="445687"/>
              <a:chOff x="2633353" y="3965763"/>
              <a:chExt cx="933975" cy="445687"/>
            </a:xfrm>
          </p:grpSpPr>
          <p:sp>
            <p:nvSpPr>
              <p:cNvPr id="9965" name="Google Shape;9965;p5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67" name="Google Shape;9967;p59"/>
          <p:cNvGrpSpPr/>
          <p:nvPr/>
        </p:nvGrpSpPr>
        <p:grpSpPr>
          <a:xfrm>
            <a:off x="6392789" y="1044380"/>
            <a:ext cx="1131087" cy="587383"/>
            <a:chOff x="238125" y="999450"/>
            <a:chExt cx="7140700" cy="3708225"/>
          </a:xfrm>
        </p:grpSpPr>
        <p:sp>
          <p:nvSpPr>
            <p:cNvPr id="9968" name="Google Shape;9968;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59"/>
          <p:cNvGrpSpPr/>
          <p:nvPr/>
        </p:nvGrpSpPr>
        <p:grpSpPr>
          <a:xfrm>
            <a:off x="3744240" y="3493874"/>
            <a:ext cx="1375854" cy="678131"/>
            <a:chOff x="3913765" y="3641905"/>
            <a:chExt cx="1522805" cy="750560"/>
          </a:xfrm>
        </p:grpSpPr>
        <p:grpSp>
          <p:nvGrpSpPr>
            <p:cNvPr id="9978" name="Google Shape;9978;p59"/>
            <p:cNvGrpSpPr/>
            <p:nvPr/>
          </p:nvGrpSpPr>
          <p:grpSpPr>
            <a:xfrm>
              <a:off x="3913765" y="3997002"/>
              <a:ext cx="1522805" cy="395463"/>
              <a:chOff x="3913765" y="3997002"/>
              <a:chExt cx="1522805" cy="395463"/>
            </a:xfrm>
          </p:grpSpPr>
          <p:grpSp>
            <p:nvGrpSpPr>
              <p:cNvPr id="9979" name="Google Shape;9979;p59"/>
              <p:cNvGrpSpPr/>
              <p:nvPr/>
            </p:nvGrpSpPr>
            <p:grpSpPr>
              <a:xfrm>
                <a:off x="3913765" y="4138659"/>
                <a:ext cx="507602" cy="253806"/>
                <a:chOff x="3913765" y="4138659"/>
                <a:chExt cx="507602" cy="253806"/>
              </a:xfrm>
            </p:grpSpPr>
            <p:sp>
              <p:nvSpPr>
                <p:cNvPr id="9980" name="Google Shape;9980;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982" name="Google Shape;9982;p59"/>
              <p:cNvGrpSpPr/>
              <p:nvPr/>
            </p:nvGrpSpPr>
            <p:grpSpPr>
              <a:xfrm>
                <a:off x="4421361" y="3997002"/>
                <a:ext cx="507618" cy="395463"/>
                <a:chOff x="4421361" y="3997002"/>
                <a:chExt cx="507618" cy="395463"/>
              </a:xfrm>
            </p:grpSpPr>
            <p:sp>
              <p:nvSpPr>
                <p:cNvPr id="9983" name="Google Shape;9983;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59"/>
              <p:cNvGrpSpPr/>
              <p:nvPr/>
            </p:nvGrpSpPr>
            <p:grpSpPr>
              <a:xfrm>
                <a:off x="4928973" y="4189418"/>
                <a:ext cx="507596" cy="203047"/>
                <a:chOff x="4928973" y="4189418"/>
                <a:chExt cx="507596" cy="203047"/>
              </a:xfrm>
            </p:grpSpPr>
            <p:sp>
              <p:nvSpPr>
                <p:cNvPr id="9986" name="Google Shape;9986;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88" name="Google Shape;9988;p59"/>
            <p:cNvGrpSpPr/>
            <p:nvPr/>
          </p:nvGrpSpPr>
          <p:grpSpPr>
            <a:xfrm>
              <a:off x="4482186" y="3641905"/>
              <a:ext cx="397605" cy="349784"/>
              <a:chOff x="2906375" y="1159725"/>
              <a:chExt cx="1860575" cy="1636800"/>
            </a:xfrm>
          </p:grpSpPr>
          <p:sp>
            <p:nvSpPr>
              <p:cNvPr id="9989" name="Google Shape;9989;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93" name="Google Shape;9993;p59"/>
          <p:cNvGrpSpPr/>
          <p:nvPr/>
        </p:nvGrpSpPr>
        <p:grpSpPr>
          <a:xfrm>
            <a:off x="6528949" y="1853801"/>
            <a:ext cx="940737" cy="721067"/>
            <a:chOff x="6599718" y="2068734"/>
            <a:chExt cx="940737" cy="721067"/>
          </a:xfrm>
        </p:grpSpPr>
        <p:sp>
          <p:nvSpPr>
            <p:cNvPr id="9994" name="Google Shape;9994;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0" name="Google Shape;10000;p59"/>
            <p:cNvGrpSpPr/>
            <p:nvPr/>
          </p:nvGrpSpPr>
          <p:grpSpPr>
            <a:xfrm>
              <a:off x="6836957" y="2068734"/>
              <a:ext cx="461892" cy="721067"/>
              <a:chOff x="6836957" y="2068734"/>
              <a:chExt cx="461892" cy="721067"/>
            </a:xfrm>
          </p:grpSpPr>
          <p:sp>
            <p:nvSpPr>
              <p:cNvPr id="10001" name="Google Shape;10001;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7" name="Google Shape;10007;p59"/>
              <p:cNvGrpSpPr/>
              <p:nvPr/>
            </p:nvGrpSpPr>
            <p:grpSpPr>
              <a:xfrm>
                <a:off x="6836957" y="2068734"/>
                <a:ext cx="461892" cy="721067"/>
                <a:chOff x="6836957" y="2068734"/>
                <a:chExt cx="461892" cy="721067"/>
              </a:xfrm>
            </p:grpSpPr>
            <p:sp>
              <p:nvSpPr>
                <p:cNvPr id="10008" name="Google Shape;10008;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15" name="Google Shape;10015;p59"/>
          <p:cNvGrpSpPr/>
          <p:nvPr/>
        </p:nvGrpSpPr>
        <p:grpSpPr>
          <a:xfrm>
            <a:off x="2412267" y="1858147"/>
            <a:ext cx="712577" cy="712374"/>
            <a:chOff x="2559249" y="2069323"/>
            <a:chExt cx="685566" cy="685634"/>
          </a:xfrm>
        </p:grpSpPr>
        <p:sp>
          <p:nvSpPr>
            <p:cNvPr id="10016" name="Google Shape;10016;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59"/>
          <p:cNvGrpSpPr/>
          <p:nvPr/>
        </p:nvGrpSpPr>
        <p:grpSpPr>
          <a:xfrm>
            <a:off x="7594705" y="970936"/>
            <a:ext cx="845645" cy="711911"/>
            <a:chOff x="951975" y="315800"/>
            <a:chExt cx="5860325" cy="4933550"/>
          </a:xfrm>
        </p:grpSpPr>
        <p:sp>
          <p:nvSpPr>
            <p:cNvPr id="10030" name="Google Shape;10030;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59"/>
          <p:cNvGrpSpPr/>
          <p:nvPr/>
        </p:nvGrpSpPr>
        <p:grpSpPr>
          <a:xfrm>
            <a:off x="3691834" y="2707045"/>
            <a:ext cx="1617932" cy="621724"/>
            <a:chOff x="3862800" y="3038525"/>
            <a:chExt cx="1329006" cy="510698"/>
          </a:xfrm>
        </p:grpSpPr>
        <p:sp>
          <p:nvSpPr>
            <p:cNvPr id="10039" name="Google Shape;10039;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1" name="Google Shape;10041;p59"/>
            <p:cNvGrpSpPr/>
            <p:nvPr/>
          </p:nvGrpSpPr>
          <p:grpSpPr>
            <a:xfrm>
              <a:off x="3967075" y="3040337"/>
              <a:ext cx="1019927" cy="402126"/>
              <a:chOff x="3967075" y="3040337"/>
              <a:chExt cx="1019927" cy="402126"/>
            </a:xfrm>
          </p:grpSpPr>
          <p:sp>
            <p:nvSpPr>
              <p:cNvPr id="10042" name="Google Shape;10042;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59"/>
            <p:cNvGrpSpPr/>
            <p:nvPr/>
          </p:nvGrpSpPr>
          <p:grpSpPr>
            <a:xfrm>
              <a:off x="4186700" y="3040337"/>
              <a:ext cx="390475" cy="183289"/>
              <a:chOff x="4186700" y="3040337"/>
              <a:chExt cx="390475" cy="183289"/>
            </a:xfrm>
          </p:grpSpPr>
          <p:sp>
            <p:nvSpPr>
              <p:cNvPr id="10045" name="Google Shape;10045;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59"/>
            <p:cNvGrpSpPr/>
            <p:nvPr/>
          </p:nvGrpSpPr>
          <p:grpSpPr>
            <a:xfrm>
              <a:off x="4073727" y="3040337"/>
              <a:ext cx="697794" cy="296263"/>
              <a:chOff x="4073727" y="3040337"/>
              <a:chExt cx="697794" cy="296263"/>
            </a:xfrm>
          </p:grpSpPr>
          <p:sp>
            <p:nvSpPr>
              <p:cNvPr id="10048" name="Google Shape;10048;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59"/>
            <p:cNvGrpSpPr/>
            <p:nvPr/>
          </p:nvGrpSpPr>
          <p:grpSpPr>
            <a:xfrm>
              <a:off x="3862800" y="3038525"/>
              <a:ext cx="1329006" cy="510698"/>
              <a:chOff x="3862800" y="3038525"/>
              <a:chExt cx="1329006" cy="510698"/>
            </a:xfrm>
          </p:grpSpPr>
          <p:sp>
            <p:nvSpPr>
              <p:cNvPr id="10051" name="Google Shape;10051;p5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53" name="Google Shape;10053;p59"/>
          <p:cNvGrpSpPr/>
          <p:nvPr/>
        </p:nvGrpSpPr>
        <p:grpSpPr>
          <a:xfrm>
            <a:off x="700156" y="970936"/>
            <a:ext cx="883205" cy="775176"/>
            <a:chOff x="649648" y="271400"/>
            <a:chExt cx="6215377" cy="5455143"/>
          </a:xfrm>
        </p:grpSpPr>
        <p:sp>
          <p:nvSpPr>
            <p:cNvPr id="10054" name="Google Shape;10054;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59"/>
          <p:cNvGrpSpPr/>
          <p:nvPr/>
        </p:nvGrpSpPr>
        <p:grpSpPr>
          <a:xfrm>
            <a:off x="2308457" y="970936"/>
            <a:ext cx="767704" cy="815489"/>
            <a:chOff x="2499700" y="1135950"/>
            <a:chExt cx="732402" cy="777990"/>
          </a:xfrm>
        </p:grpSpPr>
        <p:grpSp>
          <p:nvGrpSpPr>
            <p:cNvPr id="10067" name="Google Shape;10067;p59"/>
            <p:cNvGrpSpPr/>
            <p:nvPr/>
          </p:nvGrpSpPr>
          <p:grpSpPr>
            <a:xfrm>
              <a:off x="2499700" y="1135950"/>
              <a:ext cx="732402" cy="694705"/>
              <a:chOff x="2499700" y="1135950"/>
              <a:chExt cx="732402" cy="694705"/>
            </a:xfrm>
          </p:grpSpPr>
          <p:sp>
            <p:nvSpPr>
              <p:cNvPr id="10068" name="Google Shape;10068;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59"/>
            <p:cNvGrpSpPr/>
            <p:nvPr/>
          </p:nvGrpSpPr>
          <p:grpSpPr>
            <a:xfrm>
              <a:off x="2517909" y="1188726"/>
              <a:ext cx="702702" cy="725214"/>
              <a:chOff x="2517909" y="1188726"/>
              <a:chExt cx="702702" cy="725214"/>
            </a:xfrm>
          </p:grpSpPr>
          <p:sp>
            <p:nvSpPr>
              <p:cNvPr id="10096" name="Google Shape;10096;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01" name="Google Shape;10101;p59"/>
          <p:cNvGrpSpPr/>
          <p:nvPr/>
        </p:nvGrpSpPr>
        <p:grpSpPr>
          <a:xfrm>
            <a:off x="1654189" y="970936"/>
            <a:ext cx="583439" cy="870229"/>
            <a:chOff x="1716825" y="1121550"/>
            <a:chExt cx="622800" cy="928938"/>
          </a:xfrm>
        </p:grpSpPr>
        <p:grpSp>
          <p:nvGrpSpPr>
            <p:cNvPr id="10102" name="Google Shape;10102;p59"/>
            <p:cNvGrpSpPr/>
            <p:nvPr/>
          </p:nvGrpSpPr>
          <p:grpSpPr>
            <a:xfrm>
              <a:off x="1716825" y="1121550"/>
              <a:ext cx="622800" cy="928938"/>
              <a:chOff x="1716825" y="1121550"/>
              <a:chExt cx="622800" cy="928938"/>
            </a:xfrm>
          </p:grpSpPr>
          <p:cxnSp>
            <p:nvCxnSpPr>
              <p:cNvPr id="10103" name="Google Shape;10103;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104" name="Google Shape;10104;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59"/>
            <p:cNvGrpSpPr/>
            <p:nvPr/>
          </p:nvGrpSpPr>
          <p:grpSpPr>
            <a:xfrm>
              <a:off x="1768050" y="1172775"/>
              <a:ext cx="520200" cy="832000"/>
              <a:chOff x="1768050" y="1172775"/>
              <a:chExt cx="520200" cy="832000"/>
            </a:xfrm>
          </p:grpSpPr>
          <p:cxnSp>
            <p:nvCxnSpPr>
              <p:cNvPr id="10106" name="Google Shape;10106;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107" name="Google Shape;10107;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59"/>
            <p:cNvGrpSpPr/>
            <p:nvPr/>
          </p:nvGrpSpPr>
          <p:grpSpPr>
            <a:xfrm>
              <a:off x="1820100" y="1225475"/>
              <a:ext cx="416400" cy="729575"/>
              <a:chOff x="1820100" y="1225475"/>
              <a:chExt cx="416400" cy="729575"/>
            </a:xfrm>
          </p:grpSpPr>
          <p:cxnSp>
            <p:nvCxnSpPr>
              <p:cNvPr id="10109" name="Google Shape;10109;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110" name="Google Shape;10110;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59"/>
            <p:cNvGrpSpPr/>
            <p:nvPr/>
          </p:nvGrpSpPr>
          <p:grpSpPr>
            <a:xfrm>
              <a:off x="1874250" y="1278825"/>
              <a:ext cx="308100" cy="605275"/>
              <a:chOff x="1874250" y="1278825"/>
              <a:chExt cx="308100" cy="605275"/>
            </a:xfrm>
          </p:grpSpPr>
          <p:cxnSp>
            <p:nvCxnSpPr>
              <p:cNvPr id="10112" name="Google Shape;10112;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113" name="Google Shape;10113;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4" name="Google Shape;10114;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59"/>
          <p:cNvGrpSpPr/>
          <p:nvPr/>
        </p:nvGrpSpPr>
        <p:grpSpPr>
          <a:xfrm>
            <a:off x="1574012" y="1857258"/>
            <a:ext cx="739072" cy="714152"/>
            <a:chOff x="4334725" y="1355875"/>
            <a:chExt cx="3106650" cy="3001900"/>
          </a:xfrm>
        </p:grpSpPr>
        <p:grpSp>
          <p:nvGrpSpPr>
            <p:cNvPr id="10116" name="Google Shape;10116;p59"/>
            <p:cNvGrpSpPr/>
            <p:nvPr/>
          </p:nvGrpSpPr>
          <p:grpSpPr>
            <a:xfrm>
              <a:off x="4516050" y="1724875"/>
              <a:ext cx="2693725" cy="2632900"/>
              <a:chOff x="4516050" y="1724875"/>
              <a:chExt cx="2693725" cy="2632900"/>
            </a:xfrm>
          </p:grpSpPr>
          <p:sp>
            <p:nvSpPr>
              <p:cNvPr id="10117" name="Google Shape;10117;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59"/>
            <p:cNvGrpSpPr/>
            <p:nvPr/>
          </p:nvGrpSpPr>
          <p:grpSpPr>
            <a:xfrm>
              <a:off x="4334725" y="1355875"/>
              <a:ext cx="3106650" cy="2709650"/>
              <a:chOff x="4334725" y="1355875"/>
              <a:chExt cx="3106650" cy="2709650"/>
            </a:xfrm>
          </p:grpSpPr>
          <p:sp>
            <p:nvSpPr>
              <p:cNvPr id="10121" name="Google Shape;10121;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24" name="Google Shape;10124;p59"/>
          <p:cNvGrpSpPr/>
          <p:nvPr/>
        </p:nvGrpSpPr>
        <p:grpSpPr>
          <a:xfrm>
            <a:off x="7690961" y="3488029"/>
            <a:ext cx="312074" cy="684173"/>
            <a:chOff x="7645573" y="3754300"/>
            <a:chExt cx="293855" cy="644170"/>
          </a:xfrm>
        </p:grpSpPr>
        <p:sp>
          <p:nvSpPr>
            <p:cNvPr id="10125" name="Google Shape;10125;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59"/>
          <p:cNvGrpSpPr/>
          <p:nvPr/>
        </p:nvGrpSpPr>
        <p:grpSpPr>
          <a:xfrm>
            <a:off x="5612949" y="970936"/>
            <a:ext cx="709011" cy="739359"/>
            <a:chOff x="5830645" y="1256617"/>
            <a:chExt cx="530340" cy="553040"/>
          </a:xfrm>
        </p:grpSpPr>
        <p:grpSp>
          <p:nvGrpSpPr>
            <p:cNvPr id="10128" name="Google Shape;10128;p59"/>
            <p:cNvGrpSpPr/>
            <p:nvPr/>
          </p:nvGrpSpPr>
          <p:grpSpPr>
            <a:xfrm>
              <a:off x="5830645" y="1256617"/>
              <a:ext cx="259743" cy="269909"/>
              <a:chOff x="5830645" y="1256617"/>
              <a:chExt cx="259743" cy="269909"/>
            </a:xfrm>
          </p:grpSpPr>
          <p:sp>
            <p:nvSpPr>
              <p:cNvPr id="10129" name="Google Shape;10129;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59"/>
            <p:cNvGrpSpPr/>
            <p:nvPr/>
          </p:nvGrpSpPr>
          <p:grpSpPr>
            <a:xfrm>
              <a:off x="6101293" y="1256617"/>
              <a:ext cx="259692" cy="269909"/>
              <a:chOff x="6101293" y="1256617"/>
              <a:chExt cx="259692" cy="269909"/>
            </a:xfrm>
          </p:grpSpPr>
          <p:sp>
            <p:nvSpPr>
              <p:cNvPr id="10132" name="Google Shape;10132;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59"/>
            <p:cNvGrpSpPr/>
            <p:nvPr/>
          </p:nvGrpSpPr>
          <p:grpSpPr>
            <a:xfrm>
              <a:off x="5830645" y="1539749"/>
              <a:ext cx="259692" cy="269909"/>
              <a:chOff x="5830645" y="1539749"/>
              <a:chExt cx="259692" cy="269909"/>
            </a:xfrm>
          </p:grpSpPr>
          <p:sp>
            <p:nvSpPr>
              <p:cNvPr id="10135" name="Google Shape;10135;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59"/>
            <p:cNvGrpSpPr/>
            <p:nvPr/>
          </p:nvGrpSpPr>
          <p:grpSpPr>
            <a:xfrm>
              <a:off x="6101293" y="1539749"/>
              <a:ext cx="259692" cy="269909"/>
              <a:chOff x="6101293" y="1539749"/>
              <a:chExt cx="259692" cy="269909"/>
            </a:xfrm>
          </p:grpSpPr>
          <p:sp>
            <p:nvSpPr>
              <p:cNvPr id="10138" name="Google Shape;10138;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0" name="Google Shape;10140;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59"/>
          <p:cNvGrpSpPr/>
          <p:nvPr/>
        </p:nvGrpSpPr>
        <p:grpSpPr>
          <a:xfrm>
            <a:off x="714444" y="2707052"/>
            <a:ext cx="1452955" cy="621360"/>
            <a:chOff x="732422" y="2990152"/>
            <a:chExt cx="1337773" cy="572102"/>
          </a:xfrm>
        </p:grpSpPr>
        <p:sp>
          <p:nvSpPr>
            <p:cNvPr id="10142" name="Google Shape;10142;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51" name="Shape 10151"/>
        <p:cNvGrpSpPr/>
        <p:nvPr/>
      </p:nvGrpSpPr>
      <p:grpSpPr>
        <a:xfrm>
          <a:off x="0" y="0"/>
          <a:ext cx="0" cy="0"/>
          <a:chOff x="0" y="0"/>
          <a:chExt cx="0" cy="0"/>
        </a:xfrm>
      </p:grpSpPr>
      <p:grpSp>
        <p:nvGrpSpPr>
          <p:cNvPr id="10152" name="Google Shape;10152;p60"/>
          <p:cNvGrpSpPr/>
          <p:nvPr/>
        </p:nvGrpSpPr>
        <p:grpSpPr>
          <a:xfrm>
            <a:off x="708579" y="965872"/>
            <a:ext cx="1636117" cy="1526144"/>
            <a:chOff x="729238" y="1179665"/>
            <a:chExt cx="1636117" cy="1526144"/>
          </a:xfrm>
        </p:grpSpPr>
        <p:grpSp>
          <p:nvGrpSpPr>
            <p:cNvPr id="10153" name="Google Shape;10153;p60"/>
            <p:cNvGrpSpPr/>
            <p:nvPr/>
          </p:nvGrpSpPr>
          <p:grpSpPr>
            <a:xfrm>
              <a:off x="729238" y="1179665"/>
              <a:ext cx="80700" cy="1526144"/>
              <a:chOff x="729238" y="1179665"/>
              <a:chExt cx="80700" cy="1526144"/>
            </a:xfrm>
          </p:grpSpPr>
          <p:sp>
            <p:nvSpPr>
              <p:cNvPr id="10154" name="Google Shape;10154;p6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60"/>
            <p:cNvGrpSpPr/>
            <p:nvPr/>
          </p:nvGrpSpPr>
          <p:grpSpPr>
            <a:xfrm>
              <a:off x="903098" y="1179665"/>
              <a:ext cx="80700" cy="1526144"/>
              <a:chOff x="903098" y="1179665"/>
              <a:chExt cx="80700" cy="1526144"/>
            </a:xfrm>
          </p:grpSpPr>
          <p:sp>
            <p:nvSpPr>
              <p:cNvPr id="10165" name="Google Shape;10165;p6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60"/>
            <p:cNvGrpSpPr/>
            <p:nvPr/>
          </p:nvGrpSpPr>
          <p:grpSpPr>
            <a:xfrm>
              <a:off x="1076958" y="1179665"/>
              <a:ext cx="80700" cy="1526144"/>
              <a:chOff x="1076958" y="1179665"/>
              <a:chExt cx="80700" cy="1526144"/>
            </a:xfrm>
          </p:grpSpPr>
          <p:sp>
            <p:nvSpPr>
              <p:cNvPr id="10176" name="Google Shape;10176;p6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60"/>
            <p:cNvGrpSpPr/>
            <p:nvPr/>
          </p:nvGrpSpPr>
          <p:grpSpPr>
            <a:xfrm>
              <a:off x="1247707" y="1179665"/>
              <a:ext cx="80700" cy="1526144"/>
              <a:chOff x="1247707" y="1179665"/>
              <a:chExt cx="80700" cy="1526144"/>
            </a:xfrm>
          </p:grpSpPr>
          <p:sp>
            <p:nvSpPr>
              <p:cNvPr id="10187" name="Google Shape;10187;p6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60"/>
            <p:cNvGrpSpPr/>
            <p:nvPr/>
          </p:nvGrpSpPr>
          <p:grpSpPr>
            <a:xfrm>
              <a:off x="1421567" y="1179665"/>
              <a:ext cx="80700" cy="1526144"/>
              <a:chOff x="1421567" y="1179665"/>
              <a:chExt cx="80700" cy="1526144"/>
            </a:xfrm>
          </p:grpSpPr>
          <p:sp>
            <p:nvSpPr>
              <p:cNvPr id="10198" name="Google Shape;10198;p6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0"/>
            <p:cNvGrpSpPr/>
            <p:nvPr/>
          </p:nvGrpSpPr>
          <p:grpSpPr>
            <a:xfrm>
              <a:off x="1592327" y="1179665"/>
              <a:ext cx="80700" cy="1526144"/>
              <a:chOff x="1592327" y="1179665"/>
              <a:chExt cx="80700" cy="1526144"/>
            </a:xfrm>
          </p:grpSpPr>
          <p:sp>
            <p:nvSpPr>
              <p:cNvPr id="10209" name="Google Shape;10209;p6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60"/>
            <p:cNvGrpSpPr/>
            <p:nvPr/>
          </p:nvGrpSpPr>
          <p:grpSpPr>
            <a:xfrm>
              <a:off x="1766187" y="1179665"/>
              <a:ext cx="80700" cy="1526144"/>
              <a:chOff x="1766187" y="1179665"/>
              <a:chExt cx="80700" cy="1526144"/>
            </a:xfrm>
          </p:grpSpPr>
          <p:sp>
            <p:nvSpPr>
              <p:cNvPr id="10220" name="Google Shape;10220;p6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60"/>
            <p:cNvGrpSpPr/>
            <p:nvPr/>
          </p:nvGrpSpPr>
          <p:grpSpPr>
            <a:xfrm>
              <a:off x="1936935" y="1179665"/>
              <a:ext cx="80700" cy="1526144"/>
              <a:chOff x="1936935" y="1179665"/>
              <a:chExt cx="80700" cy="1526144"/>
            </a:xfrm>
          </p:grpSpPr>
          <p:sp>
            <p:nvSpPr>
              <p:cNvPr id="10231" name="Google Shape;10231;p6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60"/>
            <p:cNvGrpSpPr/>
            <p:nvPr/>
          </p:nvGrpSpPr>
          <p:grpSpPr>
            <a:xfrm>
              <a:off x="2110795" y="1179665"/>
              <a:ext cx="80700" cy="1526144"/>
              <a:chOff x="2110795" y="1179665"/>
              <a:chExt cx="80700" cy="1526144"/>
            </a:xfrm>
          </p:grpSpPr>
          <p:sp>
            <p:nvSpPr>
              <p:cNvPr id="10242" name="Google Shape;10242;p6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60"/>
            <p:cNvGrpSpPr/>
            <p:nvPr/>
          </p:nvGrpSpPr>
          <p:grpSpPr>
            <a:xfrm>
              <a:off x="2284655" y="1179665"/>
              <a:ext cx="80700" cy="1526144"/>
              <a:chOff x="2284655" y="1179665"/>
              <a:chExt cx="80700" cy="1526144"/>
            </a:xfrm>
          </p:grpSpPr>
          <p:sp>
            <p:nvSpPr>
              <p:cNvPr id="10253" name="Google Shape;10253;p6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63" name="Google Shape;10263;p60"/>
          <p:cNvGrpSpPr/>
          <p:nvPr/>
        </p:nvGrpSpPr>
        <p:grpSpPr>
          <a:xfrm>
            <a:off x="2603245" y="985011"/>
            <a:ext cx="1364248" cy="1102133"/>
            <a:chOff x="2623904" y="1198803"/>
            <a:chExt cx="1364248" cy="1102133"/>
          </a:xfrm>
        </p:grpSpPr>
        <p:grpSp>
          <p:nvGrpSpPr>
            <p:cNvPr id="10264" name="Google Shape;10264;p60"/>
            <p:cNvGrpSpPr/>
            <p:nvPr/>
          </p:nvGrpSpPr>
          <p:grpSpPr>
            <a:xfrm>
              <a:off x="2623907" y="1198803"/>
              <a:ext cx="1364245" cy="273000"/>
              <a:chOff x="2623907" y="1198803"/>
              <a:chExt cx="1364245" cy="273000"/>
            </a:xfrm>
          </p:grpSpPr>
          <p:sp>
            <p:nvSpPr>
              <p:cNvPr id="10265" name="Google Shape;10265;p6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0"/>
            <p:cNvGrpSpPr/>
            <p:nvPr/>
          </p:nvGrpSpPr>
          <p:grpSpPr>
            <a:xfrm>
              <a:off x="2623904" y="1476964"/>
              <a:ext cx="1364245" cy="273000"/>
              <a:chOff x="2623904" y="1476964"/>
              <a:chExt cx="1364245" cy="273000"/>
            </a:xfrm>
          </p:grpSpPr>
          <p:sp>
            <p:nvSpPr>
              <p:cNvPr id="10271" name="Google Shape;10271;p6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60"/>
            <p:cNvGrpSpPr/>
            <p:nvPr/>
          </p:nvGrpSpPr>
          <p:grpSpPr>
            <a:xfrm>
              <a:off x="2623907" y="1749775"/>
              <a:ext cx="1364245" cy="273000"/>
              <a:chOff x="2623907" y="1749775"/>
              <a:chExt cx="1364245" cy="273000"/>
            </a:xfrm>
          </p:grpSpPr>
          <p:sp>
            <p:nvSpPr>
              <p:cNvPr id="10277" name="Google Shape;10277;p6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60"/>
            <p:cNvGrpSpPr/>
            <p:nvPr/>
          </p:nvGrpSpPr>
          <p:grpSpPr>
            <a:xfrm>
              <a:off x="2623904" y="2027936"/>
              <a:ext cx="1364245" cy="273000"/>
              <a:chOff x="2623904" y="2027936"/>
              <a:chExt cx="1364245" cy="273000"/>
            </a:xfrm>
          </p:grpSpPr>
          <p:sp>
            <p:nvSpPr>
              <p:cNvPr id="10283" name="Google Shape;10283;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88" name="Google Shape;10288;p60"/>
          <p:cNvGrpSpPr/>
          <p:nvPr/>
        </p:nvGrpSpPr>
        <p:grpSpPr>
          <a:xfrm>
            <a:off x="2592706" y="2444193"/>
            <a:ext cx="1387541" cy="159124"/>
            <a:chOff x="3200660" y="2180272"/>
            <a:chExt cx="2563824" cy="378237"/>
          </a:xfrm>
        </p:grpSpPr>
        <p:sp>
          <p:nvSpPr>
            <p:cNvPr id="10289" name="Google Shape;10289;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60"/>
          <p:cNvGrpSpPr/>
          <p:nvPr/>
        </p:nvGrpSpPr>
        <p:grpSpPr>
          <a:xfrm>
            <a:off x="2589231" y="2722018"/>
            <a:ext cx="1390502" cy="159625"/>
            <a:chOff x="3530150" y="2790075"/>
            <a:chExt cx="1962600" cy="225300"/>
          </a:xfrm>
        </p:grpSpPr>
        <p:sp>
          <p:nvSpPr>
            <p:cNvPr id="10308" name="Google Shape;10308;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60"/>
          <p:cNvGrpSpPr/>
          <p:nvPr/>
        </p:nvGrpSpPr>
        <p:grpSpPr>
          <a:xfrm>
            <a:off x="2589884" y="3000344"/>
            <a:ext cx="1411629" cy="153761"/>
            <a:chOff x="3558802" y="4011427"/>
            <a:chExt cx="1866000" cy="111300"/>
          </a:xfrm>
        </p:grpSpPr>
        <p:sp>
          <p:nvSpPr>
            <p:cNvPr id="10311" name="Google Shape;10311;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60"/>
          <p:cNvGrpSpPr/>
          <p:nvPr/>
        </p:nvGrpSpPr>
        <p:grpSpPr>
          <a:xfrm>
            <a:off x="2589576" y="2205744"/>
            <a:ext cx="1383503" cy="119749"/>
            <a:chOff x="3465975" y="2270276"/>
            <a:chExt cx="1986364" cy="171929"/>
          </a:xfrm>
        </p:grpSpPr>
        <p:sp>
          <p:nvSpPr>
            <p:cNvPr id="10314" name="Google Shape;10314;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0"/>
          <p:cNvGrpSpPr/>
          <p:nvPr/>
        </p:nvGrpSpPr>
        <p:grpSpPr>
          <a:xfrm>
            <a:off x="2600584" y="3569394"/>
            <a:ext cx="1369531" cy="195460"/>
            <a:chOff x="723300" y="4253549"/>
            <a:chExt cx="2276482" cy="324900"/>
          </a:xfrm>
        </p:grpSpPr>
        <p:sp>
          <p:nvSpPr>
            <p:cNvPr id="10323" name="Google Shape;10323;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60"/>
          <p:cNvGrpSpPr/>
          <p:nvPr/>
        </p:nvGrpSpPr>
        <p:grpSpPr>
          <a:xfrm>
            <a:off x="2590145" y="3270574"/>
            <a:ext cx="1389066" cy="180119"/>
            <a:chOff x="705948" y="3788465"/>
            <a:chExt cx="2308953" cy="299400"/>
          </a:xfrm>
        </p:grpSpPr>
        <p:sp>
          <p:nvSpPr>
            <p:cNvPr id="10329" name="Google Shape;10329;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60"/>
          <p:cNvGrpSpPr/>
          <p:nvPr/>
        </p:nvGrpSpPr>
        <p:grpSpPr>
          <a:xfrm>
            <a:off x="2638082" y="3883554"/>
            <a:ext cx="1304609" cy="294074"/>
            <a:chOff x="2658741" y="4097347"/>
            <a:chExt cx="1304609" cy="294074"/>
          </a:xfrm>
        </p:grpSpPr>
        <p:grpSp>
          <p:nvGrpSpPr>
            <p:cNvPr id="10335" name="Google Shape;10335;p60"/>
            <p:cNvGrpSpPr/>
            <p:nvPr/>
          </p:nvGrpSpPr>
          <p:grpSpPr>
            <a:xfrm>
              <a:off x="2658741" y="4097347"/>
              <a:ext cx="118572" cy="294074"/>
              <a:chOff x="3343310" y="4475555"/>
              <a:chExt cx="127717" cy="316753"/>
            </a:xfrm>
          </p:grpSpPr>
          <p:sp>
            <p:nvSpPr>
              <p:cNvPr id="10336" name="Google Shape;10336;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60"/>
            <p:cNvGrpSpPr/>
            <p:nvPr/>
          </p:nvGrpSpPr>
          <p:grpSpPr>
            <a:xfrm>
              <a:off x="3815519" y="4098388"/>
              <a:ext cx="147831" cy="291991"/>
              <a:chOff x="3527539" y="4476677"/>
              <a:chExt cx="159232" cy="314510"/>
            </a:xfrm>
          </p:grpSpPr>
          <p:sp>
            <p:nvSpPr>
              <p:cNvPr id="10339" name="Google Shape;10339;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60"/>
            <p:cNvGrpSpPr/>
            <p:nvPr/>
          </p:nvGrpSpPr>
          <p:grpSpPr>
            <a:xfrm>
              <a:off x="3511696" y="4098388"/>
              <a:ext cx="147831" cy="291991"/>
              <a:chOff x="3527539" y="4476677"/>
              <a:chExt cx="159232" cy="314510"/>
            </a:xfrm>
          </p:grpSpPr>
          <p:sp>
            <p:nvSpPr>
              <p:cNvPr id="10342" name="Google Shape;10342;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60"/>
            <p:cNvGrpSpPr/>
            <p:nvPr/>
          </p:nvGrpSpPr>
          <p:grpSpPr>
            <a:xfrm>
              <a:off x="3207874" y="4098388"/>
              <a:ext cx="147831" cy="291991"/>
              <a:chOff x="3527539" y="4476677"/>
              <a:chExt cx="159232" cy="314510"/>
            </a:xfrm>
          </p:grpSpPr>
          <p:sp>
            <p:nvSpPr>
              <p:cNvPr id="10345" name="Google Shape;10345;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60"/>
            <p:cNvGrpSpPr/>
            <p:nvPr/>
          </p:nvGrpSpPr>
          <p:grpSpPr>
            <a:xfrm>
              <a:off x="2933305" y="4097347"/>
              <a:ext cx="118572" cy="294074"/>
              <a:chOff x="3343310" y="4475555"/>
              <a:chExt cx="127717" cy="316753"/>
            </a:xfrm>
          </p:grpSpPr>
          <p:sp>
            <p:nvSpPr>
              <p:cNvPr id="10348" name="Google Shape;10348;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50" name="Google Shape;10350;p60"/>
          <p:cNvGrpSpPr/>
          <p:nvPr/>
        </p:nvGrpSpPr>
        <p:grpSpPr>
          <a:xfrm>
            <a:off x="4256912" y="1866676"/>
            <a:ext cx="1433821" cy="191501"/>
            <a:chOff x="4273350" y="2080469"/>
            <a:chExt cx="1433821" cy="191501"/>
          </a:xfrm>
        </p:grpSpPr>
        <p:grpSp>
          <p:nvGrpSpPr>
            <p:cNvPr id="10351" name="Google Shape;10351;p60"/>
            <p:cNvGrpSpPr/>
            <p:nvPr/>
          </p:nvGrpSpPr>
          <p:grpSpPr>
            <a:xfrm>
              <a:off x="4273350" y="2080469"/>
              <a:ext cx="1433821" cy="0"/>
              <a:chOff x="5224975" y="2962250"/>
              <a:chExt cx="1544400" cy="0"/>
            </a:xfrm>
          </p:grpSpPr>
          <p:cxnSp>
            <p:nvCxnSpPr>
              <p:cNvPr id="10352" name="Google Shape;10352;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353" name="Google Shape;10353;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354" name="Google Shape;10354;p60"/>
            <p:cNvGrpSpPr/>
            <p:nvPr/>
          </p:nvGrpSpPr>
          <p:grpSpPr>
            <a:xfrm>
              <a:off x="4273350" y="2271969"/>
              <a:ext cx="1433821" cy="0"/>
              <a:chOff x="5224975" y="2962250"/>
              <a:chExt cx="1544400" cy="0"/>
            </a:xfrm>
          </p:grpSpPr>
          <p:cxnSp>
            <p:nvCxnSpPr>
              <p:cNvPr id="10355" name="Google Shape;10355;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356" name="Google Shape;10356;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357" name="Google Shape;10357;p60"/>
          <p:cNvGrpSpPr/>
          <p:nvPr/>
        </p:nvGrpSpPr>
        <p:grpSpPr>
          <a:xfrm>
            <a:off x="4258467" y="969244"/>
            <a:ext cx="1430711" cy="743389"/>
            <a:chOff x="5159450" y="1919950"/>
            <a:chExt cx="1541050" cy="862500"/>
          </a:xfrm>
        </p:grpSpPr>
        <p:sp>
          <p:nvSpPr>
            <p:cNvPr id="10358" name="Google Shape;10358;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359" name="Google Shape;10359;p60"/>
            <p:cNvGrpSpPr/>
            <p:nvPr/>
          </p:nvGrpSpPr>
          <p:grpSpPr>
            <a:xfrm>
              <a:off x="5159450" y="1919950"/>
              <a:ext cx="1541050" cy="862500"/>
              <a:chOff x="5159450" y="1919950"/>
              <a:chExt cx="1541050" cy="862500"/>
            </a:xfrm>
          </p:grpSpPr>
          <p:cxnSp>
            <p:nvCxnSpPr>
              <p:cNvPr id="10360" name="Google Shape;10360;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361" name="Google Shape;10361;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362" name="Google Shape;10362;p60"/>
          <p:cNvGrpSpPr/>
          <p:nvPr/>
        </p:nvGrpSpPr>
        <p:grpSpPr>
          <a:xfrm>
            <a:off x="4248581" y="2192571"/>
            <a:ext cx="1450484" cy="1052087"/>
            <a:chOff x="5230575" y="1554475"/>
            <a:chExt cx="2137150" cy="1550150"/>
          </a:xfrm>
        </p:grpSpPr>
        <p:sp>
          <p:nvSpPr>
            <p:cNvPr id="10363" name="Google Shape;10363;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60"/>
          <p:cNvGrpSpPr/>
          <p:nvPr/>
        </p:nvGrpSpPr>
        <p:grpSpPr>
          <a:xfrm rot="10800000">
            <a:off x="4265131" y="3284761"/>
            <a:ext cx="1417383" cy="887946"/>
            <a:chOff x="5645403" y="2920021"/>
            <a:chExt cx="2650800" cy="2180614"/>
          </a:xfrm>
        </p:grpSpPr>
        <p:sp>
          <p:nvSpPr>
            <p:cNvPr id="10377" name="Google Shape;10377;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78" name="Google Shape;10378;p60"/>
            <p:cNvCxnSpPr>
              <a:stCxn id="1037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379" name="Google Shape;10379;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0" name="Google Shape;10380;p60"/>
            <p:cNvCxnSpPr>
              <a:endCxn id="10379"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381" name="Google Shape;10381;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2" name="Google Shape;10382;p60"/>
            <p:cNvCxnSpPr>
              <a:stCxn id="10381"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383" name="Google Shape;10383;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4" name="Google Shape;10384;p60"/>
            <p:cNvCxnSpPr>
              <a:endCxn id="1038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385" name="Google Shape;10385;p60"/>
          <p:cNvGrpSpPr/>
          <p:nvPr/>
        </p:nvGrpSpPr>
        <p:grpSpPr>
          <a:xfrm>
            <a:off x="7365491" y="2188116"/>
            <a:ext cx="1071743" cy="1021579"/>
            <a:chOff x="7189833" y="2022667"/>
            <a:chExt cx="1251159" cy="1192597"/>
          </a:xfrm>
        </p:grpSpPr>
        <p:sp>
          <p:nvSpPr>
            <p:cNvPr id="10386" name="Google Shape;10386;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60"/>
          <p:cNvGrpSpPr/>
          <p:nvPr/>
        </p:nvGrpSpPr>
        <p:grpSpPr>
          <a:xfrm>
            <a:off x="706762" y="2614523"/>
            <a:ext cx="1695374" cy="1560837"/>
            <a:chOff x="727421" y="2828315"/>
            <a:chExt cx="1695374" cy="1560837"/>
          </a:xfrm>
        </p:grpSpPr>
        <p:grpSp>
          <p:nvGrpSpPr>
            <p:cNvPr id="10391" name="Google Shape;10391;p60"/>
            <p:cNvGrpSpPr/>
            <p:nvPr/>
          </p:nvGrpSpPr>
          <p:grpSpPr>
            <a:xfrm>
              <a:off x="819108" y="2882501"/>
              <a:ext cx="103104" cy="1426186"/>
              <a:chOff x="4674013" y="3100904"/>
              <a:chExt cx="122758" cy="1698043"/>
            </a:xfrm>
          </p:grpSpPr>
          <p:sp>
            <p:nvSpPr>
              <p:cNvPr id="10392" name="Google Shape;10392;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60"/>
            <p:cNvGrpSpPr/>
            <p:nvPr/>
          </p:nvGrpSpPr>
          <p:grpSpPr>
            <a:xfrm>
              <a:off x="1062475" y="2882501"/>
              <a:ext cx="103104" cy="1426186"/>
              <a:chOff x="4940438" y="3100904"/>
              <a:chExt cx="122758" cy="1698043"/>
            </a:xfrm>
          </p:grpSpPr>
          <p:sp>
            <p:nvSpPr>
              <p:cNvPr id="10400" name="Google Shape;10400;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60"/>
            <p:cNvGrpSpPr/>
            <p:nvPr/>
          </p:nvGrpSpPr>
          <p:grpSpPr>
            <a:xfrm>
              <a:off x="1299324" y="2882501"/>
              <a:ext cx="103104" cy="1426186"/>
              <a:chOff x="5206863" y="3100904"/>
              <a:chExt cx="122758" cy="1698043"/>
            </a:xfrm>
          </p:grpSpPr>
          <p:sp>
            <p:nvSpPr>
              <p:cNvPr id="10408" name="Google Shape;10408;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60"/>
            <p:cNvGrpSpPr/>
            <p:nvPr/>
          </p:nvGrpSpPr>
          <p:grpSpPr>
            <a:xfrm>
              <a:off x="1786057" y="2882501"/>
              <a:ext cx="103104" cy="1426186"/>
              <a:chOff x="6006138" y="3143629"/>
              <a:chExt cx="122758" cy="1698043"/>
            </a:xfrm>
          </p:grpSpPr>
          <p:sp>
            <p:nvSpPr>
              <p:cNvPr id="10416" name="Google Shape;10416;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60"/>
            <p:cNvGrpSpPr/>
            <p:nvPr/>
          </p:nvGrpSpPr>
          <p:grpSpPr>
            <a:xfrm>
              <a:off x="2029422" y="2882501"/>
              <a:ext cx="103104" cy="1426186"/>
              <a:chOff x="6805413" y="3100904"/>
              <a:chExt cx="122758" cy="1698043"/>
            </a:xfrm>
          </p:grpSpPr>
          <p:sp>
            <p:nvSpPr>
              <p:cNvPr id="10424" name="Google Shape;10424;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60"/>
            <p:cNvGrpSpPr/>
            <p:nvPr/>
          </p:nvGrpSpPr>
          <p:grpSpPr>
            <a:xfrm>
              <a:off x="727421" y="2828315"/>
              <a:ext cx="1695374" cy="1560837"/>
              <a:chOff x="734799" y="2782450"/>
              <a:chExt cx="1571100" cy="1577400"/>
            </a:xfrm>
          </p:grpSpPr>
          <p:cxnSp>
            <p:nvCxnSpPr>
              <p:cNvPr id="10432" name="Google Shape;10432;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433" name="Google Shape;10433;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434" name="Google Shape;10434;p60"/>
            <p:cNvGrpSpPr/>
            <p:nvPr/>
          </p:nvGrpSpPr>
          <p:grpSpPr>
            <a:xfrm>
              <a:off x="2272795" y="2882501"/>
              <a:ext cx="103104" cy="1426186"/>
              <a:chOff x="5206863" y="3100904"/>
              <a:chExt cx="122758" cy="1698043"/>
            </a:xfrm>
          </p:grpSpPr>
          <p:sp>
            <p:nvSpPr>
              <p:cNvPr id="10435" name="Google Shape;10435;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60"/>
            <p:cNvGrpSpPr/>
            <p:nvPr/>
          </p:nvGrpSpPr>
          <p:grpSpPr>
            <a:xfrm>
              <a:off x="1542694" y="2882501"/>
              <a:ext cx="103104" cy="1426186"/>
              <a:chOff x="6006138" y="3143629"/>
              <a:chExt cx="122758" cy="1698043"/>
            </a:xfrm>
          </p:grpSpPr>
          <p:sp>
            <p:nvSpPr>
              <p:cNvPr id="10443" name="Google Shape;10443;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50" name="Google Shape;10450;p60"/>
          <p:cNvGrpSpPr/>
          <p:nvPr/>
        </p:nvGrpSpPr>
        <p:grpSpPr>
          <a:xfrm>
            <a:off x="5915341" y="2192094"/>
            <a:ext cx="1248543" cy="1025319"/>
            <a:chOff x="5183758" y="1210600"/>
            <a:chExt cx="3605380" cy="2960783"/>
          </a:xfrm>
        </p:grpSpPr>
        <p:sp>
          <p:nvSpPr>
            <p:cNvPr id="10451" name="Google Shape;10451;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55" name="Google Shape;10455;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456" name="Google Shape;10456;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457" name="Google Shape;10457;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458" name="Google Shape;10458;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459" name="Google Shape;10459;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60"/>
          <p:cNvGrpSpPr/>
          <p:nvPr/>
        </p:nvGrpSpPr>
        <p:grpSpPr>
          <a:xfrm>
            <a:off x="5772403" y="3330411"/>
            <a:ext cx="2664831" cy="843440"/>
            <a:chOff x="5916567" y="1099697"/>
            <a:chExt cx="2556683" cy="809211"/>
          </a:xfrm>
        </p:grpSpPr>
        <p:sp>
          <p:nvSpPr>
            <p:cNvPr id="10461" name="Google Shape;10461;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60"/>
          <p:cNvGrpSpPr/>
          <p:nvPr/>
        </p:nvGrpSpPr>
        <p:grpSpPr>
          <a:xfrm>
            <a:off x="5879943" y="979270"/>
            <a:ext cx="1299851" cy="1023338"/>
            <a:chOff x="5900602" y="1193063"/>
            <a:chExt cx="1299851" cy="1023338"/>
          </a:xfrm>
        </p:grpSpPr>
        <p:grpSp>
          <p:nvGrpSpPr>
            <p:cNvPr id="10470" name="Google Shape;10470;p60"/>
            <p:cNvGrpSpPr/>
            <p:nvPr/>
          </p:nvGrpSpPr>
          <p:grpSpPr>
            <a:xfrm>
              <a:off x="6743564" y="1193063"/>
              <a:ext cx="456889" cy="700379"/>
              <a:chOff x="6743564" y="1193063"/>
              <a:chExt cx="456889" cy="700379"/>
            </a:xfrm>
          </p:grpSpPr>
          <p:grpSp>
            <p:nvGrpSpPr>
              <p:cNvPr id="10471" name="Google Shape;10471;p60"/>
              <p:cNvGrpSpPr/>
              <p:nvPr/>
            </p:nvGrpSpPr>
            <p:grpSpPr>
              <a:xfrm>
                <a:off x="6743564" y="1690731"/>
                <a:ext cx="214402" cy="202710"/>
                <a:chOff x="6743564" y="1690731"/>
                <a:chExt cx="214402" cy="202710"/>
              </a:xfrm>
            </p:grpSpPr>
            <p:sp>
              <p:nvSpPr>
                <p:cNvPr id="10472" name="Google Shape;10472;p6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60"/>
              <p:cNvGrpSpPr/>
              <p:nvPr/>
            </p:nvGrpSpPr>
            <p:grpSpPr>
              <a:xfrm>
                <a:off x="6915505" y="1193063"/>
                <a:ext cx="284947" cy="589637"/>
                <a:chOff x="6915505" y="1193063"/>
                <a:chExt cx="284947" cy="589637"/>
              </a:xfrm>
            </p:grpSpPr>
            <p:sp>
              <p:nvSpPr>
                <p:cNvPr id="10475" name="Google Shape;10475;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76" name="Google Shape;10476;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477" name="Google Shape;10477;p60"/>
            <p:cNvGrpSpPr/>
            <p:nvPr/>
          </p:nvGrpSpPr>
          <p:grpSpPr>
            <a:xfrm>
              <a:off x="6520337" y="1193063"/>
              <a:ext cx="341815" cy="801589"/>
              <a:chOff x="6520337" y="1193063"/>
              <a:chExt cx="341815" cy="801589"/>
            </a:xfrm>
          </p:grpSpPr>
          <p:grpSp>
            <p:nvGrpSpPr>
              <p:cNvPr id="10478" name="Google Shape;10478;p60"/>
              <p:cNvGrpSpPr/>
              <p:nvPr/>
            </p:nvGrpSpPr>
            <p:grpSpPr>
              <a:xfrm>
                <a:off x="6520337" y="1589527"/>
                <a:ext cx="213950" cy="405125"/>
                <a:chOff x="6520337" y="1589527"/>
                <a:chExt cx="213950" cy="405125"/>
              </a:xfrm>
            </p:grpSpPr>
            <p:sp>
              <p:nvSpPr>
                <p:cNvPr id="10479" name="Google Shape;10479;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60"/>
              <p:cNvGrpSpPr/>
              <p:nvPr/>
            </p:nvGrpSpPr>
            <p:grpSpPr>
              <a:xfrm>
                <a:off x="6577204" y="1193063"/>
                <a:ext cx="284947" cy="453562"/>
                <a:chOff x="6577204" y="1193063"/>
                <a:chExt cx="284947" cy="453562"/>
              </a:xfrm>
            </p:grpSpPr>
            <p:sp>
              <p:nvSpPr>
                <p:cNvPr id="10482" name="Google Shape;10482;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83" name="Google Shape;10483;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484" name="Google Shape;10484;p60"/>
            <p:cNvGrpSpPr/>
            <p:nvPr/>
          </p:nvGrpSpPr>
          <p:grpSpPr>
            <a:xfrm>
              <a:off x="6238903" y="1193063"/>
              <a:ext cx="300475" cy="901782"/>
              <a:chOff x="6238903" y="1193063"/>
              <a:chExt cx="300475" cy="901782"/>
            </a:xfrm>
          </p:grpSpPr>
          <p:grpSp>
            <p:nvGrpSpPr>
              <p:cNvPr id="10485" name="Google Shape;10485;p60"/>
              <p:cNvGrpSpPr/>
              <p:nvPr/>
            </p:nvGrpSpPr>
            <p:grpSpPr>
              <a:xfrm>
                <a:off x="6290865" y="1489315"/>
                <a:ext cx="248514" cy="605530"/>
                <a:chOff x="6290865" y="1489315"/>
                <a:chExt cx="248514" cy="605530"/>
              </a:xfrm>
            </p:grpSpPr>
            <p:sp>
              <p:nvSpPr>
                <p:cNvPr id="10486" name="Google Shape;10486;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60"/>
              <p:cNvGrpSpPr/>
              <p:nvPr/>
            </p:nvGrpSpPr>
            <p:grpSpPr>
              <a:xfrm>
                <a:off x="6238903" y="1193063"/>
                <a:ext cx="284947" cy="327512"/>
                <a:chOff x="6238903" y="1193063"/>
                <a:chExt cx="284947" cy="327512"/>
              </a:xfrm>
            </p:grpSpPr>
            <p:sp>
              <p:nvSpPr>
                <p:cNvPr id="10489" name="Google Shape;10489;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90" name="Google Shape;10490;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491" name="Google Shape;10491;p60"/>
            <p:cNvGrpSpPr/>
            <p:nvPr/>
          </p:nvGrpSpPr>
          <p:grpSpPr>
            <a:xfrm>
              <a:off x="5900602" y="1193063"/>
              <a:ext cx="444345" cy="1023338"/>
              <a:chOff x="5900602" y="1193063"/>
              <a:chExt cx="444345" cy="1023338"/>
            </a:xfrm>
          </p:grpSpPr>
          <p:grpSp>
            <p:nvGrpSpPr>
              <p:cNvPr id="10492" name="Google Shape;10492;p60"/>
              <p:cNvGrpSpPr/>
              <p:nvPr/>
            </p:nvGrpSpPr>
            <p:grpSpPr>
              <a:xfrm>
                <a:off x="6046501" y="1367785"/>
                <a:ext cx="298446" cy="848616"/>
                <a:chOff x="6046501" y="1367785"/>
                <a:chExt cx="298446" cy="848616"/>
              </a:xfrm>
            </p:grpSpPr>
            <p:sp>
              <p:nvSpPr>
                <p:cNvPr id="10493" name="Google Shape;10493;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60"/>
              <p:cNvGrpSpPr/>
              <p:nvPr/>
            </p:nvGrpSpPr>
            <p:grpSpPr>
              <a:xfrm>
                <a:off x="5900602" y="1193063"/>
                <a:ext cx="284947" cy="182312"/>
                <a:chOff x="5900602" y="1193063"/>
                <a:chExt cx="284947" cy="182312"/>
              </a:xfrm>
            </p:grpSpPr>
            <p:sp>
              <p:nvSpPr>
                <p:cNvPr id="10496" name="Google Shape;10496;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97" name="Google Shape;10497;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498" name="Google Shape;10498;p60"/>
          <p:cNvGrpSpPr/>
          <p:nvPr/>
        </p:nvGrpSpPr>
        <p:grpSpPr>
          <a:xfrm>
            <a:off x="7217825" y="979415"/>
            <a:ext cx="1219413" cy="1051365"/>
            <a:chOff x="7287122" y="1165658"/>
            <a:chExt cx="1219413" cy="1051365"/>
          </a:xfrm>
        </p:grpSpPr>
        <p:grpSp>
          <p:nvGrpSpPr>
            <p:cNvPr id="10499" name="Google Shape;10499;p60"/>
            <p:cNvGrpSpPr/>
            <p:nvPr/>
          </p:nvGrpSpPr>
          <p:grpSpPr>
            <a:xfrm>
              <a:off x="7287122" y="1969723"/>
              <a:ext cx="1219413" cy="247300"/>
              <a:chOff x="7287122" y="1969723"/>
              <a:chExt cx="1219413" cy="247300"/>
            </a:xfrm>
          </p:grpSpPr>
          <p:sp>
            <p:nvSpPr>
              <p:cNvPr id="10500" name="Google Shape;10500;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1" name="Google Shape;10501;p60"/>
              <p:cNvGrpSpPr/>
              <p:nvPr/>
            </p:nvGrpSpPr>
            <p:grpSpPr>
              <a:xfrm>
                <a:off x="7287122" y="2063892"/>
                <a:ext cx="1151753" cy="73428"/>
                <a:chOff x="7287122" y="2063892"/>
                <a:chExt cx="1151753" cy="73428"/>
              </a:xfrm>
            </p:grpSpPr>
            <p:sp>
              <p:nvSpPr>
                <p:cNvPr id="10502" name="Google Shape;10502;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03" name="Google Shape;10503;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504" name="Google Shape;10504;p60"/>
            <p:cNvGrpSpPr/>
            <p:nvPr/>
          </p:nvGrpSpPr>
          <p:grpSpPr>
            <a:xfrm>
              <a:off x="7287122" y="1712201"/>
              <a:ext cx="1219403" cy="246767"/>
              <a:chOff x="7287122" y="1712201"/>
              <a:chExt cx="1219403" cy="246767"/>
            </a:xfrm>
          </p:grpSpPr>
          <p:sp>
            <p:nvSpPr>
              <p:cNvPr id="10505" name="Google Shape;10505;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6" name="Google Shape;10506;p60"/>
              <p:cNvGrpSpPr/>
              <p:nvPr/>
            </p:nvGrpSpPr>
            <p:grpSpPr>
              <a:xfrm>
                <a:off x="7287122" y="1842861"/>
                <a:ext cx="1005303" cy="73419"/>
                <a:chOff x="7287122" y="1842861"/>
                <a:chExt cx="1005303" cy="73419"/>
              </a:xfrm>
            </p:grpSpPr>
            <p:sp>
              <p:nvSpPr>
                <p:cNvPr id="10507" name="Google Shape;10507;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08" name="Google Shape;10508;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509" name="Google Shape;10509;p60"/>
            <p:cNvGrpSpPr/>
            <p:nvPr/>
          </p:nvGrpSpPr>
          <p:grpSpPr>
            <a:xfrm>
              <a:off x="7287122" y="1447520"/>
              <a:ext cx="1219403" cy="286667"/>
              <a:chOff x="7287122" y="1447520"/>
              <a:chExt cx="1219403" cy="286667"/>
            </a:xfrm>
          </p:grpSpPr>
          <p:sp>
            <p:nvSpPr>
              <p:cNvPr id="10510" name="Google Shape;10510;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1" name="Google Shape;10511;p60"/>
              <p:cNvGrpSpPr/>
              <p:nvPr/>
            </p:nvGrpSpPr>
            <p:grpSpPr>
              <a:xfrm>
                <a:off x="7287122" y="1581977"/>
                <a:ext cx="852803" cy="73428"/>
                <a:chOff x="7287122" y="1581977"/>
                <a:chExt cx="852803" cy="73428"/>
              </a:xfrm>
            </p:grpSpPr>
            <p:sp>
              <p:nvSpPr>
                <p:cNvPr id="10512" name="Google Shape;10512;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13" name="Google Shape;10513;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514" name="Google Shape;10514;p60"/>
            <p:cNvGrpSpPr/>
            <p:nvPr/>
          </p:nvGrpSpPr>
          <p:grpSpPr>
            <a:xfrm>
              <a:off x="7287122" y="1165658"/>
              <a:ext cx="1219403" cy="344253"/>
              <a:chOff x="7287122" y="1165658"/>
              <a:chExt cx="1219403" cy="344253"/>
            </a:xfrm>
          </p:grpSpPr>
          <p:sp>
            <p:nvSpPr>
              <p:cNvPr id="10515" name="Google Shape;10515;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6" name="Google Shape;10516;p60"/>
              <p:cNvGrpSpPr/>
              <p:nvPr/>
            </p:nvGrpSpPr>
            <p:grpSpPr>
              <a:xfrm>
                <a:off x="7287122" y="1341025"/>
                <a:ext cx="695703" cy="73419"/>
                <a:chOff x="7287122" y="1341025"/>
                <a:chExt cx="695703" cy="73419"/>
              </a:xfrm>
            </p:grpSpPr>
            <p:sp>
              <p:nvSpPr>
                <p:cNvPr id="10517" name="Google Shape;10517;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18" name="Google Shape;10518;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22" name="Shape 10522"/>
        <p:cNvGrpSpPr/>
        <p:nvPr/>
      </p:nvGrpSpPr>
      <p:grpSpPr>
        <a:xfrm>
          <a:off x="0" y="0"/>
          <a:ext cx="0" cy="0"/>
          <a:chOff x="0" y="0"/>
          <a:chExt cx="0" cy="0"/>
        </a:xfrm>
      </p:grpSpPr>
      <p:grpSp>
        <p:nvGrpSpPr>
          <p:cNvPr id="10523" name="Google Shape;10523;p61"/>
          <p:cNvGrpSpPr/>
          <p:nvPr/>
        </p:nvGrpSpPr>
        <p:grpSpPr>
          <a:xfrm>
            <a:off x="846551" y="2273217"/>
            <a:ext cx="415546" cy="355053"/>
            <a:chOff x="866243" y="2291587"/>
            <a:chExt cx="415546" cy="355053"/>
          </a:xfrm>
        </p:grpSpPr>
        <p:sp>
          <p:nvSpPr>
            <p:cNvPr id="10524" name="Google Shape;10524;p6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9" name="Google Shape;10529;p61"/>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0" name="Google Shape;10530;p61"/>
          <p:cNvGrpSpPr/>
          <p:nvPr/>
        </p:nvGrpSpPr>
        <p:grpSpPr>
          <a:xfrm>
            <a:off x="1938828" y="2284205"/>
            <a:ext cx="359213" cy="327807"/>
            <a:chOff x="1958520" y="2302574"/>
            <a:chExt cx="359213" cy="327807"/>
          </a:xfrm>
        </p:grpSpPr>
        <p:sp>
          <p:nvSpPr>
            <p:cNvPr id="10531" name="Google Shape;10531;p6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61"/>
          <p:cNvGrpSpPr/>
          <p:nvPr/>
        </p:nvGrpSpPr>
        <p:grpSpPr>
          <a:xfrm>
            <a:off x="2560190" y="2269057"/>
            <a:ext cx="207582" cy="359594"/>
            <a:chOff x="2656082" y="2287427"/>
            <a:chExt cx="207582" cy="359594"/>
          </a:xfrm>
        </p:grpSpPr>
        <p:sp>
          <p:nvSpPr>
            <p:cNvPr id="10535" name="Google Shape;10535;p6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1"/>
          <p:cNvGrpSpPr/>
          <p:nvPr/>
        </p:nvGrpSpPr>
        <p:grpSpPr>
          <a:xfrm>
            <a:off x="3029961" y="2303099"/>
            <a:ext cx="362991" cy="290018"/>
            <a:chOff x="3049653" y="2321468"/>
            <a:chExt cx="362991" cy="290018"/>
          </a:xfrm>
        </p:grpSpPr>
        <p:sp>
          <p:nvSpPr>
            <p:cNvPr id="10540" name="Google Shape;10540;p6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61"/>
          <p:cNvGrpSpPr/>
          <p:nvPr/>
        </p:nvGrpSpPr>
        <p:grpSpPr>
          <a:xfrm>
            <a:off x="3544551" y="2271534"/>
            <a:ext cx="422342" cy="355243"/>
            <a:chOff x="3564243" y="2289904"/>
            <a:chExt cx="422342" cy="355243"/>
          </a:xfrm>
        </p:grpSpPr>
        <p:sp>
          <p:nvSpPr>
            <p:cNvPr id="10545" name="Google Shape;10545;p6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0" name="Google Shape;10550;p61"/>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61"/>
          <p:cNvGrpSpPr/>
          <p:nvPr/>
        </p:nvGrpSpPr>
        <p:grpSpPr>
          <a:xfrm>
            <a:off x="4668202" y="2271344"/>
            <a:ext cx="359594" cy="353909"/>
            <a:chOff x="4687894" y="2289713"/>
            <a:chExt cx="359594" cy="353909"/>
          </a:xfrm>
        </p:grpSpPr>
        <p:sp>
          <p:nvSpPr>
            <p:cNvPr id="10552" name="Google Shape;10552;p6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5" name="Google Shape;10555;p61"/>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6" name="Google Shape;10556;p61"/>
          <p:cNvGrpSpPr/>
          <p:nvPr/>
        </p:nvGrpSpPr>
        <p:grpSpPr>
          <a:xfrm>
            <a:off x="6352932" y="2289857"/>
            <a:ext cx="263567" cy="317614"/>
            <a:chOff x="6421399" y="2308227"/>
            <a:chExt cx="263567" cy="317614"/>
          </a:xfrm>
        </p:grpSpPr>
        <p:sp>
          <p:nvSpPr>
            <p:cNvPr id="10557" name="Google Shape;10557;p6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61"/>
          <p:cNvGrpSpPr/>
          <p:nvPr/>
        </p:nvGrpSpPr>
        <p:grpSpPr>
          <a:xfrm>
            <a:off x="6850501" y="2277250"/>
            <a:ext cx="360356" cy="343462"/>
            <a:chOff x="6870193" y="2295620"/>
            <a:chExt cx="360356" cy="343462"/>
          </a:xfrm>
        </p:grpSpPr>
        <p:sp>
          <p:nvSpPr>
            <p:cNvPr id="10562" name="Google Shape;10562;p6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61"/>
          <p:cNvGrpSpPr/>
          <p:nvPr/>
        </p:nvGrpSpPr>
        <p:grpSpPr>
          <a:xfrm>
            <a:off x="7421773" y="2284490"/>
            <a:ext cx="342192" cy="327140"/>
            <a:chOff x="7441465" y="2302860"/>
            <a:chExt cx="342192" cy="327140"/>
          </a:xfrm>
        </p:grpSpPr>
        <p:sp>
          <p:nvSpPr>
            <p:cNvPr id="10565" name="Google Shape;10565;p6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61"/>
          <p:cNvGrpSpPr/>
          <p:nvPr/>
        </p:nvGrpSpPr>
        <p:grpSpPr>
          <a:xfrm>
            <a:off x="7969991" y="2331837"/>
            <a:ext cx="332761" cy="234066"/>
            <a:chOff x="7989683" y="2350207"/>
            <a:chExt cx="332761" cy="234066"/>
          </a:xfrm>
        </p:grpSpPr>
        <p:sp>
          <p:nvSpPr>
            <p:cNvPr id="10568" name="Google Shape;10568;p6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61"/>
          <p:cNvGrpSpPr/>
          <p:nvPr/>
        </p:nvGrpSpPr>
        <p:grpSpPr>
          <a:xfrm>
            <a:off x="5803602" y="2291381"/>
            <a:ext cx="315327" cy="314978"/>
            <a:chOff x="5823294" y="2309751"/>
            <a:chExt cx="315327" cy="314978"/>
          </a:xfrm>
        </p:grpSpPr>
        <p:sp>
          <p:nvSpPr>
            <p:cNvPr id="10575" name="Google Shape;10575;p6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61"/>
          <p:cNvGrpSpPr/>
          <p:nvPr/>
        </p:nvGrpSpPr>
        <p:grpSpPr>
          <a:xfrm>
            <a:off x="2477583" y="2725790"/>
            <a:ext cx="370930" cy="370549"/>
            <a:chOff x="2497275" y="2744159"/>
            <a:chExt cx="370930" cy="370549"/>
          </a:xfrm>
        </p:grpSpPr>
        <p:sp>
          <p:nvSpPr>
            <p:cNvPr id="10593" name="Google Shape;10593;p6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61"/>
          <p:cNvGrpSpPr/>
          <p:nvPr/>
        </p:nvGrpSpPr>
        <p:grpSpPr>
          <a:xfrm>
            <a:off x="841248" y="2728108"/>
            <a:ext cx="371883" cy="365691"/>
            <a:chOff x="860940" y="2746477"/>
            <a:chExt cx="371883" cy="365691"/>
          </a:xfrm>
        </p:grpSpPr>
        <p:sp>
          <p:nvSpPr>
            <p:cNvPr id="10600" name="Google Shape;10600;p6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5" name="Google Shape;10605;p61"/>
          <p:cNvGrpSpPr/>
          <p:nvPr/>
        </p:nvGrpSpPr>
        <p:grpSpPr>
          <a:xfrm>
            <a:off x="1431144" y="2747889"/>
            <a:ext cx="283985" cy="341080"/>
            <a:chOff x="1493849" y="2775533"/>
            <a:chExt cx="283985" cy="341080"/>
          </a:xfrm>
        </p:grpSpPr>
        <p:sp>
          <p:nvSpPr>
            <p:cNvPr id="10606" name="Google Shape;10606;p6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61"/>
          <p:cNvGrpSpPr/>
          <p:nvPr/>
        </p:nvGrpSpPr>
        <p:grpSpPr>
          <a:xfrm>
            <a:off x="1933144" y="2756052"/>
            <a:ext cx="372835" cy="342573"/>
            <a:chOff x="1952836" y="2774422"/>
            <a:chExt cx="372835" cy="342573"/>
          </a:xfrm>
        </p:grpSpPr>
        <p:sp>
          <p:nvSpPr>
            <p:cNvPr id="10609" name="Google Shape;10609;p6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61"/>
          <p:cNvGrpSpPr/>
          <p:nvPr/>
        </p:nvGrpSpPr>
        <p:grpSpPr>
          <a:xfrm>
            <a:off x="3060224" y="2726107"/>
            <a:ext cx="332729" cy="372518"/>
            <a:chOff x="3079916" y="2744477"/>
            <a:chExt cx="332729" cy="372518"/>
          </a:xfrm>
        </p:grpSpPr>
        <p:sp>
          <p:nvSpPr>
            <p:cNvPr id="10613" name="Google Shape;10613;p6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61"/>
          <p:cNvGrpSpPr/>
          <p:nvPr/>
        </p:nvGrpSpPr>
        <p:grpSpPr>
          <a:xfrm>
            <a:off x="3600884" y="2727155"/>
            <a:ext cx="336889" cy="355592"/>
            <a:chOff x="3620576" y="2745525"/>
            <a:chExt cx="336889" cy="355592"/>
          </a:xfrm>
        </p:grpSpPr>
        <p:sp>
          <p:nvSpPr>
            <p:cNvPr id="10617" name="Google Shape;10617;p6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61"/>
          <p:cNvGrpSpPr/>
          <p:nvPr/>
        </p:nvGrpSpPr>
        <p:grpSpPr>
          <a:xfrm>
            <a:off x="4107123" y="2742334"/>
            <a:ext cx="380393" cy="363118"/>
            <a:chOff x="4126815" y="2760704"/>
            <a:chExt cx="380393" cy="363118"/>
          </a:xfrm>
        </p:grpSpPr>
        <p:sp>
          <p:nvSpPr>
            <p:cNvPr id="10620" name="Google Shape;10620;p6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61"/>
          <p:cNvGrpSpPr/>
          <p:nvPr/>
        </p:nvGrpSpPr>
        <p:grpSpPr>
          <a:xfrm>
            <a:off x="4656294" y="2727314"/>
            <a:ext cx="381346" cy="368644"/>
            <a:chOff x="4675986" y="2745684"/>
            <a:chExt cx="381346" cy="368644"/>
          </a:xfrm>
        </p:grpSpPr>
        <p:sp>
          <p:nvSpPr>
            <p:cNvPr id="10625" name="Google Shape;10625;p6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61"/>
          <p:cNvGrpSpPr/>
          <p:nvPr/>
        </p:nvGrpSpPr>
        <p:grpSpPr>
          <a:xfrm>
            <a:off x="5200924" y="2772692"/>
            <a:ext cx="373185" cy="302466"/>
            <a:chOff x="5220616" y="2791061"/>
            <a:chExt cx="373185" cy="302466"/>
          </a:xfrm>
        </p:grpSpPr>
        <p:sp>
          <p:nvSpPr>
            <p:cNvPr id="10628" name="Google Shape;10628;p6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61"/>
          <p:cNvGrpSpPr/>
          <p:nvPr/>
        </p:nvGrpSpPr>
        <p:grpSpPr>
          <a:xfrm>
            <a:off x="5768969" y="2754147"/>
            <a:ext cx="284366" cy="344097"/>
            <a:chOff x="5864861" y="2772517"/>
            <a:chExt cx="284366" cy="344097"/>
          </a:xfrm>
        </p:grpSpPr>
        <p:sp>
          <p:nvSpPr>
            <p:cNvPr id="10647" name="Google Shape;10647;p6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3" name="Google Shape;10653;p61"/>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4" name="Google Shape;10654;p61"/>
          <p:cNvGrpSpPr/>
          <p:nvPr/>
        </p:nvGrpSpPr>
        <p:grpSpPr>
          <a:xfrm>
            <a:off x="6954467" y="2771168"/>
            <a:ext cx="255247" cy="327458"/>
            <a:chOff x="6974158" y="2789537"/>
            <a:chExt cx="255247" cy="327458"/>
          </a:xfrm>
        </p:grpSpPr>
        <p:sp>
          <p:nvSpPr>
            <p:cNvPr id="10655" name="Google Shape;10655;p6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61"/>
          <p:cNvGrpSpPr/>
          <p:nvPr/>
        </p:nvGrpSpPr>
        <p:grpSpPr>
          <a:xfrm>
            <a:off x="7511005" y="2771930"/>
            <a:ext cx="244291" cy="326314"/>
            <a:chOff x="7530697" y="2790299"/>
            <a:chExt cx="244291" cy="326314"/>
          </a:xfrm>
        </p:grpSpPr>
        <p:sp>
          <p:nvSpPr>
            <p:cNvPr id="10662" name="Google Shape;10662;p6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61"/>
          <p:cNvGrpSpPr/>
          <p:nvPr/>
        </p:nvGrpSpPr>
        <p:grpSpPr>
          <a:xfrm>
            <a:off x="7968499" y="2813878"/>
            <a:ext cx="332348" cy="283985"/>
            <a:chOff x="7988191" y="2832248"/>
            <a:chExt cx="332348" cy="283985"/>
          </a:xfrm>
        </p:grpSpPr>
        <p:sp>
          <p:nvSpPr>
            <p:cNvPr id="10669" name="Google Shape;10669;p6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2" name="Google Shape;10672;p61"/>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3" name="Google Shape;10673;p61"/>
          <p:cNvGrpSpPr/>
          <p:nvPr/>
        </p:nvGrpSpPr>
        <p:grpSpPr>
          <a:xfrm>
            <a:off x="3568748" y="3239998"/>
            <a:ext cx="364484" cy="262423"/>
            <a:chOff x="3588440" y="3258368"/>
            <a:chExt cx="364484" cy="262423"/>
          </a:xfrm>
        </p:grpSpPr>
        <p:sp>
          <p:nvSpPr>
            <p:cNvPr id="10674" name="Google Shape;10674;p6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0" name="Google Shape;10680;p61"/>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1" name="Google Shape;10681;p61"/>
          <p:cNvGrpSpPr/>
          <p:nvPr/>
        </p:nvGrpSpPr>
        <p:grpSpPr>
          <a:xfrm>
            <a:off x="5746125" y="3209355"/>
            <a:ext cx="364865" cy="324822"/>
            <a:chOff x="5765817" y="3227724"/>
            <a:chExt cx="364865" cy="324822"/>
          </a:xfrm>
        </p:grpSpPr>
        <p:sp>
          <p:nvSpPr>
            <p:cNvPr id="10682" name="Google Shape;10682;p6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61"/>
          <p:cNvGrpSpPr/>
          <p:nvPr/>
        </p:nvGrpSpPr>
        <p:grpSpPr>
          <a:xfrm>
            <a:off x="6208891" y="3219294"/>
            <a:ext cx="446539" cy="303895"/>
            <a:chOff x="6228583" y="3237664"/>
            <a:chExt cx="446539" cy="303895"/>
          </a:xfrm>
        </p:grpSpPr>
        <p:sp>
          <p:nvSpPr>
            <p:cNvPr id="10686" name="Google Shape;10686;p6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1"/>
          <p:cNvGrpSpPr/>
          <p:nvPr/>
        </p:nvGrpSpPr>
        <p:grpSpPr>
          <a:xfrm>
            <a:off x="846170" y="3188936"/>
            <a:ext cx="364484" cy="364897"/>
            <a:chOff x="865862" y="3207306"/>
            <a:chExt cx="364484" cy="364897"/>
          </a:xfrm>
        </p:grpSpPr>
        <p:sp>
          <p:nvSpPr>
            <p:cNvPr id="10704" name="Google Shape;10704;p6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61"/>
          <p:cNvGrpSpPr/>
          <p:nvPr/>
        </p:nvGrpSpPr>
        <p:grpSpPr>
          <a:xfrm>
            <a:off x="1384925" y="3208593"/>
            <a:ext cx="370168" cy="325965"/>
            <a:chOff x="1404617" y="3226962"/>
            <a:chExt cx="370168" cy="325965"/>
          </a:xfrm>
        </p:grpSpPr>
        <p:sp>
          <p:nvSpPr>
            <p:cNvPr id="10719" name="Google Shape;10719;p6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61"/>
          <p:cNvGrpSpPr/>
          <p:nvPr/>
        </p:nvGrpSpPr>
        <p:grpSpPr>
          <a:xfrm>
            <a:off x="1933711" y="3197724"/>
            <a:ext cx="366389" cy="354481"/>
            <a:chOff x="1954741" y="3212419"/>
            <a:chExt cx="366389" cy="354481"/>
          </a:xfrm>
        </p:grpSpPr>
        <p:sp>
          <p:nvSpPr>
            <p:cNvPr id="10729" name="Google Shape;10729;p6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61"/>
          <p:cNvGrpSpPr/>
          <p:nvPr/>
        </p:nvGrpSpPr>
        <p:grpSpPr>
          <a:xfrm>
            <a:off x="3023547" y="3197256"/>
            <a:ext cx="366008" cy="348670"/>
            <a:chOff x="3043239" y="3215626"/>
            <a:chExt cx="366008" cy="348670"/>
          </a:xfrm>
        </p:grpSpPr>
        <p:sp>
          <p:nvSpPr>
            <p:cNvPr id="10737" name="Google Shape;10737;p6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61"/>
          <p:cNvGrpSpPr/>
          <p:nvPr/>
        </p:nvGrpSpPr>
        <p:grpSpPr>
          <a:xfrm>
            <a:off x="4198641" y="3166613"/>
            <a:ext cx="209107" cy="383442"/>
            <a:chOff x="4218333" y="3184982"/>
            <a:chExt cx="209107" cy="383442"/>
          </a:xfrm>
        </p:grpSpPr>
        <p:sp>
          <p:nvSpPr>
            <p:cNvPr id="10740" name="Google Shape;10740;p6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2" name="Google Shape;10742;p61"/>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3" name="Google Shape;10743;p61"/>
          <p:cNvGrpSpPr/>
          <p:nvPr/>
        </p:nvGrpSpPr>
        <p:grpSpPr>
          <a:xfrm>
            <a:off x="6876953" y="3197637"/>
            <a:ext cx="322917" cy="347876"/>
            <a:chOff x="6896644" y="3216007"/>
            <a:chExt cx="322917" cy="347876"/>
          </a:xfrm>
        </p:grpSpPr>
        <p:sp>
          <p:nvSpPr>
            <p:cNvPr id="10744" name="Google Shape;10744;p6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61"/>
          <p:cNvGrpSpPr/>
          <p:nvPr/>
        </p:nvGrpSpPr>
        <p:grpSpPr>
          <a:xfrm>
            <a:off x="7409674" y="3204814"/>
            <a:ext cx="334634" cy="333904"/>
            <a:chOff x="7429366" y="3223183"/>
            <a:chExt cx="334634" cy="333904"/>
          </a:xfrm>
        </p:grpSpPr>
        <p:sp>
          <p:nvSpPr>
            <p:cNvPr id="10752" name="Google Shape;10752;p6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4" name="Google Shape;10754;p61"/>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5" name="Google Shape;10755;p61"/>
          <p:cNvGrpSpPr/>
          <p:nvPr/>
        </p:nvGrpSpPr>
        <p:grpSpPr>
          <a:xfrm>
            <a:off x="5196764" y="3707114"/>
            <a:ext cx="356196" cy="265631"/>
            <a:chOff x="5216456" y="3725484"/>
            <a:chExt cx="356196" cy="265631"/>
          </a:xfrm>
        </p:grpSpPr>
        <p:sp>
          <p:nvSpPr>
            <p:cNvPr id="10756" name="Google Shape;10756;p6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61"/>
          <p:cNvGrpSpPr/>
          <p:nvPr/>
        </p:nvGrpSpPr>
        <p:grpSpPr>
          <a:xfrm>
            <a:off x="6829701" y="3715625"/>
            <a:ext cx="355053" cy="248038"/>
            <a:chOff x="6849393" y="3733994"/>
            <a:chExt cx="355053" cy="248038"/>
          </a:xfrm>
        </p:grpSpPr>
        <p:sp>
          <p:nvSpPr>
            <p:cNvPr id="10759" name="Google Shape;10759;p6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1"/>
          <p:cNvGrpSpPr/>
          <p:nvPr/>
        </p:nvGrpSpPr>
        <p:grpSpPr>
          <a:xfrm>
            <a:off x="7899305" y="3696318"/>
            <a:ext cx="392111" cy="280206"/>
            <a:chOff x="7918997" y="3714687"/>
            <a:chExt cx="392111" cy="280206"/>
          </a:xfrm>
        </p:grpSpPr>
        <p:sp>
          <p:nvSpPr>
            <p:cNvPr id="10765" name="Google Shape;10765;p6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0" name="Google Shape;10770;p61"/>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1" name="Google Shape;10771;p61"/>
          <p:cNvGrpSpPr/>
          <p:nvPr/>
        </p:nvGrpSpPr>
        <p:grpSpPr>
          <a:xfrm>
            <a:off x="1389085" y="3662594"/>
            <a:ext cx="357720" cy="355148"/>
            <a:chOff x="1408777" y="3680964"/>
            <a:chExt cx="357720" cy="355148"/>
          </a:xfrm>
        </p:grpSpPr>
        <p:sp>
          <p:nvSpPr>
            <p:cNvPr id="10772" name="Google Shape;10772;p6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7" name="Google Shape;10777;p61"/>
          <p:cNvGrpSpPr/>
          <p:nvPr/>
        </p:nvGrpSpPr>
        <p:grpSpPr>
          <a:xfrm>
            <a:off x="1933144" y="3662594"/>
            <a:ext cx="357720" cy="355148"/>
            <a:chOff x="1952836" y="3680964"/>
            <a:chExt cx="357720" cy="355148"/>
          </a:xfrm>
        </p:grpSpPr>
        <p:sp>
          <p:nvSpPr>
            <p:cNvPr id="10778" name="Google Shape;10778;p6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61"/>
          <p:cNvGrpSpPr/>
          <p:nvPr/>
        </p:nvGrpSpPr>
        <p:grpSpPr>
          <a:xfrm>
            <a:off x="2477202" y="3662594"/>
            <a:ext cx="357720" cy="355148"/>
            <a:chOff x="2496894" y="3680964"/>
            <a:chExt cx="357720" cy="355148"/>
          </a:xfrm>
        </p:grpSpPr>
        <p:sp>
          <p:nvSpPr>
            <p:cNvPr id="10784" name="Google Shape;10784;p6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61"/>
          <p:cNvGrpSpPr/>
          <p:nvPr/>
        </p:nvGrpSpPr>
        <p:grpSpPr>
          <a:xfrm>
            <a:off x="3021292" y="3662689"/>
            <a:ext cx="356164" cy="355815"/>
            <a:chOff x="3040984" y="3681059"/>
            <a:chExt cx="356164" cy="355815"/>
          </a:xfrm>
        </p:grpSpPr>
        <p:sp>
          <p:nvSpPr>
            <p:cNvPr id="10790" name="Google Shape;10790;p6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61"/>
          <p:cNvGrpSpPr/>
          <p:nvPr/>
        </p:nvGrpSpPr>
        <p:grpSpPr>
          <a:xfrm>
            <a:off x="3564589" y="3680821"/>
            <a:ext cx="358069" cy="317995"/>
            <a:chOff x="3584280" y="3699191"/>
            <a:chExt cx="358069" cy="317995"/>
          </a:xfrm>
        </p:grpSpPr>
        <p:sp>
          <p:nvSpPr>
            <p:cNvPr id="10794" name="Google Shape;10794;p6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61"/>
          <p:cNvGrpSpPr/>
          <p:nvPr/>
        </p:nvGrpSpPr>
        <p:grpSpPr>
          <a:xfrm>
            <a:off x="4109790" y="3662689"/>
            <a:ext cx="355402" cy="354291"/>
            <a:chOff x="4129482" y="3681059"/>
            <a:chExt cx="355402" cy="354291"/>
          </a:xfrm>
        </p:grpSpPr>
        <p:sp>
          <p:nvSpPr>
            <p:cNvPr id="10799" name="Google Shape;10799;p6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3" name="Google Shape;10803;p61"/>
          <p:cNvGrpSpPr/>
          <p:nvPr/>
        </p:nvGrpSpPr>
        <p:grpSpPr>
          <a:xfrm>
            <a:off x="4653849" y="3661927"/>
            <a:ext cx="355434" cy="355815"/>
            <a:chOff x="4673540" y="3680297"/>
            <a:chExt cx="355434" cy="355815"/>
          </a:xfrm>
        </p:grpSpPr>
        <p:sp>
          <p:nvSpPr>
            <p:cNvPr id="10804" name="Google Shape;10804;p6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61"/>
          <p:cNvGrpSpPr/>
          <p:nvPr/>
        </p:nvGrpSpPr>
        <p:grpSpPr>
          <a:xfrm>
            <a:off x="5759716" y="3680821"/>
            <a:ext cx="317645" cy="318757"/>
            <a:chOff x="5779408" y="3699191"/>
            <a:chExt cx="317645" cy="318757"/>
          </a:xfrm>
        </p:grpSpPr>
        <p:sp>
          <p:nvSpPr>
            <p:cNvPr id="10808" name="Google Shape;10808;p6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0" name="Google Shape;10810;p61"/>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1" name="Google Shape;10811;p61"/>
          <p:cNvGrpSpPr/>
          <p:nvPr/>
        </p:nvGrpSpPr>
        <p:grpSpPr>
          <a:xfrm>
            <a:off x="7370743" y="3662499"/>
            <a:ext cx="372073" cy="355243"/>
            <a:chOff x="7390435" y="3680868"/>
            <a:chExt cx="372073" cy="355243"/>
          </a:xfrm>
        </p:grpSpPr>
        <p:sp>
          <p:nvSpPr>
            <p:cNvPr id="10812" name="Google Shape;10812;p6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61"/>
          <p:cNvGrpSpPr/>
          <p:nvPr/>
        </p:nvGrpSpPr>
        <p:grpSpPr>
          <a:xfrm>
            <a:off x="1392301" y="4119346"/>
            <a:ext cx="374709" cy="374010"/>
            <a:chOff x="1421638" y="4125629"/>
            <a:chExt cx="374709" cy="374010"/>
          </a:xfrm>
        </p:grpSpPr>
        <p:sp>
          <p:nvSpPr>
            <p:cNvPr id="10819" name="Google Shape;10819;p6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61"/>
          <p:cNvGrpSpPr/>
          <p:nvPr/>
        </p:nvGrpSpPr>
        <p:grpSpPr>
          <a:xfrm>
            <a:off x="1943917" y="4135255"/>
            <a:ext cx="357720" cy="342192"/>
            <a:chOff x="1973254" y="4156304"/>
            <a:chExt cx="357720" cy="342192"/>
          </a:xfrm>
        </p:grpSpPr>
        <p:sp>
          <p:nvSpPr>
            <p:cNvPr id="10822" name="Google Shape;10822;p6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61"/>
          <p:cNvGrpSpPr/>
          <p:nvPr/>
        </p:nvGrpSpPr>
        <p:grpSpPr>
          <a:xfrm>
            <a:off x="2494422" y="4136192"/>
            <a:ext cx="341049" cy="340318"/>
            <a:chOff x="2523759" y="4135505"/>
            <a:chExt cx="341049" cy="340318"/>
          </a:xfrm>
        </p:grpSpPr>
        <p:sp>
          <p:nvSpPr>
            <p:cNvPr id="10829" name="Google Shape;10829;p6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61"/>
          <p:cNvGrpSpPr/>
          <p:nvPr/>
        </p:nvGrpSpPr>
        <p:grpSpPr>
          <a:xfrm>
            <a:off x="3011266" y="4131175"/>
            <a:ext cx="392079" cy="350353"/>
            <a:chOff x="3040603" y="4130360"/>
            <a:chExt cx="392079" cy="350353"/>
          </a:xfrm>
        </p:grpSpPr>
        <p:sp>
          <p:nvSpPr>
            <p:cNvPr id="10832" name="Google Shape;10832;p6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61"/>
          <p:cNvGrpSpPr/>
          <p:nvPr/>
        </p:nvGrpSpPr>
        <p:grpSpPr>
          <a:xfrm>
            <a:off x="3632807" y="4136192"/>
            <a:ext cx="232955" cy="340318"/>
            <a:chOff x="3662144" y="4135505"/>
            <a:chExt cx="232955" cy="340318"/>
          </a:xfrm>
        </p:grpSpPr>
        <p:sp>
          <p:nvSpPr>
            <p:cNvPr id="10843" name="Google Shape;10843;p6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1"/>
          <p:cNvGrpSpPr/>
          <p:nvPr/>
        </p:nvGrpSpPr>
        <p:grpSpPr>
          <a:xfrm>
            <a:off x="4119801" y="4122029"/>
            <a:ext cx="344065" cy="368644"/>
            <a:chOff x="4149138" y="4121151"/>
            <a:chExt cx="344065" cy="368644"/>
          </a:xfrm>
        </p:grpSpPr>
        <p:sp>
          <p:nvSpPr>
            <p:cNvPr id="10848" name="Google Shape;10848;p6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0" name="Google Shape;10860;p61"/>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1" name="Google Shape;10861;p61"/>
          <p:cNvGrpSpPr/>
          <p:nvPr/>
        </p:nvGrpSpPr>
        <p:grpSpPr>
          <a:xfrm>
            <a:off x="5176925" y="4174949"/>
            <a:ext cx="397763" cy="262804"/>
            <a:chOff x="5206262" y="4174817"/>
            <a:chExt cx="397763" cy="262804"/>
          </a:xfrm>
        </p:grpSpPr>
        <p:sp>
          <p:nvSpPr>
            <p:cNvPr id="10862" name="Google Shape;10862;p6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61"/>
          <p:cNvGrpSpPr/>
          <p:nvPr/>
        </p:nvGrpSpPr>
        <p:grpSpPr>
          <a:xfrm>
            <a:off x="5698279" y="4161342"/>
            <a:ext cx="440505" cy="290018"/>
            <a:chOff x="5727616" y="4204699"/>
            <a:chExt cx="440505" cy="290018"/>
          </a:xfrm>
        </p:grpSpPr>
        <p:sp>
          <p:nvSpPr>
            <p:cNvPr id="10870" name="Google Shape;10870;p6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8" name="Google Shape;10878;p61"/>
          <p:cNvGrpSpPr/>
          <p:nvPr/>
        </p:nvGrpSpPr>
        <p:grpSpPr>
          <a:xfrm>
            <a:off x="6380726" y="4124093"/>
            <a:ext cx="159950" cy="364516"/>
            <a:chOff x="6410063" y="4135124"/>
            <a:chExt cx="159950" cy="364516"/>
          </a:xfrm>
        </p:grpSpPr>
        <p:sp>
          <p:nvSpPr>
            <p:cNvPr id="10879" name="Google Shape;10879;p6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61"/>
          <p:cNvGrpSpPr/>
          <p:nvPr/>
        </p:nvGrpSpPr>
        <p:grpSpPr>
          <a:xfrm>
            <a:off x="6641065" y="4124284"/>
            <a:ext cx="214378" cy="364135"/>
            <a:chOff x="6924652" y="4135505"/>
            <a:chExt cx="214378" cy="364135"/>
          </a:xfrm>
        </p:grpSpPr>
        <p:sp>
          <p:nvSpPr>
            <p:cNvPr id="10884" name="Google Shape;10884;p6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8" name="Google Shape;10888;p6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889" name="Google Shape;10889;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0890" name="Google Shape;10890;p61"/>
          <p:cNvGrpSpPr/>
          <p:nvPr/>
        </p:nvGrpSpPr>
        <p:grpSpPr>
          <a:xfrm>
            <a:off x="841240" y="4119220"/>
            <a:ext cx="374177" cy="374263"/>
            <a:chOff x="775325" y="4143525"/>
            <a:chExt cx="468776" cy="468884"/>
          </a:xfrm>
        </p:grpSpPr>
        <p:sp>
          <p:nvSpPr>
            <p:cNvPr id="10891" name="Google Shape;10891;p6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61"/>
          <p:cNvGrpSpPr/>
          <p:nvPr/>
        </p:nvGrpSpPr>
        <p:grpSpPr>
          <a:xfrm>
            <a:off x="7015917" y="4114633"/>
            <a:ext cx="219464" cy="383437"/>
            <a:chOff x="1426400" y="1814750"/>
            <a:chExt cx="407850" cy="712575"/>
          </a:xfrm>
        </p:grpSpPr>
        <p:sp>
          <p:nvSpPr>
            <p:cNvPr id="10896" name="Google Shape;10896;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61"/>
          <p:cNvGrpSpPr/>
          <p:nvPr/>
        </p:nvGrpSpPr>
        <p:grpSpPr>
          <a:xfrm>
            <a:off x="7391519" y="4149408"/>
            <a:ext cx="313833" cy="313887"/>
            <a:chOff x="1910075" y="2021700"/>
            <a:chExt cx="583225" cy="583325"/>
          </a:xfrm>
        </p:grpSpPr>
        <p:sp>
          <p:nvSpPr>
            <p:cNvPr id="10900" name="Google Shape;10900;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61"/>
          <p:cNvGrpSpPr/>
          <p:nvPr/>
        </p:nvGrpSpPr>
        <p:grpSpPr>
          <a:xfrm>
            <a:off x="7861486" y="4189187"/>
            <a:ext cx="441255" cy="234329"/>
            <a:chOff x="2749275" y="2099575"/>
            <a:chExt cx="820025" cy="435475"/>
          </a:xfrm>
        </p:grpSpPr>
        <p:sp>
          <p:nvSpPr>
            <p:cNvPr id="10904" name="Google Shape;10904;p6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1" name="Shape 10911"/>
        <p:cNvGrpSpPr/>
        <p:nvPr/>
      </p:nvGrpSpPr>
      <p:grpSpPr>
        <a:xfrm>
          <a:off x="0" y="0"/>
          <a:ext cx="0" cy="0"/>
          <a:chOff x="0" y="0"/>
          <a:chExt cx="0" cy="0"/>
        </a:xfrm>
      </p:grpSpPr>
      <p:grpSp>
        <p:nvGrpSpPr>
          <p:cNvPr id="10912" name="Google Shape;10912;p62"/>
          <p:cNvGrpSpPr/>
          <p:nvPr/>
        </p:nvGrpSpPr>
        <p:grpSpPr>
          <a:xfrm>
            <a:off x="1989449" y="4101269"/>
            <a:ext cx="374774" cy="346073"/>
            <a:chOff x="1989449" y="4282269"/>
            <a:chExt cx="374774" cy="346073"/>
          </a:xfrm>
        </p:grpSpPr>
        <p:sp>
          <p:nvSpPr>
            <p:cNvPr id="10913" name="Google Shape;10913;p6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62"/>
          <p:cNvGrpSpPr/>
          <p:nvPr/>
        </p:nvGrpSpPr>
        <p:grpSpPr>
          <a:xfrm>
            <a:off x="2487439" y="4099740"/>
            <a:ext cx="198775" cy="348972"/>
            <a:chOff x="2487439" y="4280740"/>
            <a:chExt cx="198775" cy="348972"/>
          </a:xfrm>
        </p:grpSpPr>
        <p:sp>
          <p:nvSpPr>
            <p:cNvPr id="10919" name="Google Shape;10919;p6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2"/>
          <p:cNvGrpSpPr/>
          <p:nvPr/>
        </p:nvGrpSpPr>
        <p:grpSpPr>
          <a:xfrm>
            <a:off x="2810958" y="4092923"/>
            <a:ext cx="353145" cy="361873"/>
            <a:chOff x="2810958" y="4273923"/>
            <a:chExt cx="353145" cy="361873"/>
          </a:xfrm>
        </p:grpSpPr>
        <p:sp>
          <p:nvSpPr>
            <p:cNvPr id="10924" name="Google Shape;10924;p6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62"/>
          <p:cNvGrpSpPr/>
          <p:nvPr/>
        </p:nvGrpSpPr>
        <p:grpSpPr>
          <a:xfrm>
            <a:off x="6275635" y="4101651"/>
            <a:ext cx="209383" cy="366778"/>
            <a:chOff x="6275635" y="4282651"/>
            <a:chExt cx="209383" cy="366778"/>
          </a:xfrm>
        </p:grpSpPr>
        <p:sp>
          <p:nvSpPr>
            <p:cNvPr id="10932" name="Google Shape;10932;p6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62"/>
          <p:cNvGrpSpPr/>
          <p:nvPr/>
        </p:nvGrpSpPr>
        <p:grpSpPr>
          <a:xfrm>
            <a:off x="6701186" y="4102033"/>
            <a:ext cx="280292" cy="366396"/>
            <a:chOff x="6701186" y="4283033"/>
            <a:chExt cx="280292" cy="366396"/>
          </a:xfrm>
        </p:grpSpPr>
        <p:sp>
          <p:nvSpPr>
            <p:cNvPr id="10935" name="Google Shape;10935;p6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62"/>
          <p:cNvGrpSpPr/>
          <p:nvPr/>
        </p:nvGrpSpPr>
        <p:grpSpPr>
          <a:xfrm>
            <a:off x="2609571" y="3643958"/>
            <a:ext cx="373627" cy="347347"/>
            <a:chOff x="2609571" y="3824958"/>
            <a:chExt cx="373627" cy="347347"/>
          </a:xfrm>
        </p:grpSpPr>
        <p:sp>
          <p:nvSpPr>
            <p:cNvPr id="10938" name="Google Shape;10938;p6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0" name="Google Shape;10940;p6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1" name="Google Shape;10941;p62"/>
          <p:cNvGrpSpPr/>
          <p:nvPr/>
        </p:nvGrpSpPr>
        <p:grpSpPr>
          <a:xfrm>
            <a:off x="916127" y="3626056"/>
            <a:ext cx="221902" cy="380795"/>
            <a:chOff x="916127" y="3807056"/>
            <a:chExt cx="221902" cy="380795"/>
          </a:xfrm>
        </p:grpSpPr>
        <p:sp>
          <p:nvSpPr>
            <p:cNvPr id="10942" name="Google Shape;10942;p6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6" name="Google Shape;10946;p6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8" name="Google Shape;10948;p62"/>
          <p:cNvGrpSpPr/>
          <p:nvPr/>
        </p:nvGrpSpPr>
        <p:grpSpPr>
          <a:xfrm>
            <a:off x="3513010" y="3635134"/>
            <a:ext cx="362223" cy="361108"/>
            <a:chOff x="3513010" y="3816134"/>
            <a:chExt cx="362223" cy="361108"/>
          </a:xfrm>
        </p:grpSpPr>
        <p:sp>
          <p:nvSpPr>
            <p:cNvPr id="10949" name="Google Shape;10949;p6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62"/>
          <p:cNvGrpSpPr/>
          <p:nvPr/>
        </p:nvGrpSpPr>
        <p:grpSpPr>
          <a:xfrm>
            <a:off x="3950316" y="3639307"/>
            <a:ext cx="369805" cy="353782"/>
            <a:chOff x="3950316" y="3820307"/>
            <a:chExt cx="369805" cy="353782"/>
          </a:xfrm>
        </p:grpSpPr>
        <p:sp>
          <p:nvSpPr>
            <p:cNvPr id="10954" name="Google Shape;10954;p6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62"/>
          <p:cNvGrpSpPr/>
          <p:nvPr/>
        </p:nvGrpSpPr>
        <p:grpSpPr>
          <a:xfrm>
            <a:off x="1761909" y="3630961"/>
            <a:ext cx="307974" cy="371716"/>
            <a:chOff x="1761909" y="3811961"/>
            <a:chExt cx="307974" cy="371716"/>
          </a:xfrm>
        </p:grpSpPr>
        <p:sp>
          <p:nvSpPr>
            <p:cNvPr id="10959" name="Google Shape;10959;p6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62"/>
          <p:cNvGrpSpPr/>
          <p:nvPr/>
        </p:nvGrpSpPr>
        <p:grpSpPr>
          <a:xfrm>
            <a:off x="5373342" y="3627935"/>
            <a:ext cx="231395" cy="353145"/>
            <a:chOff x="5373342" y="3808935"/>
            <a:chExt cx="231395" cy="353145"/>
          </a:xfrm>
        </p:grpSpPr>
        <p:sp>
          <p:nvSpPr>
            <p:cNvPr id="10970" name="Google Shape;10970;p6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9" name="Google Shape;10979;p6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0" name="Google Shape;10980;p62"/>
          <p:cNvGrpSpPr/>
          <p:nvPr/>
        </p:nvGrpSpPr>
        <p:grpSpPr>
          <a:xfrm>
            <a:off x="5833775" y="3628445"/>
            <a:ext cx="235185" cy="352253"/>
            <a:chOff x="5833775" y="3809445"/>
            <a:chExt cx="235185" cy="352253"/>
          </a:xfrm>
        </p:grpSpPr>
        <p:sp>
          <p:nvSpPr>
            <p:cNvPr id="10981" name="Google Shape;10981;p6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2"/>
          <p:cNvGrpSpPr/>
          <p:nvPr/>
        </p:nvGrpSpPr>
        <p:grpSpPr>
          <a:xfrm>
            <a:off x="4942472" y="3628318"/>
            <a:ext cx="238976" cy="352762"/>
            <a:chOff x="4942472" y="3809318"/>
            <a:chExt cx="238976" cy="352762"/>
          </a:xfrm>
        </p:grpSpPr>
        <p:sp>
          <p:nvSpPr>
            <p:cNvPr id="10985" name="Google Shape;10985;p6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2" name="Google Shape;10992;p62"/>
          <p:cNvGrpSpPr/>
          <p:nvPr/>
        </p:nvGrpSpPr>
        <p:grpSpPr>
          <a:xfrm>
            <a:off x="6266525" y="3626788"/>
            <a:ext cx="260223" cy="353527"/>
            <a:chOff x="6266525" y="3807788"/>
            <a:chExt cx="260223" cy="353527"/>
          </a:xfrm>
        </p:grpSpPr>
        <p:sp>
          <p:nvSpPr>
            <p:cNvPr id="10993" name="Google Shape;10993;p6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7" name="Google Shape;10997;p6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8" name="Google Shape;10998;p62"/>
          <p:cNvGrpSpPr/>
          <p:nvPr/>
        </p:nvGrpSpPr>
        <p:grpSpPr>
          <a:xfrm>
            <a:off x="7184363" y="3628604"/>
            <a:ext cx="202184" cy="352762"/>
            <a:chOff x="7184363" y="3809604"/>
            <a:chExt cx="202184" cy="352762"/>
          </a:xfrm>
        </p:grpSpPr>
        <p:sp>
          <p:nvSpPr>
            <p:cNvPr id="10999" name="Google Shape;10999;p6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62"/>
          <p:cNvGrpSpPr/>
          <p:nvPr/>
        </p:nvGrpSpPr>
        <p:grpSpPr>
          <a:xfrm>
            <a:off x="7571624" y="3627935"/>
            <a:ext cx="292047" cy="352762"/>
            <a:chOff x="7571624" y="3808935"/>
            <a:chExt cx="292047" cy="352762"/>
          </a:xfrm>
        </p:grpSpPr>
        <p:sp>
          <p:nvSpPr>
            <p:cNvPr id="11002" name="Google Shape;11002;p6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62"/>
          <p:cNvGrpSpPr/>
          <p:nvPr/>
        </p:nvGrpSpPr>
        <p:grpSpPr>
          <a:xfrm>
            <a:off x="2174559" y="3175116"/>
            <a:ext cx="364135" cy="359930"/>
            <a:chOff x="2174559" y="3356116"/>
            <a:chExt cx="364135" cy="359930"/>
          </a:xfrm>
        </p:grpSpPr>
        <p:sp>
          <p:nvSpPr>
            <p:cNvPr id="11009" name="Google Shape;11009;p6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62"/>
          <p:cNvGrpSpPr/>
          <p:nvPr/>
        </p:nvGrpSpPr>
        <p:grpSpPr>
          <a:xfrm>
            <a:off x="1731934" y="3174639"/>
            <a:ext cx="368371" cy="361554"/>
            <a:chOff x="1731934" y="3355639"/>
            <a:chExt cx="368371" cy="361554"/>
          </a:xfrm>
        </p:grpSpPr>
        <p:sp>
          <p:nvSpPr>
            <p:cNvPr id="11012" name="Google Shape;11012;p6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62"/>
          <p:cNvGrpSpPr/>
          <p:nvPr/>
        </p:nvGrpSpPr>
        <p:grpSpPr>
          <a:xfrm>
            <a:off x="3990517" y="3173173"/>
            <a:ext cx="279559" cy="363402"/>
            <a:chOff x="3990517" y="3354173"/>
            <a:chExt cx="279559" cy="363402"/>
          </a:xfrm>
        </p:grpSpPr>
        <p:sp>
          <p:nvSpPr>
            <p:cNvPr id="11015" name="Google Shape;11015;p6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62"/>
          <p:cNvGrpSpPr/>
          <p:nvPr/>
        </p:nvGrpSpPr>
        <p:grpSpPr>
          <a:xfrm>
            <a:off x="3497847" y="3236374"/>
            <a:ext cx="379680" cy="237606"/>
            <a:chOff x="3497847" y="3417374"/>
            <a:chExt cx="379680" cy="237606"/>
          </a:xfrm>
        </p:grpSpPr>
        <p:sp>
          <p:nvSpPr>
            <p:cNvPr id="11019" name="Google Shape;11019;p6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62"/>
          <p:cNvGrpSpPr/>
          <p:nvPr/>
        </p:nvGrpSpPr>
        <p:grpSpPr>
          <a:xfrm>
            <a:off x="2612597" y="3186075"/>
            <a:ext cx="376271" cy="337982"/>
            <a:chOff x="2612597" y="3367075"/>
            <a:chExt cx="376271" cy="337982"/>
          </a:xfrm>
        </p:grpSpPr>
        <p:sp>
          <p:nvSpPr>
            <p:cNvPr id="11024" name="Google Shape;11024;p6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62"/>
          <p:cNvGrpSpPr/>
          <p:nvPr/>
        </p:nvGrpSpPr>
        <p:grpSpPr>
          <a:xfrm>
            <a:off x="3071914" y="3183431"/>
            <a:ext cx="343652" cy="342505"/>
            <a:chOff x="3071914" y="3364431"/>
            <a:chExt cx="343652" cy="342505"/>
          </a:xfrm>
        </p:grpSpPr>
        <p:sp>
          <p:nvSpPr>
            <p:cNvPr id="11027" name="Google Shape;11027;p6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62"/>
          <p:cNvGrpSpPr/>
          <p:nvPr/>
        </p:nvGrpSpPr>
        <p:grpSpPr>
          <a:xfrm>
            <a:off x="897141" y="3178875"/>
            <a:ext cx="257962" cy="352762"/>
            <a:chOff x="897141" y="3359875"/>
            <a:chExt cx="257962" cy="352762"/>
          </a:xfrm>
        </p:grpSpPr>
        <p:sp>
          <p:nvSpPr>
            <p:cNvPr id="11033" name="Google Shape;11033;p6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62"/>
          <p:cNvGrpSpPr/>
          <p:nvPr/>
        </p:nvGrpSpPr>
        <p:grpSpPr>
          <a:xfrm>
            <a:off x="1333682" y="3163330"/>
            <a:ext cx="271213" cy="383088"/>
            <a:chOff x="1333682" y="3344330"/>
            <a:chExt cx="271213" cy="383088"/>
          </a:xfrm>
        </p:grpSpPr>
        <p:sp>
          <p:nvSpPr>
            <p:cNvPr id="11042" name="Google Shape;11042;p6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62"/>
          <p:cNvGrpSpPr/>
          <p:nvPr/>
        </p:nvGrpSpPr>
        <p:grpSpPr>
          <a:xfrm>
            <a:off x="6664394" y="3165974"/>
            <a:ext cx="353113" cy="351998"/>
            <a:chOff x="6664394" y="3346974"/>
            <a:chExt cx="353113" cy="351998"/>
          </a:xfrm>
        </p:grpSpPr>
        <p:sp>
          <p:nvSpPr>
            <p:cNvPr id="11054" name="Google Shape;11054;p6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62"/>
          <p:cNvGrpSpPr/>
          <p:nvPr/>
        </p:nvGrpSpPr>
        <p:grpSpPr>
          <a:xfrm>
            <a:off x="849741" y="1778307"/>
            <a:ext cx="399398" cy="375443"/>
            <a:chOff x="849741" y="1959307"/>
            <a:chExt cx="399398" cy="375443"/>
          </a:xfrm>
        </p:grpSpPr>
        <p:sp>
          <p:nvSpPr>
            <p:cNvPr id="11060" name="Google Shape;11060;p6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62"/>
          <p:cNvGrpSpPr/>
          <p:nvPr/>
        </p:nvGrpSpPr>
        <p:grpSpPr>
          <a:xfrm>
            <a:off x="1284212" y="1782766"/>
            <a:ext cx="379489" cy="366046"/>
            <a:chOff x="1284212" y="1963766"/>
            <a:chExt cx="379489" cy="366046"/>
          </a:xfrm>
        </p:grpSpPr>
        <p:sp>
          <p:nvSpPr>
            <p:cNvPr id="11063" name="Google Shape;11063;p6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62"/>
          <p:cNvGrpSpPr/>
          <p:nvPr/>
        </p:nvGrpSpPr>
        <p:grpSpPr>
          <a:xfrm>
            <a:off x="3037766" y="1788564"/>
            <a:ext cx="370219" cy="354928"/>
            <a:chOff x="3037766" y="1969564"/>
            <a:chExt cx="370219" cy="354928"/>
          </a:xfrm>
        </p:grpSpPr>
        <p:sp>
          <p:nvSpPr>
            <p:cNvPr id="11066" name="Google Shape;11066;p6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62"/>
          <p:cNvGrpSpPr/>
          <p:nvPr/>
        </p:nvGrpSpPr>
        <p:grpSpPr>
          <a:xfrm>
            <a:off x="3982553" y="1790730"/>
            <a:ext cx="304566" cy="350501"/>
            <a:chOff x="3982553" y="1971730"/>
            <a:chExt cx="304566" cy="350501"/>
          </a:xfrm>
        </p:grpSpPr>
        <p:sp>
          <p:nvSpPr>
            <p:cNvPr id="11071" name="Google Shape;11071;p6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2"/>
          <p:cNvGrpSpPr/>
          <p:nvPr/>
        </p:nvGrpSpPr>
        <p:grpSpPr>
          <a:xfrm>
            <a:off x="2567841" y="1813124"/>
            <a:ext cx="399812" cy="306477"/>
            <a:chOff x="2567841" y="1994124"/>
            <a:chExt cx="399812" cy="306477"/>
          </a:xfrm>
        </p:grpSpPr>
        <p:sp>
          <p:nvSpPr>
            <p:cNvPr id="11074" name="Google Shape;11074;p6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62"/>
          <p:cNvGrpSpPr/>
          <p:nvPr/>
        </p:nvGrpSpPr>
        <p:grpSpPr>
          <a:xfrm>
            <a:off x="2212084" y="1779358"/>
            <a:ext cx="324698" cy="372863"/>
            <a:chOff x="2212084" y="1960358"/>
            <a:chExt cx="324698" cy="372863"/>
          </a:xfrm>
        </p:grpSpPr>
        <p:sp>
          <p:nvSpPr>
            <p:cNvPr id="11078" name="Google Shape;11078;p6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62"/>
          <p:cNvGrpSpPr/>
          <p:nvPr/>
        </p:nvGrpSpPr>
        <p:grpSpPr>
          <a:xfrm>
            <a:off x="1805901" y="1779358"/>
            <a:ext cx="284847" cy="373627"/>
            <a:chOff x="1805901" y="1960358"/>
            <a:chExt cx="284847" cy="373627"/>
          </a:xfrm>
        </p:grpSpPr>
        <p:sp>
          <p:nvSpPr>
            <p:cNvPr id="11082" name="Google Shape;11082;p6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4" name="Google Shape;11084;p6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7" name="Google Shape;11087;p62"/>
          <p:cNvGrpSpPr/>
          <p:nvPr/>
        </p:nvGrpSpPr>
        <p:grpSpPr>
          <a:xfrm>
            <a:off x="6656812" y="1848388"/>
            <a:ext cx="368690" cy="245793"/>
            <a:chOff x="6656812" y="2029388"/>
            <a:chExt cx="368690" cy="245793"/>
          </a:xfrm>
        </p:grpSpPr>
        <p:sp>
          <p:nvSpPr>
            <p:cNvPr id="11088" name="Google Shape;11088;p6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62"/>
          <p:cNvGrpSpPr/>
          <p:nvPr/>
        </p:nvGrpSpPr>
        <p:grpSpPr>
          <a:xfrm>
            <a:off x="4869651" y="1831218"/>
            <a:ext cx="376654" cy="281566"/>
            <a:chOff x="4869651" y="2012218"/>
            <a:chExt cx="376654" cy="281566"/>
          </a:xfrm>
        </p:grpSpPr>
        <p:sp>
          <p:nvSpPr>
            <p:cNvPr id="11099" name="Google Shape;11099;p6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62"/>
          <p:cNvGrpSpPr/>
          <p:nvPr/>
        </p:nvGrpSpPr>
        <p:grpSpPr>
          <a:xfrm>
            <a:off x="5306224" y="1831313"/>
            <a:ext cx="367925" cy="281694"/>
            <a:chOff x="5306224" y="2012313"/>
            <a:chExt cx="367925" cy="281694"/>
          </a:xfrm>
        </p:grpSpPr>
        <p:sp>
          <p:nvSpPr>
            <p:cNvPr id="11104" name="Google Shape;11104;p6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6" name="Google Shape;11106;p6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7" name="Google Shape;11107;p62"/>
          <p:cNvGrpSpPr/>
          <p:nvPr/>
        </p:nvGrpSpPr>
        <p:grpSpPr>
          <a:xfrm>
            <a:off x="6195998" y="1802102"/>
            <a:ext cx="368308" cy="338746"/>
            <a:chOff x="6195998" y="1983102"/>
            <a:chExt cx="368308" cy="338746"/>
          </a:xfrm>
        </p:grpSpPr>
        <p:sp>
          <p:nvSpPr>
            <p:cNvPr id="11108" name="Google Shape;11108;p6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62"/>
          <p:cNvGrpSpPr/>
          <p:nvPr/>
        </p:nvGrpSpPr>
        <p:grpSpPr>
          <a:xfrm>
            <a:off x="7542031" y="1830835"/>
            <a:ext cx="369072" cy="280037"/>
            <a:chOff x="7542031" y="2011835"/>
            <a:chExt cx="369072" cy="280037"/>
          </a:xfrm>
        </p:grpSpPr>
        <p:sp>
          <p:nvSpPr>
            <p:cNvPr id="11112" name="Google Shape;11112;p6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62"/>
          <p:cNvGrpSpPr/>
          <p:nvPr/>
        </p:nvGrpSpPr>
        <p:grpSpPr>
          <a:xfrm>
            <a:off x="8010427" y="3167503"/>
            <a:ext cx="278795" cy="351615"/>
            <a:chOff x="8010427" y="3348503"/>
            <a:chExt cx="278795" cy="351615"/>
          </a:xfrm>
        </p:grpSpPr>
        <p:sp>
          <p:nvSpPr>
            <p:cNvPr id="11122" name="Google Shape;11122;p6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6" name="Google Shape;11126;p6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7" name="Google Shape;11127;p62"/>
          <p:cNvGrpSpPr/>
          <p:nvPr/>
        </p:nvGrpSpPr>
        <p:grpSpPr>
          <a:xfrm>
            <a:off x="7141900" y="3168204"/>
            <a:ext cx="281057" cy="351010"/>
            <a:chOff x="7141900" y="3349204"/>
            <a:chExt cx="281057" cy="351010"/>
          </a:xfrm>
        </p:grpSpPr>
        <p:sp>
          <p:nvSpPr>
            <p:cNvPr id="11128" name="Google Shape;11128;p6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62"/>
          <p:cNvGrpSpPr/>
          <p:nvPr/>
        </p:nvGrpSpPr>
        <p:grpSpPr>
          <a:xfrm>
            <a:off x="5314188" y="3169032"/>
            <a:ext cx="363752" cy="353113"/>
            <a:chOff x="5314188" y="3350032"/>
            <a:chExt cx="363752" cy="353113"/>
          </a:xfrm>
        </p:grpSpPr>
        <p:sp>
          <p:nvSpPr>
            <p:cNvPr id="11132" name="Google Shape;11132;p6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62"/>
          <p:cNvGrpSpPr/>
          <p:nvPr/>
        </p:nvGrpSpPr>
        <p:grpSpPr>
          <a:xfrm>
            <a:off x="5829984" y="3169032"/>
            <a:ext cx="220755" cy="352348"/>
            <a:chOff x="5829984" y="3350032"/>
            <a:chExt cx="220755" cy="352348"/>
          </a:xfrm>
        </p:grpSpPr>
        <p:sp>
          <p:nvSpPr>
            <p:cNvPr id="11135" name="Google Shape;11135;p6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62"/>
          <p:cNvGrpSpPr/>
          <p:nvPr/>
        </p:nvGrpSpPr>
        <p:grpSpPr>
          <a:xfrm>
            <a:off x="4882170" y="3168841"/>
            <a:ext cx="358464" cy="352316"/>
            <a:chOff x="4882170" y="3349841"/>
            <a:chExt cx="358464" cy="352316"/>
          </a:xfrm>
        </p:grpSpPr>
        <p:sp>
          <p:nvSpPr>
            <p:cNvPr id="11140" name="Google Shape;11140;p6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2" name="Google Shape;11142;p6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4" name="Google Shape;11144;p62"/>
          <p:cNvGrpSpPr/>
          <p:nvPr/>
        </p:nvGrpSpPr>
        <p:grpSpPr>
          <a:xfrm>
            <a:off x="3044965" y="2254220"/>
            <a:ext cx="400194" cy="324316"/>
            <a:chOff x="3044965" y="2435220"/>
            <a:chExt cx="400194" cy="324316"/>
          </a:xfrm>
        </p:grpSpPr>
        <p:sp>
          <p:nvSpPr>
            <p:cNvPr id="11145" name="Google Shape;11145;p6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62"/>
          <p:cNvGrpSpPr/>
          <p:nvPr/>
        </p:nvGrpSpPr>
        <p:grpSpPr>
          <a:xfrm>
            <a:off x="6203579" y="3167981"/>
            <a:ext cx="351615" cy="350373"/>
            <a:chOff x="6203579" y="3348981"/>
            <a:chExt cx="351615" cy="350373"/>
          </a:xfrm>
        </p:grpSpPr>
        <p:sp>
          <p:nvSpPr>
            <p:cNvPr id="11149" name="Google Shape;11149;p6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4" name="Google Shape;11154;p62"/>
          <p:cNvGrpSpPr/>
          <p:nvPr/>
        </p:nvGrpSpPr>
        <p:grpSpPr>
          <a:xfrm>
            <a:off x="4878379" y="2292892"/>
            <a:ext cx="367161" cy="287523"/>
            <a:chOff x="4878379" y="2473892"/>
            <a:chExt cx="367161" cy="287523"/>
          </a:xfrm>
        </p:grpSpPr>
        <p:sp>
          <p:nvSpPr>
            <p:cNvPr id="11155" name="Google Shape;11155;p6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62"/>
          <p:cNvGrpSpPr/>
          <p:nvPr/>
        </p:nvGrpSpPr>
        <p:grpSpPr>
          <a:xfrm>
            <a:off x="1325719" y="2706689"/>
            <a:ext cx="290581" cy="372481"/>
            <a:chOff x="1325719" y="2887689"/>
            <a:chExt cx="290581" cy="372481"/>
          </a:xfrm>
        </p:grpSpPr>
        <p:sp>
          <p:nvSpPr>
            <p:cNvPr id="11161" name="Google Shape;11161;p6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3" name="Google Shape;11163;p6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4" name="Google Shape;11164;p62"/>
          <p:cNvGrpSpPr/>
          <p:nvPr/>
        </p:nvGrpSpPr>
        <p:grpSpPr>
          <a:xfrm>
            <a:off x="3510335" y="2711499"/>
            <a:ext cx="360726" cy="361204"/>
            <a:chOff x="3510335" y="2892499"/>
            <a:chExt cx="360726" cy="361204"/>
          </a:xfrm>
        </p:grpSpPr>
        <p:sp>
          <p:nvSpPr>
            <p:cNvPr id="11165" name="Google Shape;11165;p6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0" name="Google Shape;11170;p62"/>
          <p:cNvGrpSpPr/>
          <p:nvPr/>
        </p:nvGrpSpPr>
        <p:grpSpPr>
          <a:xfrm>
            <a:off x="3086313" y="2696049"/>
            <a:ext cx="320143" cy="392581"/>
            <a:chOff x="3086313" y="2877049"/>
            <a:chExt cx="320143" cy="392581"/>
          </a:xfrm>
        </p:grpSpPr>
        <p:sp>
          <p:nvSpPr>
            <p:cNvPr id="11171" name="Google Shape;11171;p6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3" name="Google Shape;11183;p6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4" name="Google Shape;11184;p62"/>
          <p:cNvGrpSpPr/>
          <p:nvPr/>
        </p:nvGrpSpPr>
        <p:grpSpPr>
          <a:xfrm>
            <a:off x="861113" y="2704746"/>
            <a:ext cx="333809" cy="373277"/>
            <a:chOff x="861113" y="2885746"/>
            <a:chExt cx="333809" cy="373277"/>
          </a:xfrm>
        </p:grpSpPr>
        <p:sp>
          <p:nvSpPr>
            <p:cNvPr id="11185" name="Google Shape;11185;p6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8" name="Google Shape;11188;p6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0" name="Google Shape;11190;p62"/>
          <p:cNvGrpSpPr/>
          <p:nvPr/>
        </p:nvGrpSpPr>
        <p:grpSpPr>
          <a:xfrm>
            <a:off x="1297654" y="1323481"/>
            <a:ext cx="349354" cy="362223"/>
            <a:chOff x="1297654" y="1504481"/>
            <a:chExt cx="349354" cy="362223"/>
          </a:xfrm>
        </p:grpSpPr>
        <p:sp>
          <p:nvSpPr>
            <p:cNvPr id="11191" name="Google Shape;11191;p6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4" name="Google Shape;11194;p6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5" name="Google Shape;11195;p62"/>
          <p:cNvGrpSpPr/>
          <p:nvPr/>
        </p:nvGrpSpPr>
        <p:grpSpPr>
          <a:xfrm>
            <a:off x="852385" y="1329916"/>
            <a:ext cx="353145" cy="351998"/>
            <a:chOff x="852385" y="1510916"/>
            <a:chExt cx="353145" cy="351998"/>
          </a:xfrm>
        </p:grpSpPr>
        <p:sp>
          <p:nvSpPr>
            <p:cNvPr id="11196" name="Google Shape;11196;p6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62"/>
          <p:cNvGrpSpPr/>
          <p:nvPr/>
        </p:nvGrpSpPr>
        <p:grpSpPr>
          <a:xfrm>
            <a:off x="1745217" y="1334471"/>
            <a:ext cx="343269" cy="342505"/>
            <a:chOff x="1745217" y="1515471"/>
            <a:chExt cx="343269" cy="342505"/>
          </a:xfrm>
        </p:grpSpPr>
        <p:sp>
          <p:nvSpPr>
            <p:cNvPr id="11200" name="Google Shape;11200;p6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4" name="Google Shape;11204;p6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5" name="Google Shape;11205;p62"/>
          <p:cNvGrpSpPr/>
          <p:nvPr/>
        </p:nvGrpSpPr>
        <p:grpSpPr>
          <a:xfrm>
            <a:off x="3042703" y="1348137"/>
            <a:ext cx="411535" cy="315587"/>
            <a:chOff x="3042703" y="1529137"/>
            <a:chExt cx="411535" cy="315587"/>
          </a:xfrm>
        </p:grpSpPr>
        <p:sp>
          <p:nvSpPr>
            <p:cNvPr id="11206" name="Google Shape;11206;p6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62"/>
          <p:cNvGrpSpPr/>
          <p:nvPr/>
        </p:nvGrpSpPr>
        <p:grpSpPr>
          <a:xfrm>
            <a:off x="2629289" y="1363682"/>
            <a:ext cx="350501" cy="284497"/>
            <a:chOff x="2629289" y="1544682"/>
            <a:chExt cx="350501" cy="284497"/>
          </a:xfrm>
        </p:grpSpPr>
        <p:sp>
          <p:nvSpPr>
            <p:cNvPr id="11217" name="Google Shape;11217;p6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62"/>
          <p:cNvGrpSpPr/>
          <p:nvPr/>
        </p:nvGrpSpPr>
        <p:grpSpPr>
          <a:xfrm>
            <a:off x="5305077" y="1321633"/>
            <a:ext cx="367893" cy="365218"/>
            <a:chOff x="5305077" y="1502633"/>
            <a:chExt cx="367893" cy="365218"/>
          </a:xfrm>
        </p:grpSpPr>
        <p:sp>
          <p:nvSpPr>
            <p:cNvPr id="11223" name="Google Shape;11223;p6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62"/>
          <p:cNvGrpSpPr/>
          <p:nvPr/>
        </p:nvGrpSpPr>
        <p:grpSpPr>
          <a:xfrm>
            <a:off x="7100170" y="1319117"/>
            <a:ext cx="368308" cy="367033"/>
            <a:chOff x="7100170" y="1500117"/>
            <a:chExt cx="368308" cy="367033"/>
          </a:xfrm>
        </p:grpSpPr>
        <p:sp>
          <p:nvSpPr>
            <p:cNvPr id="11226" name="Google Shape;11226;p6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9" name="Google Shape;11239;p6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0" name="Google Shape;11240;p62"/>
          <p:cNvGrpSpPr/>
          <p:nvPr/>
        </p:nvGrpSpPr>
        <p:grpSpPr>
          <a:xfrm>
            <a:off x="6649231" y="1319021"/>
            <a:ext cx="390287" cy="367065"/>
            <a:chOff x="6649231" y="1500021"/>
            <a:chExt cx="390287" cy="367065"/>
          </a:xfrm>
        </p:grpSpPr>
        <p:sp>
          <p:nvSpPr>
            <p:cNvPr id="11241" name="Google Shape;11241;p6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62"/>
          <p:cNvGrpSpPr/>
          <p:nvPr/>
        </p:nvGrpSpPr>
        <p:grpSpPr>
          <a:xfrm>
            <a:off x="5746938" y="1362503"/>
            <a:ext cx="387261" cy="280356"/>
            <a:chOff x="5746938" y="1543503"/>
            <a:chExt cx="387261" cy="280356"/>
          </a:xfrm>
        </p:grpSpPr>
        <p:sp>
          <p:nvSpPr>
            <p:cNvPr id="11254" name="Google Shape;11254;p6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62"/>
          <p:cNvGrpSpPr/>
          <p:nvPr/>
        </p:nvGrpSpPr>
        <p:grpSpPr>
          <a:xfrm>
            <a:off x="6196730" y="1344346"/>
            <a:ext cx="369072" cy="317467"/>
            <a:chOff x="6196730" y="1525346"/>
            <a:chExt cx="369072" cy="317467"/>
          </a:xfrm>
        </p:grpSpPr>
        <p:sp>
          <p:nvSpPr>
            <p:cNvPr id="11257" name="Google Shape;11257;p6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62"/>
          <p:cNvGrpSpPr/>
          <p:nvPr/>
        </p:nvGrpSpPr>
        <p:grpSpPr>
          <a:xfrm>
            <a:off x="4940592" y="1319690"/>
            <a:ext cx="246558" cy="367161"/>
            <a:chOff x="4940592" y="1500690"/>
            <a:chExt cx="246558" cy="367161"/>
          </a:xfrm>
        </p:grpSpPr>
        <p:sp>
          <p:nvSpPr>
            <p:cNvPr id="11261" name="Google Shape;11261;p6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2"/>
          <p:cNvGrpSpPr/>
          <p:nvPr/>
        </p:nvGrpSpPr>
        <p:grpSpPr>
          <a:xfrm>
            <a:off x="7964906" y="1318894"/>
            <a:ext cx="380858" cy="367575"/>
            <a:chOff x="7964906" y="1499894"/>
            <a:chExt cx="380858" cy="367575"/>
          </a:xfrm>
        </p:grpSpPr>
        <p:sp>
          <p:nvSpPr>
            <p:cNvPr id="11266" name="Google Shape;11266;p6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9" name="Google Shape;11269;p6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0" name="Google Shape;11270;p62"/>
          <p:cNvGrpSpPr/>
          <p:nvPr/>
        </p:nvGrpSpPr>
        <p:grpSpPr>
          <a:xfrm>
            <a:off x="8007400" y="2721278"/>
            <a:ext cx="285230" cy="355597"/>
            <a:chOff x="8007400" y="2902278"/>
            <a:chExt cx="285230" cy="355597"/>
          </a:xfrm>
        </p:grpSpPr>
        <p:sp>
          <p:nvSpPr>
            <p:cNvPr id="11271" name="Google Shape;11271;p6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62"/>
          <p:cNvGrpSpPr/>
          <p:nvPr/>
        </p:nvGrpSpPr>
        <p:grpSpPr>
          <a:xfrm>
            <a:off x="6219124" y="2721788"/>
            <a:ext cx="318231" cy="355470"/>
            <a:chOff x="6219124" y="2902788"/>
            <a:chExt cx="318231" cy="355470"/>
          </a:xfrm>
        </p:grpSpPr>
        <p:sp>
          <p:nvSpPr>
            <p:cNvPr id="11274" name="Google Shape;11274;p6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7" name="Google Shape;11277;p62"/>
          <p:cNvGrpSpPr/>
          <p:nvPr/>
        </p:nvGrpSpPr>
        <p:grpSpPr>
          <a:xfrm>
            <a:off x="4969421" y="2721852"/>
            <a:ext cx="185109" cy="355406"/>
            <a:chOff x="4969421" y="2902852"/>
            <a:chExt cx="185109" cy="355406"/>
          </a:xfrm>
        </p:grpSpPr>
        <p:sp>
          <p:nvSpPr>
            <p:cNvPr id="11278" name="Google Shape;11278;p6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4" name="Google Shape;11284;p6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6" name="Google Shape;11286;p62"/>
          <p:cNvGrpSpPr/>
          <p:nvPr/>
        </p:nvGrpSpPr>
        <p:grpSpPr>
          <a:xfrm>
            <a:off x="6685259" y="2721852"/>
            <a:ext cx="311414" cy="355406"/>
            <a:chOff x="6685259" y="2902852"/>
            <a:chExt cx="311414" cy="355406"/>
          </a:xfrm>
        </p:grpSpPr>
        <p:sp>
          <p:nvSpPr>
            <p:cNvPr id="11287" name="Google Shape;11287;p6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2"/>
          <p:cNvGrpSpPr/>
          <p:nvPr/>
        </p:nvGrpSpPr>
        <p:grpSpPr>
          <a:xfrm>
            <a:off x="5309250" y="2722170"/>
            <a:ext cx="359579" cy="355852"/>
            <a:chOff x="5309250" y="2903170"/>
            <a:chExt cx="359579" cy="355852"/>
          </a:xfrm>
        </p:grpSpPr>
        <p:sp>
          <p:nvSpPr>
            <p:cNvPr id="11291" name="Google Shape;11291;p6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62"/>
          <p:cNvGrpSpPr/>
          <p:nvPr/>
        </p:nvGrpSpPr>
        <p:grpSpPr>
          <a:xfrm>
            <a:off x="2199565" y="2240172"/>
            <a:ext cx="312179" cy="353431"/>
            <a:chOff x="2199565" y="2421172"/>
            <a:chExt cx="312179" cy="353431"/>
          </a:xfrm>
        </p:grpSpPr>
        <p:sp>
          <p:nvSpPr>
            <p:cNvPr id="11295" name="Google Shape;11295;p6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62"/>
          <p:cNvGrpSpPr/>
          <p:nvPr/>
        </p:nvGrpSpPr>
        <p:grpSpPr>
          <a:xfrm>
            <a:off x="1750887" y="2244727"/>
            <a:ext cx="320143" cy="343269"/>
            <a:chOff x="1750887" y="2425727"/>
            <a:chExt cx="320143" cy="343269"/>
          </a:xfrm>
        </p:grpSpPr>
        <p:sp>
          <p:nvSpPr>
            <p:cNvPr id="11298" name="Google Shape;11298;p6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62"/>
          <p:cNvGrpSpPr/>
          <p:nvPr/>
        </p:nvGrpSpPr>
        <p:grpSpPr>
          <a:xfrm>
            <a:off x="1298037" y="2244727"/>
            <a:ext cx="338364" cy="342887"/>
            <a:chOff x="1298037" y="2425727"/>
            <a:chExt cx="338364" cy="342887"/>
          </a:xfrm>
        </p:grpSpPr>
        <p:sp>
          <p:nvSpPr>
            <p:cNvPr id="11301" name="Google Shape;11301;p6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5" name="Google Shape;11305;p6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6" name="Google Shape;11306;p62"/>
          <p:cNvGrpSpPr/>
          <p:nvPr/>
        </p:nvGrpSpPr>
        <p:grpSpPr>
          <a:xfrm>
            <a:off x="3974207" y="2248009"/>
            <a:ext cx="320143" cy="338491"/>
            <a:chOff x="3974207" y="2429009"/>
            <a:chExt cx="320143" cy="338491"/>
          </a:xfrm>
        </p:grpSpPr>
        <p:sp>
          <p:nvSpPr>
            <p:cNvPr id="11307" name="Google Shape;11307;p6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62"/>
          <p:cNvGrpSpPr/>
          <p:nvPr/>
        </p:nvGrpSpPr>
        <p:grpSpPr>
          <a:xfrm>
            <a:off x="2623237" y="2250047"/>
            <a:ext cx="355024" cy="332630"/>
            <a:chOff x="2623237" y="2431047"/>
            <a:chExt cx="355024" cy="332630"/>
          </a:xfrm>
        </p:grpSpPr>
        <p:sp>
          <p:nvSpPr>
            <p:cNvPr id="11310" name="Google Shape;11310;p6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62"/>
          <p:cNvGrpSpPr/>
          <p:nvPr/>
        </p:nvGrpSpPr>
        <p:grpSpPr>
          <a:xfrm>
            <a:off x="6657194" y="2253073"/>
            <a:ext cx="375507" cy="367925"/>
            <a:chOff x="6657194" y="2434073"/>
            <a:chExt cx="375507" cy="367925"/>
          </a:xfrm>
        </p:grpSpPr>
        <p:sp>
          <p:nvSpPr>
            <p:cNvPr id="11315" name="Google Shape;11315;p6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62"/>
          <p:cNvGrpSpPr/>
          <p:nvPr/>
        </p:nvGrpSpPr>
        <p:grpSpPr>
          <a:xfrm>
            <a:off x="7101317" y="2260655"/>
            <a:ext cx="367925" cy="352380"/>
            <a:chOff x="7101317" y="2441655"/>
            <a:chExt cx="367925" cy="352380"/>
          </a:xfrm>
        </p:grpSpPr>
        <p:sp>
          <p:nvSpPr>
            <p:cNvPr id="11319" name="Google Shape;11319;p6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62"/>
          <p:cNvGrpSpPr/>
          <p:nvPr/>
        </p:nvGrpSpPr>
        <p:grpSpPr>
          <a:xfrm>
            <a:off x="5756399" y="2253456"/>
            <a:ext cx="367925" cy="367161"/>
            <a:chOff x="5756399" y="2434456"/>
            <a:chExt cx="367925" cy="367161"/>
          </a:xfrm>
        </p:grpSpPr>
        <p:sp>
          <p:nvSpPr>
            <p:cNvPr id="11322" name="Google Shape;11322;p6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9" name="Google Shape;11329;p6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1" name="Google Shape;11331;p62"/>
          <p:cNvGrpSpPr/>
          <p:nvPr/>
        </p:nvGrpSpPr>
        <p:grpSpPr>
          <a:xfrm>
            <a:off x="7964906" y="2253073"/>
            <a:ext cx="373627" cy="367925"/>
            <a:chOff x="7964906" y="2434073"/>
            <a:chExt cx="373627" cy="367925"/>
          </a:xfrm>
        </p:grpSpPr>
        <p:sp>
          <p:nvSpPr>
            <p:cNvPr id="11332" name="Google Shape;11332;p6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62"/>
          <p:cNvGrpSpPr/>
          <p:nvPr/>
        </p:nvGrpSpPr>
        <p:grpSpPr>
          <a:xfrm>
            <a:off x="6194086" y="2256737"/>
            <a:ext cx="369837" cy="360471"/>
            <a:chOff x="6194086" y="2437737"/>
            <a:chExt cx="369837" cy="360471"/>
          </a:xfrm>
        </p:grpSpPr>
        <p:sp>
          <p:nvSpPr>
            <p:cNvPr id="11335" name="Google Shape;11335;p6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7" name="Google Shape;11337;p6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338" name="Google Shape;11338;p6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42" name="Shape 11342"/>
        <p:cNvGrpSpPr/>
        <p:nvPr/>
      </p:nvGrpSpPr>
      <p:grpSpPr>
        <a:xfrm>
          <a:off x="0" y="0"/>
          <a:ext cx="0" cy="0"/>
          <a:chOff x="0" y="0"/>
          <a:chExt cx="0" cy="0"/>
        </a:xfrm>
      </p:grpSpPr>
      <p:grpSp>
        <p:nvGrpSpPr>
          <p:cNvPr id="11343" name="Google Shape;11343;p63"/>
          <p:cNvGrpSpPr/>
          <p:nvPr/>
        </p:nvGrpSpPr>
        <p:grpSpPr>
          <a:xfrm>
            <a:off x="3122257" y="1334344"/>
            <a:ext cx="294850" cy="349434"/>
            <a:chOff x="3122257" y="1508594"/>
            <a:chExt cx="294850" cy="349434"/>
          </a:xfrm>
        </p:grpSpPr>
        <p:sp>
          <p:nvSpPr>
            <p:cNvPr id="11344" name="Google Shape;11344;p6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63"/>
          <p:cNvGrpSpPr/>
          <p:nvPr/>
        </p:nvGrpSpPr>
        <p:grpSpPr>
          <a:xfrm>
            <a:off x="910723" y="1333962"/>
            <a:ext cx="251660" cy="350166"/>
            <a:chOff x="910723" y="1508212"/>
            <a:chExt cx="251660" cy="350166"/>
          </a:xfrm>
        </p:grpSpPr>
        <p:sp>
          <p:nvSpPr>
            <p:cNvPr id="11350" name="Google Shape;11350;p6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63"/>
          <p:cNvGrpSpPr/>
          <p:nvPr/>
        </p:nvGrpSpPr>
        <p:grpSpPr>
          <a:xfrm>
            <a:off x="1308631" y="1333580"/>
            <a:ext cx="350166" cy="350198"/>
            <a:chOff x="1308631" y="1507830"/>
            <a:chExt cx="350166" cy="350198"/>
          </a:xfrm>
        </p:grpSpPr>
        <p:sp>
          <p:nvSpPr>
            <p:cNvPr id="11368" name="Google Shape;11368;p6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2" name="Google Shape;11372;p63"/>
          <p:cNvGrpSpPr/>
          <p:nvPr/>
        </p:nvGrpSpPr>
        <p:grpSpPr>
          <a:xfrm>
            <a:off x="1756921" y="1335489"/>
            <a:ext cx="345997" cy="345997"/>
            <a:chOff x="1756921" y="1509739"/>
            <a:chExt cx="345997" cy="345997"/>
          </a:xfrm>
        </p:grpSpPr>
        <p:sp>
          <p:nvSpPr>
            <p:cNvPr id="11373" name="Google Shape;11373;p6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63"/>
          <p:cNvGrpSpPr/>
          <p:nvPr/>
        </p:nvGrpSpPr>
        <p:grpSpPr>
          <a:xfrm>
            <a:off x="2216956" y="1336253"/>
            <a:ext cx="318721" cy="345615"/>
            <a:chOff x="2216956" y="1510503"/>
            <a:chExt cx="318721" cy="345615"/>
          </a:xfrm>
        </p:grpSpPr>
        <p:sp>
          <p:nvSpPr>
            <p:cNvPr id="11391" name="Google Shape;11391;p6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63"/>
          <p:cNvGrpSpPr/>
          <p:nvPr/>
        </p:nvGrpSpPr>
        <p:grpSpPr>
          <a:xfrm>
            <a:off x="3988156" y="1394211"/>
            <a:ext cx="349052" cy="230049"/>
            <a:chOff x="3988156" y="1568461"/>
            <a:chExt cx="349052" cy="230049"/>
          </a:xfrm>
        </p:grpSpPr>
        <p:sp>
          <p:nvSpPr>
            <p:cNvPr id="11397" name="Google Shape;11397;p6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63"/>
          <p:cNvGrpSpPr/>
          <p:nvPr/>
        </p:nvGrpSpPr>
        <p:grpSpPr>
          <a:xfrm>
            <a:off x="2633037" y="1325623"/>
            <a:ext cx="379002" cy="366112"/>
            <a:chOff x="2633037" y="1499873"/>
            <a:chExt cx="379002" cy="366112"/>
          </a:xfrm>
        </p:grpSpPr>
        <p:sp>
          <p:nvSpPr>
            <p:cNvPr id="11405" name="Google Shape;11405;p6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63"/>
          <p:cNvGrpSpPr/>
          <p:nvPr/>
        </p:nvGrpSpPr>
        <p:grpSpPr>
          <a:xfrm>
            <a:off x="6675256" y="1341919"/>
            <a:ext cx="327823" cy="357009"/>
            <a:chOff x="6675256" y="1516169"/>
            <a:chExt cx="327823" cy="357009"/>
          </a:xfrm>
        </p:grpSpPr>
        <p:sp>
          <p:nvSpPr>
            <p:cNvPr id="11412" name="Google Shape;11412;p6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63"/>
          <p:cNvGrpSpPr/>
          <p:nvPr/>
        </p:nvGrpSpPr>
        <p:grpSpPr>
          <a:xfrm>
            <a:off x="8020159" y="1342301"/>
            <a:ext cx="300897" cy="356627"/>
            <a:chOff x="8020159" y="1516551"/>
            <a:chExt cx="300897" cy="356627"/>
          </a:xfrm>
        </p:grpSpPr>
        <p:sp>
          <p:nvSpPr>
            <p:cNvPr id="11422" name="Google Shape;11422;p6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63"/>
          <p:cNvGrpSpPr/>
          <p:nvPr/>
        </p:nvGrpSpPr>
        <p:grpSpPr>
          <a:xfrm>
            <a:off x="5377363" y="1341919"/>
            <a:ext cx="257357" cy="356627"/>
            <a:chOff x="5377363" y="1516169"/>
            <a:chExt cx="257357" cy="356627"/>
          </a:xfrm>
        </p:grpSpPr>
        <p:sp>
          <p:nvSpPr>
            <p:cNvPr id="11428" name="Google Shape;11428;p6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63"/>
          <p:cNvGrpSpPr/>
          <p:nvPr/>
        </p:nvGrpSpPr>
        <p:grpSpPr>
          <a:xfrm>
            <a:off x="4880567" y="1361620"/>
            <a:ext cx="356245" cy="317607"/>
            <a:chOff x="4880567" y="1535870"/>
            <a:chExt cx="356245" cy="317607"/>
          </a:xfrm>
        </p:grpSpPr>
        <p:sp>
          <p:nvSpPr>
            <p:cNvPr id="11446" name="Google Shape;11446;p6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63"/>
          <p:cNvGrpSpPr/>
          <p:nvPr/>
        </p:nvGrpSpPr>
        <p:grpSpPr>
          <a:xfrm>
            <a:off x="5771483" y="1341537"/>
            <a:ext cx="357359" cy="357391"/>
            <a:chOff x="5771483" y="1515787"/>
            <a:chExt cx="357359" cy="357391"/>
          </a:xfrm>
        </p:grpSpPr>
        <p:sp>
          <p:nvSpPr>
            <p:cNvPr id="11452" name="Google Shape;11452;p6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63"/>
          <p:cNvGrpSpPr/>
          <p:nvPr/>
        </p:nvGrpSpPr>
        <p:grpSpPr>
          <a:xfrm>
            <a:off x="7121669" y="1359360"/>
            <a:ext cx="321362" cy="321362"/>
            <a:chOff x="7121669" y="1533610"/>
            <a:chExt cx="321362" cy="321362"/>
          </a:xfrm>
        </p:grpSpPr>
        <p:sp>
          <p:nvSpPr>
            <p:cNvPr id="11457" name="Google Shape;11457;p6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63"/>
          <p:cNvGrpSpPr/>
          <p:nvPr/>
        </p:nvGrpSpPr>
        <p:grpSpPr>
          <a:xfrm>
            <a:off x="7562766" y="1340614"/>
            <a:ext cx="327059" cy="360192"/>
            <a:chOff x="7562766" y="1514864"/>
            <a:chExt cx="327059" cy="360192"/>
          </a:xfrm>
        </p:grpSpPr>
        <p:sp>
          <p:nvSpPr>
            <p:cNvPr id="11462" name="Google Shape;11462;p6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6" name="Google Shape;11466;p63"/>
          <p:cNvGrpSpPr/>
          <p:nvPr/>
        </p:nvGrpSpPr>
        <p:grpSpPr>
          <a:xfrm>
            <a:off x="6221229" y="1324423"/>
            <a:ext cx="361636" cy="362183"/>
            <a:chOff x="6259175" y="1559008"/>
            <a:chExt cx="271743" cy="272093"/>
          </a:xfrm>
        </p:grpSpPr>
        <p:sp>
          <p:nvSpPr>
            <p:cNvPr id="11467" name="Google Shape;11467;p6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63"/>
          <p:cNvGrpSpPr/>
          <p:nvPr/>
        </p:nvGrpSpPr>
        <p:grpSpPr>
          <a:xfrm>
            <a:off x="6671087" y="1835054"/>
            <a:ext cx="332757" cy="281833"/>
            <a:chOff x="6671087" y="2009304"/>
            <a:chExt cx="332757" cy="281833"/>
          </a:xfrm>
        </p:grpSpPr>
        <p:sp>
          <p:nvSpPr>
            <p:cNvPr id="11485" name="Google Shape;11485;p6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7" name="Google Shape;11487;p6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8" name="Google Shape;11488;p63"/>
          <p:cNvGrpSpPr/>
          <p:nvPr/>
        </p:nvGrpSpPr>
        <p:grpSpPr>
          <a:xfrm>
            <a:off x="2201806" y="1802335"/>
            <a:ext cx="349784" cy="349434"/>
            <a:chOff x="2201806" y="1976585"/>
            <a:chExt cx="349784" cy="349434"/>
          </a:xfrm>
        </p:grpSpPr>
        <p:sp>
          <p:nvSpPr>
            <p:cNvPr id="11489" name="Google Shape;11489;p6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63"/>
          <p:cNvGrpSpPr/>
          <p:nvPr/>
        </p:nvGrpSpPr>
        <p:grpSpPr>
          <a:xfrm>
            <a:off x="3094217" y="1802335"/>
            <a:ext cx="350198" cy="350548"/>
            <a:chOff x="3094217" y="1976585"/>
            <a:chExt cx="350198" cy="350548"/>
          </a:xfrm>
        </p:grpSpPr>
        <p:sp>
          <p:nvSpPr>
            <p:cNvPr id="11494" name="Google Shape;11494;p6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7" name="Google Shape;11507;p6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8" name="Google Shape;11508;p63"/>
          <p:cNvGrpSpPr/>
          <p:nvPr/>
        </p:nvGrpSpPr>
        <p:grpSpPr>
          <a:xfrm>
            <a:off x="3979435" y="1802335"/>
            <a:ext cx="345265" cy="349848"/>
            <a:chOff x="3979435" y="1976585"/>
            <a:chExt cx="345265" cy="349848"/>
          </a:xfrm>
        </p:grpSpPr>
        <p:sp>
          <p:nvSpPr>
            <p:cNvPr id="11509" name="Google Shape;11509;p6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63"/>
          <p:cNvGrpSpPr/>
          <p:nvPr/>
        </p:nvGrpSpPr>
        <p:grpSpPr>
          <a:xfrm>
            <a:off x="3541011" y="1334344"/>
            <a:ext cx="350166" cy="349434"/>
            <a:chOff x="3541011" y="1508594"/>
            <a:chExt cx="350166" cy="349434"/>
          </a:xfrm>
        </p:grpSpPr>
        <p:sp>
          <p:nvSpPr>
            <p:cNvPr id="11527" name="Google Shape;11527;p6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63"/>
          <p:cNvGrpSpPr/>
          <p:nvPr/>
        </p:nvGrpSpPr>
        <p:grpSpPr>
          <a:xfrm>
            <a:off x="3576626" y="1801571"/>
            <a:ext cx="284251" cy="351694"/>
            <a:chOff x="3576626" y="1975821"/>
            <a:chExt cx="284251" cy="351694"/>
          </a:xfrm>
        </p:grpSpPr>
        <p:sp>
          <p:nvSpPr>
            <p:cNvPr id="11541" name="Google Shape;11541;p6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4" name="Google Shape;11544;p63"/>
          <p:cNvGrpSpPr/>
          <p:nvPr/>
        </p:nvGrpSpPr>
        <p:grpSpPr>
          <a:xfrm>
            <a:off x="2722090" y="2715912"/>
            <a:ext cx="238770" cy="371841"/>
            <a:chOff x="2722090" y="2890162"/>
            <a:chExt cx="238770" cy="371841"/>
          </a:xfrm>
        </p:grpSpPr>
        <p:sp>
          <p:nvSpPr>
            <p:cNvPr id="11545" name="Google Shape;11545;p6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8" name="Google Shape;11548;p6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9" name="Google Shape;11549;p63"/>
          <p:cNvGrpSpPr/>
          <p:nvPr/>
        </p:nvGrpSpPr>
        <p:grpSpPr>
          <a:xfrm>
            <a:off x="6216367" y="1795906"/>
            <a:ext cx="361147" cy="361147"/>
            <a:chOff x="6216367" y="1970156"/>
            <a:chExt cx="361147" cy="361147"/>
          </a:xfrm>
        </p:grpSpPr>
        <p:sp>
          <p:nvSpPr>
            <p:cNvPr id="11550" name="Google Shape;11550;p6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63"/>
          <p:cNvGrpSpPr/>
          <p:nvPr/>
        </p:nvGrpSpPr>
        <p:grpSpPr>
          <a:xfrm>
            <a:off x="1289311" y="2751972"/>
            <a:ext cx="408156" cy="299783"/>
            <a:chOff x="1289311" y="2926222"/>
            <a:chExt cx="408156" cy="299783"/>
          </a:xfrm>
        </p:grpSpPr>
        <p:sp>
          <p:nvSpPr>
            <p:cNvPr id="11555" name="Google Shape;11555;p6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63"/>
          <p:cNvGrpSpPr/>
          <p:nvPr/>
        </p:nvGrpSpPr>
        <p:grpSpPr>
          <a:xfrm>
            <a:off x="7978465" y="1795142"/>
            <a:ext cx="361147" cy="360797"/>
            <a:chOff x="7978465" y="1969392"/>
            <a:chExt cx="361147" cy="360797"/>
          </a:xfrm>
        </p:grpSpPr>
        <p:sp>
          <p:nvSpPr>
            <p:cNvPr id="11558" name="Google Shape;11558;p6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7" name="Google Shape;11567;p6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8" name="Google Shape;11568;p63"/>
          <p:cNvGrpSpPr/>
          <p:nvPr/>
        </p:nvGrpSpPr>
        <p:grpSpPr>
          <a:xfrm>
            <a:off x="854261" y="2734563"/>
            <a:ext cx="377474" cy="335748"/>
            <a:chOff x="854261" y="2908813"/>
            <a:chExt cx="377474" cy="335748"/>
          </a:xfrm>
        </p:grpSpPr>
        <p:sp>
          <p:nvSpPr>
            <p:cNvPr id="11569" name="Google Shape;11569;p6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63"/>
          <p:cNvGrpSpPr/>
          <p:nvPr/>
        </p:nvGrpSpPr>
        <p:grpSpPr>
          <a:xfrm>
            <a:off x="1749728" y="2720527"/>
            <a:ext cx="386927" cy="363438"/>
            <a:chOff x="1749728" y="2894777"/>
            <a:chExt cx="386927" cy="363438"/>
          </a:xfrm>
        </p:grpSpPr>
        <p:sp>
          <p:nvSpPr>
            <p:cNvPr id="11575" name="Google Shape;11575;p6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63"/>
          <p:cNvGrpSpPr/>
          <p:nvPr/>
        </p:nvGrpSpPr>
        <p:grpSpPr>
          <a:xfrm>
            <a:off x="7098912" y="1795142"/>
            <a:ext cx="359651" cy="361560"/>
            <a:chOff x="7098912" y="1969392"/>
            <a:chExt cx="359651" cy="361560"/>
          </a:xfrm>
        </p:grpSpPr>
        <p:sp>
          <p:nvSpPr>
            <p:cNvPr id="11583" name="Google Shape;11583;p6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6" name="Google Shape;11596;p6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7" name="Google Shape;11597;p63"/>
          <p:cNvGrpSpPr/>
          <p:nvPr/>
        </p:nvGrpSpPr>
        <p:grpSpPr>
          <a:xfrm>
            <a:off x="5352728" y="1815989"/>
            <a:ext cx="327091" cy="322508"/>
            <a:chOff x="5352728" y="1990239"/>
            <a:chExt cx="327091" cy="322508"/>
          </a:xfrm>
        </p:grpSpPr>
        <p:sp>
          <p:nvSpPr>
            <p:cNvPr id="11598" name="Google Shape;11598;p6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63"/>
          <p:cNvGrpSpPr/>
          <p:nvPr/>
        </p:nvGrpSpPr>
        <p:grpSpPr>
          <a:xfrm>
            <a:off x="7538896" y="1795906"/>
            <a:ext cx="361147" cy="361529"/>
            <a:chOff x="7538896" y="1970156"/>
            <a:chExt cx="361147" cy="361529"/>
          </a:xfrm>
        </p:grpSpPr>
        <p:sp>
          <p:nvSpPr>
            <p:cNvPr id="11602" name="Google Shape;11602;p6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63"/>
          <p:cNvGrpSpPr/>
          <p:nvPr/>
        </p:nvGrpSpPr>
        <p:grpSpPr>
          <a:xfrm>
            <a:off x="4896099" y="1796670"/>
            <a:ext cx="358155" cy="358123"/>
            <a:chOff x="4896099" y="1970920"/>
            <a:chExt cx="358155" cy="358123"/>
          </a:xfrm>
        </p:grpSpPr>
        <p:sp>
          <p:nvSpPr>
            <p:cNvPr id="11609" name="Google Shape;11609;p6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63"/>
          <p:cNvGrpSpPr/>
          <p:nvPr/>
        </p:nvGrpSpPr>
        <p:grpSpPr>
          <a:xfrm>
            <a:off x="4048787" y="2802769"/>
            <a:ext cx="283488" cy="198604"/>
            <a:chOff x="4048787" y="2977019"/>
            <a:chExt cx="283488" cy="198604"/>
          </a:xfrm>
        </p:grpSpPr>
        <p:sp>
          <p:nvSpPr>
            <p:cNvPr id="11613" name="Google Shape;11613;p6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63"/>
          <p:cNvGrpSpPr/>
          <p:nvPr/>
        </p:nvGrpSpPr>
        <p:grpSpPr>
          <a:xfrm>
            <a:off x="4054103" y="2255941"/>
            <a:ext cx="218687" cy="349052"/>
            <a:chOff x="4054103" y="2430191"/>
            <a:chExt cx="218687" cy="349052"/>
          </a:xfrm>
        </p:grpSpPr>
        <p:sp>
          <p:nvSpPr>
            <p:cNvPr id="11620" name="Google Shape;11620;p6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63"/>
          <p:cNvGrpSpPr/>
          <p:nvPr/>
        </p:nvGrpSpPr>
        <p:grpSpPr>
          <a:xfrm>
            <a:off x="2185128" y="2253299"/>
            <a:ext cx="382758" cy="356595"/>
            <a:chOff x="2185128" y="2427549"/>
            <a:chExt cx="382758" cy="356595"/>
          </a:xfrm>
        </p:grpSpPr>
        <p:sp>
          <p:nvSpPr>
            <p:cNvPr id="11623" name="Google Shape;11623;p6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3"/>
          <p:cNvGrpSpPr/>
          <p:nvPr/>
        </p:nvGrpSpPr>
        <p:grpSpPr>
          <a:xfrm>
            <a:off x="2656907" y="2265043"/>
            <a:ext cx="332757" cy="332343"/>
            <a:chOff x="2656907" y="2439293"/>
            <a:chExt cx="332757" cy="332343"/>
          </a:xfrm>
        </p:grpSpPr>
        <p:sp>
          <p:nvSpPr>
            <p:cNvPr id="11628" name="Google Shape;11628;p6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63"/>
          <p:cNvGrpSpPr/>
          <p:nvPr/>
        </p:nvGrpSpPr>
        <p:grpSpPr>
          <a:xfrm>
            <a:off x="1731523" y="2248366"/>
            <a:ext cx="399435" cy="365698"/>
            <a:chOff x="1731523" y="2422616"/>
            <a:chExt cx="399435" cy="365698"/>
          </a:xfrm>
        </p:grpSpPr>
        <p:sp>
          <p:nvSpPr>
            <p:cNvPr id="11636" name="Google Shape;11636;p6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3"/>
          <p:cNvGrpSpPr/>
          <p:nvPr/>
        </p:nvGrpSpPr>
        <p:grpSpPr>
          <a:xfrm>
            <a:off x="3097241" y="2259314"/>
            <a:ext cx="344883" cy="343387"/>
            <a:chOff x="3097241" y="2433564"/>
            <a:chExt cx="344883" cy="343387"/>
          </a:xfrm>
        </p:grpSpPr>
        <p:sp>
          <p:nvSpPr>
            <p:cNvPr id="11640" name="Google Shape;11640;p6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63"/>
          <p:cNvGrpSpPr/>
          <p:nvPr/>
        </p:nvGrpSpPr>
        <p:grpSpPr>
          <a:xfrm>
            <a:off x="1278299" y="2265043"/>
            <a:ext cx="410829" cy="332343"/>
            <a:chOff x="1278299" y="2439293"/>
            <a:chExt cx="410829" cy="332343"/>
          </a:xfrm>
        </p:grpSpPr>
        <p:sp>
          <p:nvSpPr>
            <p:cNvPr id="11650" name="Google Shape;11650;p6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3"/>
          <p:cNvGrpSpPr/>
          <p:nvPr/>
        </p:nvGrpSpPr>
        <p:grpSpPr>
          <a:xfrm>
            <a:off x="2661459" y="1840751"/>
            <a:ext cx="322508" cy="273494"/>
            <a:chOff x="2661459" y="2015001"/>
            <a:chExt cx="322508" cy="273494"/>
          </a:xfrm>
        </p:grpSpPr>
        <p:sp>
          <p:nvSpPr>
            <p:cNvPr id="11659" name="Google Shape;11659;p6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63"/>
          <p:cNvGrpSpPr/>
          <p:nvPr/>
        </p:nvGrpSpPr>
        <p:grpSpPr>
          <a:xfrm>
            <a:off x="870939" y="2265043"/>
            <a:ext cx="331993" cy="331993"/>
            <a:chOff x="870939" y="2439293"/>
            <a:chExt cx="331993" cy="331993"/>
          </a:xfrm>
        </p:grpSpPr>
        <p:sp>
          <p:nvSpPr>
            <p:cNvPr id="11662" name="Google Shape;11662;p6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3"/>
          <p:cNvGrpSpPr/>
          <p:nvPr/>
        </p:nvGrpSpPr>
        <p:grpSpPr>
          <a:xfrm>
            <a:off x="6644957" y="2282103"/>
            <a:ext cx="371395" cy="278904"/>
            <a:chOff x="6644957" y="2456353"/>
            <a:chExt cx="371395" cy="278904"/>
          </a:xfrm>
        </p:grpSpPr>
        <p:sp>
          <p:nvSpPr>
            <p:cNvPr id="11679" name="Google Shape;11679;p6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63"/>
          <p:cNvGrpSpPr/>
          <p:nvPr/>
        </p:nvGrpSpPr>
        <p:grpSpPr>
          <a:xfrm>
            <a:off x="5388757" y="2240409"/>
            <a:ext cx="260349" cy="362292"/>
            <a:chOff x="5388757" y="2414659"/>
            <a:chExt cx="260349" cy="362292"/>
          </a:xfrm>
        </p:grpSpPr>
        <p:sp>
          <p:nvSpPr>
            <p:cNvPr id="11685" name="Google Shape;11685;p6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63"/>
          <p:cNvGrpSpPr/>
          <p:nvPr/>
        </p:nvGrpSpPr>
        <p:grpSpPr>
          <a:xfrm>
            <a:off x="3567142" y="2731507"/>
            <a:ext cx="348288" cy="340331"/>
            <a:chOff x="3567142" y="2905757"/>
            <a:chExt cx="348288" cy="340331"/>
          </a:xfrm>
        </p:grpSpPr>
        <p:sp>
          <p:nvSpPr>
            <p:cNvPr id="11706" name="Google Shape;11706;p6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63"/>
          <p:cNvGrpSpPr/>
          <p:nvPr/>
        </p:nvGrpSpPr>
        <p:grpSpPr>
          <a:xfrm>
            <a:off x="870939" y="1801571"/>
            <a:ext cx="332375" cy="350071"/>
            <a:chOff x="870939" y="1975821"/>
            <a:chExt cx="332375" cy="350071"/>
          </a:xfrm>
        </p:grpSpPr>
        <p:sp>
          <p:nvSpPr>
            <p:cNvPr id="11712" name="Google Shape;11712;p6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63"/>
          <p:cNvGrpSpPr/>
          <p:nvPr/>
        </p:nvGrpSpPr>
        <p:grpSpPr>
          <a:xfrm>
            <a:off x="7967103" y="2240791"/>
            <a:ext cx="355863" cy="361911"/>
            <a:chOff x="7967103" y="2415041"/>
            <a:chExt cx="355863" cy="361911"/>
          </a:xfrm>
        </p:grpSpPr>
        <p:sp>
          <p:nvSpPr>
            <p:cNvPr id="11717" name="Google Shape;11717;p6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63"/>
          <p:cNvGrpSpPr/>
          <p:nvPr/>
        </p:nvGrpSpPr>
        <p:grpSpPr>
          <a:xfrm>
            <a:off x="7529411" y="2240409"/>
            <a:ext cx="355863" cy="362292"/>
            <a:chOff x="7529411" y="2414659"/>
            <a:chExt cx="355863" cy="362292"/>
          </a:xfrm>
        </p:grpSpPr>
        <p:sp>
          <p:nvSpPr>
            <p:cNvPr id="11729" name="Google Shape;11729;p6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63"/>
          <p:cNvGrpSpPr/>
          <p:nvPr/>
        </p:nvGrpSpPr>
        <p:grpSpPr>
          <a:xfrm>
            <a:off x="5733194" y="2257468"/>
            <a:ext cx="446826" cy="327059"/>
            <a:chOff x="5733194" y="2431718"/>
            <a:chExt cx="446826" cy="327059"/>
          </a:xfrm>
        </p:grpSpPr>
        <p:sp>
          <p:nvSpPr>
            <p:cNvPr id="11742" name="Google Shape;11742;p6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63"/>
          <p:cNvGrpSpPr/>
          <p:nvPr/>
        </p:nvGrpSpPr>
        <p:grpSpPr>
          <a:xfrm>
            <a:off x="4876780" y="2243814"/>
            <a:ext cx="407774" cy="356627"/>
            <a:chOff x="4876780" y="2418064"/>
            <a:chExt cx="407774" cy="356627"/>
          </a:xfrm>
        </p:grpSpPr>
        <p:sp>
          <p:nvSpPr>
            <p:cNvPr id="11746" name="Google Shape;11746;p6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63"/>
          <p:cNvGrpSpPr/>
          <p:nvPr/>
        </p:nvGrpSpPr>
        <p:grpSpPr>
          <a:xfrm>
            <a:off x="7070872" y="2236621"/>
            <a:ext cx="398321" cy="371013"/>
            <a:chOff x="7070872" y="2410871"/>
            <a:chExt cx="398321" cy="371013"/>
          </a:xfrm>
        </p:grpSpPr>
        <p:sp>
          <p:nvSpPr>
            <p:cNvPr id="11755" name="Google Shape;11755;p6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9" name="Google Shape;11759;p6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0" name="Google Shape;11760;p63"/>
          <p:cNvGrpSpPr/>
          <p:nvPr/>
        </p:nvGrpSpPr>
        <p:grpSpPr>
          <a:xfrm>
            <a:off x="5318259" y="2807861"/>
            <a:ext cx="371013" cy="220787"/>
            <a:chOff x="5318259" y="2982111"/>
            <a:chExt cx="371013" cy="220787"/>
          </a:xfrm>
        </p:grpSpPr>
        <p:sp>
          <p:nvSpPr>
            <p:cNvPr id="11761" name="Google Shape;11761;p6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63"/>
          <p:cNvGrpSpPr/>
          <p:nvPr/>
        </p:nvGrpSpPr>
        <p:grpSpPr>
          <a:xfrm>
            <a:off x="7073928" y="2731507"/>
            <a:ext cx="371395" cy="371809"/>
            <a:chOff x="7073928" y="2905757"/>
            <a:chExt cx="371395" cy="371809"/>
          </a:xfrm>
        </p:grpSpPr>
        <p:sp>
          <p:nvSpPr>
            <p:cNvPr id="11770" name="Google Shape;11770;p6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3" name="Google Shape;11773;p63"/>
          <p:cNvGrpSpPr/>
          <p:nvPr/>
        </p:nvGrpSpPr>
        <p:grpSpPr>
          <a:xfrm>
            <a:off x="6188327" y="2781158"/>
            <a:ext cx="371395" cy="272857"/>
            <a:chOff x="6188327" y="2955408"/>
            <a:chExt cx="371395" cy="272857"/>
          </a:xfrm>
        </p:grpSpPr>
        <p:sp>
          <p:nvSpPr>
            <p:cNvPr id="11774" name="Google Shape;11774;p6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63"/>
          <p:cNvGrpSpPr/>
          <p:nvPr/>
        </p:nvGrpSpPr>
        <p:grpSpPr>
          <a:xfrm>
            <a:off x="7521454" y="2731889"/>
            <a:ext cx="359651" cy="371013"/>
            <a:chOff x="7521454" y="2906139"/>
            <a:chExt cx="359651" cy="371013"/>
          </a:xfrm>
        </p:grpSpPr>
        <p:sp>
          <p:nvSpPr>
            <p:cNvPr id="11777" name="Google Shape;11777;p6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63"/>
          <p:cNvGrpSpPr/>
          <p:nvPr/>
        </p:nvGrpSpPr>
        <p:grpSpPr>
          <a:xfrm>
            <a:off x="5782845" y="2732271"/>
            <a:ext cx="301661" cy="371013"/>
            <a:chOff x="5782845" y="2906521"/>
            <a:chExt cx="301661" cy="371013"/>
          </a:xfrm>
        </p:grpSpPr>
        <p:sp>
          <p:nvSpPr>
            <p:cNvPr id="11783" name="Google Shape;11783;p6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63"/>
          <p:cNvGrpSpPr/>
          <p:nvPr/>
        </p:nvGrpSpPr>
        <p:grpSpPr>
          <a:xfrm>
            <a:off x="3539102" y="2253299"/>
            <a:ext cx="355099" cy="355481"/>
            <a:chOff x="3539102" y="2427549"/>
            <a:chExt cx="355099" cy="355481"/>
          </a:xfrm>
        </p:grpSpPr>
        <p:sp>
          <p:nvSpPr>
            <p:cNvPr id="11787" name="Google Shape;11787;p6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9" name="Google Shape;11789;p63"/>
          <p:cNvGrpSpPr/>
          <p:nvPr/>
        </p:nvGrpSpPr>
        <p:grpSpPr>
          <a:xfrm>
            <a:off x="6630539" y="2743252"/>
            <a:ext cx="371777" cy="349434"/>
            <a:chOff x="6630539" y="2917502"/>
            <a:chExt cx="371777" cy="349434"/>
          </a:xfrm>
        </p:grpSpPr>
        <p:sp>
          <p:nvSpPr>
            <p:cNvPr id="11790" name="Google Shape;11790;p6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63"/>
          <p:cNvGrpSpPr/>
          <p:nvPr/>
        </p:nvGrpSpPr>
        <p:grpSpPr>
          <a:xfrm>
            <a:off x="2171474" y="3194979"/>
            <a:ext cx="408156" cy="343737"/>
            <a:chOff x="2171474" y="3369229"/>
            <a:chExt cx="408156" cy="343737"/>
          </a:xfrm>
        </p:grpSpPr>
        <p:sp>
          <p:nvSpPr>
            <p:cNvPr id="11798" name="Google Shape;11798;p6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63"/>
          <p:cNvGrpSpPr/>
          <p:nvPr/>
        </p:nvGrpSpPr>
        <p:grpSpPr>
          <a:xfrm>
            <a:off x="4891198" y="2750858"/>
            <a:ext cx="334634" cy="334634"/>
            <a:chOff x="4891198" y="2925108"/>
            <a:chExt cx="334634" cy="334634"/>
          </a:xfrm>
        </p:grpSpPr>
        <p:sp>
          <p:nvSpPr>
            <p:cNvPr id="11803" name="Google Shape;11803;p6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63"/>
          <p:cNvGrpSpPr/>
          <p:nvPr/>
        </p:nvGrpSpPr>
        <p:grpSpPr>
          <a:xfrm>
            <a:off x="7976174" y="2750858"/>
            <a:ext cx="334666" cy="334634"/>
            <a:chOff x="7976174" y="2925108"/>
            <a:chExt cx="334666" cy="334634"/>
          </a:xfrm>
        </p:grpSpPr>
        <p:sp>
          <p:nvSpPr>
            <p:cNvPr id="11812" name="Google Shape;11812;p6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63"/>
          <p:cNvGrpSpPr/>
          <p:nvPr/>
        </p:nvGrpSpPr>
        <p:grpSpPr>
          <a:xfrm>
            <a:off x="3091957" y="3199881"/>
            <a:ext cx="354717" cy="332757"/>
            <a:chOff x="3091957" y="3374131"/>
            <a:chExt cx="354717" cy="332757"/>
          </a:xfrm>
        </p:grpSpPr>
        <p:sp>
          <p:nvSpPr>
            <p:cNvPr id="11822" name="Google Shape;11822;p6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63"/>
          <p:cNvGrpSpPr/>
          <p:nvPr/>
        </p:nvGrpSpPr>
        <p:grpSpPr>
          <a:xfrm>
            <a:off x="3988156" y="3205960"/>
            <a:ext cx="353954" cy="318880"/>
            <a:chOff x="3988156" y="3380210"/>
            <a:chExt cx="353954" cy="318880"/>
          </a:xfrm>
        </p:grpSpPr>
        <p:sp>
          <p:nvSpPr>
            <p:cNvPr id="11829" name="Google Shape;11829;p6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4" name="Google Shape;11834;p63"/>
          <p:cNvGrpSpPr/>
          <p:nvPr/>
        </p:nvGrpSpPr>
        <p:grpSpPr>
          <a:xfrm>
            <a:off x="3541011" y="3193070"/>
            <a:ext cx="348257" cy="346188"/>
            <a:chOff x="3541011" y="3367320"/>
            <a:chExt cx="348257" cy="346188"/>
          </a:xfrm>
        </p:grpSpPr>
        <p:sp>
          <p:nvSpPr>
            <p:cNvPr id="11835" name="Google Shape;11835;p6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63"/>
          <p:cNvGrpSpPr/>
          <p:nvPr/>
        </p:nvGrpSpPr>
        <p:grpSpPr>
          <a:xfrm>
            <a:off x="1314678" y="3183967"/>
            <a:ext cx="334666" cy="365348"/>
            <a:chOff x="1314678" y="3358217"/>
            <a:chExt cx="334666" cy="365348"/>
          </a:xfrm>
        </p:grpSpPr>
        <p:sp>
          <p:nvSpPr>
            <p:cNvPr id="11840" name="Google Shape;11840;p6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63"/>
          <p:cNvGrpSpPr/>
          <p:nvPr/>
        </p:nvGrpSpPr>
        <p:grpSpPr>
          <a:xfrm>
            <a:off x="1748582" y="3198385"/>
            <a:ext cx="359269" cy="335780"/>
            <a:chOff x="1748582" y="3372635"/>
            <a:chExt cx="359269" cy="335780"/>
          </a:xfrm>
        </p:grpSpPr>
        <p:sp>
          <p:nvSpPr>
            <p:cNvPr id="11846" name="Google Shape;11846;p6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7" name="Google Shape;11847;p63"/>
            <p:cNvGrpSpPr/>
            <p:nvPr/>
          </p:nvGrpSpPr>
          <p:grpSpPr>
            <a:xfrm>
              <a:off x="1748582" y="3372635"/>
              <a:ext cx="333520" cy="335780"/>
              <a:chOff x="1748582" y="3372635"/>
              <a:chExt cx="333520" cy="335780"/>
            </a:xfrm>
          </p:grpSpPr>
          <p:sp>
            <p:nvSpPr>
              <p:cNvPr id="11848" name="Google Shape;11848;p6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51" name="Google Shape;11851;p63"/>
          <p:cNvGrpSpPr/>
          <p:nvPr/>
        </p:nvGrpSpPr>
        <p:grpSpPr>
          <a:xfrm>
            <a:off x="2640993" y="3183585"/>
            <a:ext cx="365348" cy="364966"/>
            <a:chOff x="2640993" y="3357835"/>
            <a:chExt cx="365348" cy="364966"/>
          </a:xfrm>
        </p:grpSpPr>
        <p:sp>
          <p:nvSpPr>
            <p:cNvPr id="11852" name="Google Shape;11852;p6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63"/>
          <p:cNvGrpSpPr/>
          <p:nvPr/>
        </p:nvGrpSpPr>
        <p:grpSpPr>
          <a:xfrm>
            <a:off x="4886264" y="3191924"/>
            <a:ext cx="350548" cy="350198"/>
            <a:chOff x="4886264" y="3366174"/>
            <a:chExt cx="350548" cy="350198"/>
          </a:xfrm>
        </p:grpSpPr>
        <p:sp>
          <p:nvSpPr>
            <p:cNvPr id="11863" name="Google Shape;11863;p6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6" name="Google Shape;11876;p63"/>
          <p:cNvGrpSpPr/>
          <p:nvPr/>
        </p:nvGrpSpPr>
        <p:grpSpPr>
          <a:xfrm>
            <a:off x="5331913" y="3239697"/>
            <a:ext cx="347143" cy="254684"/>
            <a:chOff x="5331913" y="3413947"/>
            <a:chExt cx="347143" cy="254684"/>
          </a:xfrm>
        </p:grpSpPr>
        <p:sp>
          <p:nvSpPr>
            <p:cNvPr id="11877" name="Google Shape;11877;p6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63"/>
          <p:cNvGrpSpPr/>
          <p:nvPr/>
        </p:nvGrpSpPr>
        <p:grpSpPr>
          <a:xfrm>
            <a:off x="5776798" y="3235528"/>
            <a:ext cx="346379" cy="264518"/>
            <a:chOff x="5776798" y="3409778"/>
            <a:chExt cx="346379" cy="264518"/>
          </a:xfrm>
        </p:grpSpPr>
        <p:sp>
          <p:nvSpPr>
            <p:cNvPr id="11884" name="Google Shape;11884;p6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63"/>
          <p:cNvGrpSpPr/>
          <p:nvPr/>
        </p:nvGrpSpPr>
        <p:grpSpPr>
          <a:xfrm>
            <a:off x="7108015" y="3222255"/>
            <a:ext cx="344883" cy="290299"/>
            <a:chOff x="7108015" y="3396505"/>
            <a:chExt cx="344883" cy="290299"/>
          </a:xfrm>
        </p:grpSpPr>
        <p:sp>
          <p:nvSpPr>
            <p:cNvPr id="11891" name="Google Shape;11891;p6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63"/>
          <p:cNvGrpSpPr/>
          <p:nvPr/>
        </p:nvGrpSpPr>
        <p:grpSpPr>
          <a:xfrm>
            <a:off x="7551754" y="3216558"/>
            <a:ext cx="344883" cy="301311"/>
            <a:chOff x="7551754" y="3390808"/>
            <a:chExt cx="344883" cy="301311"/>
          </a:xfrm>
        </p:grpSpPr>
        <p:sp>
          <p:nvSpPr>
            <p:cNvPr id="11896" name="Google Shape;11896;p6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7" name="Google Shape;11907;p63"/>
          <p:cNvGrpSpPr/>
          <p:nvPr/>
        </p:nvGrpSpPr>
        <p:grpSpPr>
          <a:xfrm>
            <a:off x="6707084" y="3213153"/>
            <a:ext cx="261145" cy="308504"/>
            <a:chOff x="6707084" y="3387403"/>
            <a:chExt cx="261145" cy="308504"/>
          </a:xfrm>
        </p:grpSpPr>
        <p:sp>
          <p:nvSpPr>
            <p:cNvPr id="11908" name="Google Shape;11908;p6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63"/>
          <p:cNvGrpSpPr/>
          <p:nvPr/>
        </p:nvGrpSpPr>
        <p:grpSpPr>
          <a:xfrm>
            <a:off x="848978" y="4123387"/>
            <a:ext cx="377824" cy="324418"/>
            <a:chOff x="848978" y="4297637"/>
            <a:chExt cx="377824" cy="324418"/>
          </a:xfrm>
        </p:grpSpPr>
        <p:sp>
          <p:nvSpPr>
            <p:cNvPr id="11913" name="Google Shape;11913;p6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63"/>
          <p:cNvGrpSpPr/>
          <p:nvPr/>
        </p:nvGrpSpPr>
        <p:grpSpPr>
          <a:xfrm>
            <a:off x="1754279" y="4112343"/>
            <a:ext cx="351439" cy="345965"/>
            <a:chOff x="1754279" y="4286593"/>
            <a:chExt cx="351439" cy="345965"/>
          </a:xfrm>
        </p:grpSpPr>
        <p:sp>
          <p:nvSpPr>
            <p:cNvPr id="11916" name="Google Shape;11916;p6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63"/>
          <p:cNvGrpSpPr/>
          <p:nvPr/>
        </p:nvGrpSpPr>
        <p:grpSpPr>
          <a:xfrm>
            <a:off x="3996113" y="4116926"/>
            <a:ext cx="336512" cy="335048"/>
            <a:chOff x="3996113" y="4291176"/>
            <a:chExt cx="336512" cy="335048"/>
          </a:xfrm>
        </p:grpSpPr>
        <p:sp>
          <p:nvSpPr>
            <p:cNvPr id="11922" name="Google Shape;11922;p6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5" name="Google Shape;11925;p6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6" name="Google Shape;11926;p63"/>
          <p:cNvGrpSpPr/>
          <p:nvPr/>
        </p:nvGrpSpPr>
        <p:grpSpPr>
          <a:xfrm>
            <a:off x="2179081" y="4111261"/>
            <a:ext cx="397525" cy="348670"/>
            <a:chOff x="2179081" y="4285511"/>
            <a:chExt cx="397525" cy="348670"/>
          </a:xfrm>
        </p:grpSpPr>
        <p:sp>
          <p:nvSpPr>
            <p:cNvPr id="11927" name="Google Shape;11927;p6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9" name="Google Shape;11929;p63"/>
          <p:cNvGrpSpPr/>
          <p:nvPr/>
        </p:nvGrpSpPr>
        <p:grpSpPr>
          <a:xfrm>
            <a:off x="3584201" y="4120746"/>
            <a:ext cx="267574" cy="329415"/>
            <a:chOff x="3584201" y="4294996"/>
            <a:chExt cx="267574" cy="329415"/>
          </a:xfrm>
        </p:grpSpPr>
        <p:sp>
          <p:nvSpPr>
            <p:cNvPr id="11930" name="Google Shape;11930;p6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63"/>
          <p:cNvGrpSpPr/>
          <p:nvPr/>
        </p:nvGrpSpPr>
        <p:grpSpPr>
          <a:xfrm>
            <a:off x="3082855" y="4121478"/>
            <a:ext cx="375946" cy="327823"/>
            <a:chOff x="3082855" y="4295728"/>
            <a:chExt cx="375946" cy="327823"/>
          </a:xfrm>
        </p:grpSpPr>
        <p:sp>
          <p:nvSpPr>
            <p:cNvPr id="11935" name="Google Shape;11935;p6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63"/>
          <p:cNvGrpSpPr/>
          <p:nvPr/>
        </p:nvGrpSpPr>
        <p:grpSpPr>
          <a:xfrm>
            <a:off x="2749016" y="4116926"/>
            <a:ext cx="150831" cy="336926"/>
            <a:chOff x="2749016" y="4291176"/>
            <a:chExt cx="150831" cy="336926"/>
          </a:xfrm>
        </p:grpSpPr>
        <p:sp>
          <p:nvSpPr>
            <p:cNvPr id="11947" name="Google Shape;11947;p6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63"/>
          <p:cNvGrpSpPr/>
          <p:nvPr/>
        </p:nvGrpSpPr>
        <p:grpSpPr>
          <a:xfrm>
            <a:off x="7127716" y="4105182"/>
            <a:ext cx="248254" cy="361942"/>
            <a:chOff x="7127716" y="4279432"/>
            <a:chExt cx="248254" cy="361942"/>
          </a:xfrm>
        </p:grpSpPr>
        <p:sp>
          <p:nvSpPr>
            <p:cNvPr id="11952" name="Google Shape;11952;p6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63"/>
          <p:cNvGrpSpPr/>
          <p:nvPr/>
        </p:nvGrpSpPr>
        <p:grpSpPr>
          <a:xfrm>
            <a:off x="7565408" y="4105182"/>
            <a:ext cx="248255" cy="361942"/>
            <a:chOff x="7565408" y="4279432"/>
            <a:chExt cx="248255" cy="361942"/>
          </a:xfrm>
        </p:grpSpPr>
        <p:sp>
          <p:nvSpPr>
            <p:cNvPr id="11962" name="Google Shape;11962;p6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63"/>
          <p:cNvGrpSpPr/>
          <p:nvPr/>
        </p:nvGrpSpPr>
        <p:grpSpPr>
          <a:xfrm>
            <a:off x="6264109" y="4105182"/>
            <a:ext cx="225498" cy="361560"/>
            <a:chOff x="6264109" y="4279432"/>
            <a:chExt cx="225498" cy="361560"/>
          </a:xfrm>
        </p:grpSpPr>
        <p:sp>
          <p:nvSpPr>
            <p:cNvPr id="11971" name="Google Shape;11971;p6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63"/>
          <p:cNvGrpSpPr/>
          <p:nvPr/>
        </p:nvGrpSpPr>
        <p:grpSpPr>
          <a:xfrm>
            <a:off x="7929578" y="4110115"/>
            <a:ext cx="395266" cy="351312"/>
            <a:chOff x="7929578" y="4284365"/>
            <a:chExt cx="395266" cy="351312"/>
          </a:xfrm>
        </p:grpSpPr>
        <p:sp>
          <p:nvSpPr>
            <p:cNvPr id="11974" name="Google Shape;11974;p6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63"/>
          <p:cNvGrpSpPr/>
          <p:nvPr/>
        </p:nvGrpSpPr>
        <p:grpSpPr>
          <a:xfrm>
            <a:off x="6595502" y="4149527"/>
            <a:ext cx="426315" cy="332826"/>
            <a:chOff x="6639652" y="4323777"/>
            <a:chExt cx="426315" cy="332826"/>
          </a:xfrm>
        </p:grpSpPr>
        <p:sp>
          <p:nvSpPr>
            <p:cNvPr id="11979" name="Google Shape;11979;p6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63"/>
          <p:cNvGrpSpPr/>
          <p:nvPr/>
        </p:nvGrpSpPr>
        <p:grpSpPr>
          <a:xfrm>
            <a:off x="5357662" y="4123387"/>
            <a:ext cx="287275" cy="326296"/>
            <a:chOff x="5357662" y="4297637"/>
            <a:chExt cx="287275" cy="326296"/>
          </a:xfrm>
        </p:grpSpPr>
        <p:sp>
          <p:nvSpPr>
            <p:cNvPr id="11990" name="Google Shape;11990;p6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63"/>
          <p:cNvGrpSpPr/>
          <p:nvPr/>
        </p:nvGrpSpPr>
        <p:grpSpPr>
          <a:xfrm>
            <a:off x="5774124" y="4120300"/>
            <a:ext cx="331611" cy="331674"/>
            <a:chOff x="5774124" y="4294550"/>
            <a:chExt cx="331611" cy="331674"/>
          </a:xfrm>
        </p:grpSpPr>
        <p:sp>
          <p:nvSpPr>
            <p:cNvPr id="11996" name="Google Shape;11996;p6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8" name="Google Shape;11998;p63"/>
          <p:cNvGrpSpPr/>
          <p:nvPr/>
        </p:nvGrpSpPr>
        <p:grpSpPr>
          <a:xfrm>
            <a:off x="4890434" y="4113139"/>
            <a:ext cx="345997" cy="346029"/>
            <a:chOff x="4890434" y="4287389"/>
            <a:chExt cx="345997" cy="346029"/>
          </a:xfrm>
        </p:grpSpPr>
        <p:sp>
          <p:nvSpPr>
            <p:cNvPr id="11999" name="Google Shape;11999;p6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63"/>
          <p:cNvGrpSpPr/>
          <p:nvPr/>
        </p:nvGrpSpPr>
        <p:grpSpPr>
          <a:xfrm>
            <a:off x="2165809" y="3636809"/>
            <a:ext cx="422542" cy="342973"/>
            <a:chOff x="2165809" y="3811059"/>
            <a:chExt cx="422542" cy="342973"/>
          </a:xfrm>
        </p:grpSpPr>
        <p:sp>
          <p:nvSpPr>
            <p:cNvPr id="12007" name="Google Shape;12007;p6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5" name="Google Shape;12025;p6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6" name="Google Shape;12026;p63"/>
          <p:cNvGrpSpPr/>
          <p:nvPr/>
        </p:nvGrpSpPr>
        <p:grpSpPr>
          <a:xfrm>
            <a:off x="903530" y="3631875"/>
            <a:ext cx="264550" cy="353222"/>
            <a:chOff x="903530" y="3806125"/>
            <a:chExt cx="264550" cy="353222"/>
          </a:xfrm>
        </p:grpSpPr>
        <p:sp>
          <p:nvSpPr>
            <p:cNvPr id="12027" name="Google Shape;12027;p6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63"/>
          <p:cNvGrpSpPr/>
          <p:nvPr/>
        </p:nvGrpSpPr>
        <p:grpSpPr>
          <a:xfrm>
            <a:off x="850092" y="3178684"/>
            <a:ext cx="369517" cy="375660"/>
            <a:chOff x="850092" y="3352934"/>
            <a:chExt cx="369517" cy="375660"/>
          </a:xfrm>
        </p:grpSpPr>
        <p:sp>
          <p:nvSpPr>
            <p:cNvPr id="12032" name="Google Shape;12032;p6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63"/>
          <p:cNvGrpSpPr/>
          <p:nvPr/>
        </p:nvGrpSpPr>
        <p:grpSpPr>
          <a:xfrm>
            <a:off x="2611458" y="3642124"/>
            <a:ext cx="426329" cy="332375"/>
            <a:chOff x="2611458" y="3816374"/>
            <a:chExt cx="426329" cy="332375"/>
          </a:xfrm>
        </p:grpSpPr>
        <p:sp>
          <p:nvSpPr>
            <p:cNvPr id="12038" name="Google Shape;12038;p6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8" name="Google Shape;12048;p6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9" name="Google Shape;12049;p63"/>
          <p:cNvGrpSpPr/>
          <p:nvPr/>
        </p:nvGrpSpPr>
        <p:grpSpPr>
          <a:xfrm>
            <a:off x="4019984" y="3631143"/>
            <a:ext cx="293704" cy="353954"/>
            <a:chOff x="4019984" y="3805393"/>
            <a:chExt cx="293704" cy="353954"/>
          </a:xfrm>
        </p:grpSpPr>
        <p:sp>
          <p:nvSpPr>
            <p:cNvPr id="12050" name="Google Shape;12050;p6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63"/>
          <p:cNvGrpSpPr/>
          <p:nvPr/>
        </p:nvGrpSpPr>
        <p:grpSpPr>
          <a:xfrm>
            <a:off x="8006505" y="3215794"/>
            <a:ext cx="323654" cy="303189"/>
            <a:chOff x="8006505" y="3390044"/>
            <a:chExt cx="323654" cy="303189"/>
          </a:xfrm>
        </p:grpSpPr>
        <p:sp>
          <p:nvSpPr>
            <p:cNvPr id="12053" name="Google Shape;12053;p6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63"/>
          <p:cNvGrpSpPr/>
          <p:nvPr/>
        </p:nvGrpSpPr>
        <p:grpSpPr>
          <a:xfrm>
            <a:off x="1299146" y="3632257"/>
            <a:ext cx="367990" cy="351312"/>
            <a:chOff x="1299146" y="3806507"/>
            <a:chExt cx="367990" cy="351312"/>
          </a:xfrm>
        </p:grpSpPr>
        <p:sp>
          <p:nvSpPr>
            <p:cNvPr id="12060" name="Google Shape;12060;p6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2" name="Google Shape;12062;p6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3" name="Google Shape;12063;p63"/>
          <p:cNvGrpSpPr/>
          <p:nvPr/>
        </p:nvGrpSpPr>
        <p:grpSpPr>
          <a:xfrm>
            <a:off x="7550258" y="3658420"/>
            <a:ext cx="371395" cy="301279"/>
            <a:chOff x="7550258" y="3832670"/>
            <a:chExt cx="371395" cy="301279"/>
          </a:xfrm>
        </p:grpSpPr>
        <p:sp>
          <p:nvSpPr>
            <p:cNvPr id="12064" name="Google Shape;12064;p6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2" name="Google Shape;12082;p6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3" name="Google Shape;12083;p63"/>
          <p:cNvGrpSpPr/>
          <p:nvPr/>
        </p:nvGrpSpPr>
        <p:grpSpPr>
          <a:xfrm>
            <a:off x="6659725" y="3633785"/>
            <a:ext cx="367608" cy="350548"/>
            <a:chOff x="6659725" y="3808035"/>
            <a:chExt cx="367608" cy="350548"/>
          </a:xfrm>
        </p:grpSpPr>
        <p:sp>
          <p:nvSpPr>
            <p:cNvPr id="12084" name="Google Shape;12084;p6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63"/>
          <p:cNvGrpSpPr/>
          <p:nvPr/>
        </p:nvGrpSpPr>
        <p:grpSpPr>
          <a:xfrm>
            <a:off x="6219391" y="3642506"/>
            <a:ext cx="356627" cy="334252"/>
            <a:chOff x="6219391" y="3816756"/>
            <a:chExt cx="356627" cy="334252"/>
          </a:xfrm>
        </p:grpSpPr>
        <p:sp>
          <p:nvSpPr>
            <p:cNvPr id="12087" name="Google Shape;12087;p6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63"/>
          <p:cNvGrpSpPr/>
          <p:nvPr/>
        </p:nvGrpSpPr>
        <p:grpSpPr>
          <a:xfrm>
            <a:off x="5778676" y="3652722"/>
            <a:ext cx="349052" cy="313055"/>
            <a:chOff x="5778676" y="3826972"/>
            <a:chExt cx="349052" cy="313055"/>
          </a:xfrm>
        </p:grpSpPr>
        <p:sp>
          <p:nvSpPr>
            <p:cNvPr id="12092" name="Google Shape;12092;p6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7" name="Google Shape;12097;p63"/>
          <p:cNvGrpSpPr/>
          <p:nvPr/>
        </p:nvGrpSpPr>
        <p:grpSpPr>
          <a:xfrm>
            <a:off x="5355784" y="3660297"/>
            <a:ext cx="299019" cy="297905"/>
            <a:chOff x="5355784" y="3834547"/>
            <a:chExt cx="299019" cy="297905"/>
          </a:xfrm>
        </p:grpSpPr>
        <p:sp>
          <p:nvSpPr>
            <p:cNvPr id="12098" name="Google Shape;12098;p6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63"/>
          <p:cNvGrpSpPr/>
          <p:nvPr/>
        </p:nvGrpSpPr>
        <p:grpSpPr>
          <a:xfrm>
            <a:off x="8036455" y="3633021"/>
            <a:ext cx="292176" cy="353985"/>
            <a:chOff x="8036455" y="3807271"/>
            <a:chExt cx="292176" cy="353985"/>
          </a:xfrm>
        </p:grpSpPr>
        <p:sp>
          <p:nvSpPr>
            <p:cNvPr id="12103" name="Google Shape;12103;p6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5" name="Google Shape;12105;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106" name="Google Shape;12106;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2107" name="Google Shape;12107;p63"/>
          <p:cNvGrpSpPr/>
          <p:nvPr/>
        </p:nvGrpSpPr>
        <p:grpSpPr>
          <a:xfrm>
            <a:off x="4874902" y="3634549"/>
            <a:ext cx="345615" cy="350835"/>
            <a:chOff x="4874902" y="3808799"/>
            <a:chExt cx="345615" cy="350835"/>
          </a:xfrm>
        </p:grpSpPr>
        <p:sp>
          <p:nvSpPr>
            <p:cNvPr id="12108" name="Google Shape;12108;p6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5" name="Google Shape;12125;p63"/>
          <p:cNvGrpSpPr/>
          <p:nvPr/>
        </p:nvGrpSpPr>
        <p:grpSpPr>
          <a:xfrm>
            <a:off x="3095745" y="3631143"/>
            <a:ext cx="352840" cy="354717"/>
            <a:chOff x="3095745" y="3805393"/>
            <a:chExt cx="352840" cy="354717"/>
          </a:xfrm>
        </p:grpSpPr>
        <p:sp>
          <p:nvSpPr>
            <p:cNvPr id="12126" name="Google Shape;12126;p6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35" name="Shape 12135"/>
        <p:cNvGrpSpPr/>
        <p:nvPr/>
      </p:nvGrpSpPr>
      <p:grpSpPr>
        <a:xfrm>
          <a:off x="0" y="0"/>
          <a:ext cx="0" cy="0"/>
          <a:chOff x="0" y="0"/>
          <a:chExt cx="0" cy="0"/>
        </a:xfrm>
      </p:grpSpPr>
      <p:grpSp>
        <p:nvGrpSpPr>
          <p:cNvPr id="12136" name="Google Shape;12136;p64"/>
          <p:cNvGrpSpPr/>
          <p:nvPr/>
        </p:nvGrpSpPr>
        <p:grpSpPr>
          <a:xfrm>
            <a:off x="2733780" y="4039081"/>
            <a:ext cx="342144" cy="362704"/>
            <a:chOff x="2704005" y="4258781"/>
            <a:chExt cx="342144" cy="362704"/>
          </a:xfrm>
        </p:grpSpPr>
        <p:sp>
          <p:nvSpPr>
            <p:cNvPr id="12137" name="Google Shape;12137;p6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4" name="Google Shape;12144;p64"/>
          <p:cNvGrpSpPr/>
          <p:nvPr/>
        </p:nvGrpSpPr>
        <p:grpSpPr>
          <a:xfrm>
            <a:off x="2157462" y="4083096"/>
            <a:ext cx="347435" cy="363370"/>
            <a:chOff x="2157462" y="4258496"/>
            <a:chExt cx="347435" cy="363370"/>
          </a:xfrm>
        </p:grpSpPr>
        <p:sp>
          <p:nvSpPr>
            <p:cNvPr id="12145" name="Google Shape;12145;p6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64"/>
          <p:cNvGrpSpPr/>
          <p:nvPr/>
        </p:nvGrpSpPr>
        <p:grpSpPr>
          <a:xfrm>
            <a:off x="4010963" y="3588381"/>
            <a:ext cx="343665" cy="363211"/>
            <a:chOff x="4010963" y="3763781"/>
            <a:chExt cx="343665" cy="363211"/>
          </a:xfrm>
        </p:grpSpPr>
        <p:sp>
          <p:nvSpPr>
            <p:cNvPr id="12149" name="Google Shape;12149;p6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4" name="Google Shape;12154;p64"/>
          <p:cNvGrpSpPr/>
          <p:nvPr/>
        </p:nvGrpSpPr>
        <p:grpSpPr>
          <a:xfrm>
            <a:off x="2214042" y="3635109"/>
            <a:ext cx="368153" cy="311193"/>
            <a:chOff x="2214042" y="3810509"/>
            <a:chExt cx="368153" cy="311193"/>
          </a:xfrm>
        </p:grpSpPr>
        <p:sp>
          <p:nvSpPr>
            <p:cNvPr id="12155" name="Google Shape;12155;p6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64"/>
          <p:cNvGrpSpPr/>
          <p:nvPr/>
        </p:nvGrpSpPr>
        <p:grpSpPr>
          <a:xfrm>
            <a:off x="1797413" y="3606819"/>
            <a:ext cx="367805" cy="367773"/>
            <a:chOff x="1768938" y="3782219"/>
            <a:chExt cx="367805" cy="367773"/>
          </a:xfrm>
        </p:grpSpPr>
        <p:sp>
          <p:nvSpPr>
            <p:cNvPr id="12158" name="Google Shape;12158;p6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64"/>
          <p:cNvGrpSpPr/>
          <p:nvPr/>
        </p:nvGrpSpPr>
        <p:grpSpPr>
          <a:xfrm>
            <a:off x="2681385" y="3623039"/>
            <a:ext cx="325544" cy="327413"/>
            <a:chOff x="2681385" y="3798439"/>
            <a:chExt cx="325544" cy="327413"/>
          </a:xfrm>
        </p:grpSpPr>
        <p:sp>
          <p:nvSpPr>
            <p:cNvPr id="12164" name="Google Shape;12164;p6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1" name="Google Shape;12171;p64"/>
          <p:cNvGrpSpPr/>
          <p:nvPr/>
        </p:nvGrpSpPr>
        <p:grpSpPr>
          <a:xfrm>
            <a:off x="6243928" y="4088102"/>
            <a:ext cx="274254" cy="350824"/>
            <a:chOff x="6243928" y="4263502"/>
            <a:chExt cx="274254" cy="350824"/>
          </a:xfrm>
        </p:grpSpPr>
        <p:sp>
          <p:nvSpPr>
            <p:cNvPr id="12172" name="Google Shape;12172;p6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64"/>
          <p:cNvGrpSpPr/>
          <p:nvPr/>
        </p:nvGrpSpPr>
        <p:grpSpPr>
          <a:xfrm>
            <a:off x="3560600" y="3587938"/>
            <a:ext cx="352345" cy="363655"/>
            <a:chOff x="3560600" y="3763338"/>
            <a:chExt cx="352345" cy="363655"/>
          </a:xfrm>
        </p:grpSpPr>
        <p:sp>
          <p:nvSpPr>
            <p:cNvPr id="12181" name="Google Shape;12181;p6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64"/>
          <p:cNvGrpSpPr/>
          <p:nvPr/>
        </p:nvGrpSpPr>
        <p:grpSpPr>
          <a:xfrm>
            <a:off x="5790556" y="4085852"/>
            <a:ext cx="279513" cy="356083"/>
            <a:chOff x="5790556" y="4261252"/>
            <a:chExt cx="279513" cy="356083"/>
          </a:xfrm>
        </p:grpSpPr>
        <p:sp>
          <p:nvSpPr>
            <p:cNvPr id="12185" name="Google Shape;12185;p6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2" name="Google Shape;12192;p64"/>
          <p:cNvGrpSpPr/>
          <p:nvPr/>
        </p:nvGrpSpPr>
        <p:grpSpPr>
          <a:xfrm>
            <a:off x="5341333" y="4085852"/>
            <a:ext cx="278752" cy="356463"/>
            <a:chOff x="5341333" y="4261252"/>
            <a:chExt cx="278752" cy="356463"/>
          </a:xfrm>
        </p:grpSpPr>
        <p:sp>
          <p:nvSpPr>
            <p:cNvPr id="12193" name="Google Shape;12193;p6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0" name="Google Shape;12200;p6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1" name="Google Shape;12201;p64"/>
          <p:cNvGrpSpPr/>
          <p:nvPr/>
        </p:nvGrpSpPr>
        <p:grpSpPr>
          <a:xfrm>
            <a:off x="3103646" y="3590676"/>
            <a:ext cx="360233" cy="362451"/>
            <a:chOff x="3107608" y="3763401"/>
            <a:chExt cx="360233" cy="362451"/>
          </a:xfrm>
        </p:grpSpPr>
        <p:sp>
          <p:nvSpPr>
            <p:cNvPr id="12202" name="Google Shape;12202;p6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5" name="Google Shape;12205;p64"/>
          <p:cNvGrpSpPr/>
          <p:nvPr/>
        </p:nvGrpSpPr>
        <p:grpSpPr>
          <a:xfrm>
            <a:off x="889343" y="3625827"/>
            <a:ext cx="351585" cy="339705"/>
            <a:chOff x="889343" y="3801227"/>
            <a:chExt cx="351585" cy="339705"/>
          </a:xfrm>
        </p:grpSpPr>
        <p:sp>
          <p:nvSpPr>
            <p:cNvPr id="12206" name="Google Shape;12206;p6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64"/>
          <p:cNvGrpSpPr/>
          <p:nvPr/>
        </p:nvGrpSpPr>
        <p:grpSpPr>
          <a:xfrm>
            <a:off x="4896609" y="4085472"/>
            <a:ext cx="278784" cy="355323"/>
            <a:chOff x="4896609" y="4260872"/>
            <a:chExt cx="278784" cy="355323"/>
          </a:xfrm>
        </p:grpSpPr>
        <p:sp>
          <p:nvSpPr>
            <p:cNvPr id="12212" name="Google Shape;12212;p6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8" name="Google Shape;12218;p64"/>
          <p:cNvGrpSpPr/>
          <p:nvPr/>
        </p:nvGrpSpPr>
        <p:grpSpPr>
          <a:xfrm>
            <a:off x="7598438" y="4090731"/>
            <a:ext cx="260283" cy="345914"/>
            <a:chOff x="7598438" y="4266131"/>
            <a:chExt cx="260283" cy="345914"/>
          </a:xfrm>
        </p:grpSpPr>
        <p:sp>
          <p:nvSpPr>
            <p:cNvPr id="12219" name="Google Shape;12219;p6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6" name="Google Shape;12226;p64"/>
          <p:cNvGrpSpPr/>
          <p:nvPr/>
        </p:nvGrpSpPr>
        <p:grpSpPr>
          <a:xfrm>
            <a:off x="1767069" y="3184746"/>
            <a:ext cx="286324" cy="348163"/>
            <a:chOff x="1767069" y="3360146"/>
            <a:chExt cx="286324" cy="348163"/>
          </a:xfrm>
        </p:grpSpPr>
        <p:sp>
          <p:nvSpPr>
            <p:cNvPr id="12227" name="Google Shape;12227;p6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64"/>
          <p:cNvGrpSpPr/>
          <p:nvPr/>
        </p:nvGrpSpPr>
        <p:grpSpPr>
          <a:xfrm>
            <a:off x="7149944" y="4090731"/>
            <a:ext cx="260283" cy="345914"/>
            <a:chOff x="7149944" y="4266131"/>
            <a:chExt cx="260283" cy="345914"/>
          </a:xfrm>
        </p:grpSpPr>
        <p:sp>
          <p:nvSpPr>
            <p:cNvPr id="12235" name="Google Shape;12235;p6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1" name="Google Shape;12241;p64"/>
          <p:cNvGrpSpPr/>
          <p:nvPr/>
        </p:nvGrpSpPr>
        <p:grpSpPr>
          <a:xfrm>
            <a:off x="6695051" y="4083951"/>
            <a:ext cx="270104" cy="360233"/>
            <a:chOff x="6695051" y="4259351"/>
            <a:chExt cx="270104" cy="360233"/>
          </a:xfrm>
        </p:grpSpPr>
        <p:sp>
          <p:nvSpPr>
            <p:cNvPr id="12242" name="Google Shape;12242;p6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64"/>
          <p:cNvGrpSpPr/>
          <p:nvPr/>
        </p:nvGrpSpPr>
        <p:grpSpPr>
          <a:xfrm>
            <a:off x="8047661" y="4082051"/>
            <a:ext cx="277263" cy="362514"/>
            <a:chOff x="8047661" y="4257451"/>
            <a:chExt cx="277263" cy="362514"/>
          </a:xfrm>
        </p:grpSpPr>
        <p:sp>
          <p:nvSpPr>
            <p:cNvPr id="12247" name="Google Shape;12247;p6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64"/>
          <p:cNvGrpSpPr/>
          <p:nvPr/>
        </p:nvGrpSpPr>
        <p:grpSpPr>
          <a:xfrm>
            <a:off x="6248078" y="3609068"/>
            <a:ext cx="277263" cy="356115"/>
            <a:chOff x="6248078" y="3784468"/>
            <a:chExt cx="277263" cy="356115"/>
          </a:xfrm>
        </p:grpSpPr>
        <p:sp>
          <p:nvSpPr>
            <p:cNvPr id="12252" name="Google Shape;12252;p6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64"/>
          <p:cNvGrpSpPr/>
          <p:nvPr/>
        </p:nvGrpSpPr>
        <p:grpSpPr>
          <a:xfrm>
            <a:off x="5800725" y="3610589"/>
            <a:ext cx="277644" cy="354594"/>
            <a:chOff x="5800725" y="3785989"/>
            <a:chExt cx="277644" cy="354594"/>
          </a:xfrm>
        </p:grpSpPr>
        <p:sp>
          <p:nvSpPr>
            <p:cNvPr id="12258" name="Google Shape;12258;p6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64"/>
          <p:cNvGrpSpPr/>
          <p:nvPr/>
        </p:nvGrpSpPr>
        <p:grpSpPr>
          <a:xfrm>
            <a:off x="2206122" y="3185348"/>
            <a:ext cx="308183" cy="347561"/>
            <a:chOff x="2206122" y="3360748"/>
            <a:chExt cx="308183" cy="347561"/>
          </a:xfrm>
        </p:grpSpPr>
        <p:sp>
          <p:nvSpPr>
            <p:cNvPr id="12266" name="Google Shape;12266;p6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64"/>
          <p:cNvGrpSpPr/>
          <p:nvPr/>
        </p:nvGrpSpPr>
        <p:grpSpPr>
          <a:xfrm>
            <a:off x="5353403" y="3610209"/>
            <a:ext cx="277992" cy="354974"/>
            <a:chOff x="5353403" y="3785609"/>
            <a:chExt cx="277992" cy="354974"/>
          </a:xfrm>
        </p:grpSpPr>
        <p:sp>
          <p:nvSpPr>
            <p:cNvPr id="12272" name="Google Shape;12272;p6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8" name="Google Shape;12278;p64"/>
          <p:cNvGrpSpPr/>
          <p:nvPr/>
        </p:nvGrpSpPr>
        <p:grpSpPr>
          <a:xfrm>
            <a:off x="4896229" y="3610589"/>
            <a:ext cx="278784" cy="354594"/>
            <a:chOff x="4896229" y="3785989"/>
            <a:chExt cx="278784" cy="354594"/>
          </a:xfrm>
        </p:grpSpPr>
        <p:sp>
          <p:nvSpPr>
            <p:cNvPr id="12279" name="Google Shape;12279;p6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5" name="Google Shape;12285;p64"/>
          <p:cNvGrpSpPr/>
          <p:nvPr/>
        </p:nvGrpSpPr>
        <p:grpSpPr>
          <a:xfrm>
            <a:off x="7592387" y="3612458"/>
            <a:ext cx="273874" cy="351204"/>
            <a:chOff x="7592387" y="3787858"/>
            <a:chExt cx="273874" cy="351204"/>
          </a:xfrm>
        </p:grpSpPr>
        <p:sp>
          <p:nvSpPr>
            <p:cNvPr id="12286" name="Google Shape;12286;p6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0" name="Google Shape;12290;p64"/>
          <p:cNvGrpSpPr/>
          <p:nvPr/>
        </p:nvGrpSpPr>
        <p:grpSpPr>
          <a:xfrm>
            <a:off x="7145794" y="3612458"/>
            <a:ext cx="274254" cy="350444"/>
            <a:chOff x="7145794" y="3787858"/>
            <a:chExt cx="274254" cy="350444"/>
          </a:xfrm>
        </p:grpSpPr>
        <p:sp>
          <p:nvSpPr>
            <p:cNvPr id="12291" name="Google Shape;12291;p6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7" name="Google Shape;12297;p64"/>
          <p:cNvGrpSpPr/>
          <p:nvPr/>
        </p:nvGrpSpPr>
        <p:grpSpPr>
          <a:xfrm>
            <a:off x="8054060" y="3611698"/>
            <a:ext cx="266334" cy="353834"/>
            <a:chOff x="8054060" y="3787098"/>
            <a:chExt cx="266334" cy="353834"/>
          </a:xfrm>
        </p:grpSpPr>
        <p:sp>
          <p:nvSpPr>
            <p:cNvPr id="12298" name="Google Shape;12298;p6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2" name="Google Shape;12302;p64"/>
          <p:cNvGrpSpPr/>
          <p:nvPr/>
        </p:nvGrpSpPr>
        <p:grpSpPr>
          <a:xfrm>
            <a:off x="6702211" y="3607199"/>
            <a:ext cx="270104" cy="361754"/>
            <a:chOff x="6702211" y="3782599"/>
            <a:chExt cx="270104" cy="361754"/>
          </a:xfrm>
        </p:grpSpPr>
        <p:sp>
          <p:nvSpPr>
            <p:cNvPr id="12303" name="Google Shape;12303;p6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64"/>
          <p:cNvGrpSpPr/>
          <p:nvPr/>
        </p:nvGrpSpPr>
        <p:grpSpPr>
          <a:xfrm>
            <a:off x="3516886" y="3263327"/>
            <a:ext cx="391854" cy="269922"/>
            <a:chOff x="3516850" y="3406526"/>
            <a:chExt cx="369674" cy="254644"/>
          </a:xfrm>
        </p:grpSpPr>
        <p:sp>
          <p:nvSpPr>
            <p:cNvPr id="12309" name="Google Shape;12309;p6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3" name="Google Shape;12313;p64"/>
          <p:cNvGrpSpPr/>
          <p:nvPr/>
        </p:nvGrpSpPr>
        <p:grpSpPr>
          <a:xfrm>
            <a:off x="1310655" y="3185127"/>
            <a:ext cx="306314" cy="347403"/>
            <a:chOff x="1310655" y="3360527"/>
            <a:chExt cx="306314" cy="347403"/>
          </a:xfrm>
        </p:grpSpPr>
        <p:sp>
          <p:nvSpPr>
            <p:cNvPr id="12314" name="Google Shape;12314;p6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9" name="Google Shape;12319;p64"/>
          <p:cNvGrpSpPr/>
          <p:nvPr/>
        </p:nvGrpSpPr>
        <p:grpSpPr>
          <a:xfrm>
            <a:off x="3119678" y="3184746"/>
            <a:ext cx="269343" cy="348543"/>
            <a:chOff x="3119678" y="3360146"/>
            <a:chExt cx="269343" cy="348543"/>
          </a:xfrm>
        </p:grpSpPr>
        <p:sp>
          <p:nvSpPr>
            <p:cNvPr id="12320" name="Google Shape;12320;p6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7" name="Google Shape;12327;p64"/>
          <p:cNvGrpSpPr/>
          <p:nvPr/>
        </p:nvGrpSpPr>
        <p:grpSpPr>
          <a:xfrm>
            <a:off x="3967213" y="3181547"/>
            <a:ext cx="368185" cy="354753"/>
            <a:chOff x="3967213" y="3356947"/>
            <a:chExt cx="368185" cy="354753"/>
          </a:xfrm>
        </p:grpSpPr>
        <p:sp>
          <p:nvSpPr>
            <p:cNvPr id="12328" name="Google Shape;12328;p6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64"/>
          <p:cNvGrpSpPr/>
          <p:nvPr/>
        </p:nvGrpSpPr>
        <p:grpSpPr>
          <a:xfrm>
            <a:off x="871254" y="3184746"/>
            <a:ext cx="285183" cy="347023"/>
            <a:chOff x="871254" y="3360146"/>
            <a:chExt cx="285183" cy="347023"/>
          </a:xfrm>
        </p:grpSpPr>
        <p:sp>
          <p:nvSpPr>
            <p:cNvPr id="12334" name="Google Shape;12334;p6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64"/>
          <p:cNvGrpSpPr/>
          <p:nvPr/>
        </p:nvGrpSpPr>
        <p:grpSpPr>
          <a:xfrm>
            <a:off x="2665165" y="3184746"/>
            <a:ext cx="281794" cy="349684"/>
            <a:chOff x="2665165" y="3360146"/>
            <a:chExt cx="281794" cy="349684"/>
          </a:xfrm>
        </p:grpSpPr>
        <p:sp>
          <p:nvSpPr>
            <p:cNvPr id="12339" name="Google Shape;12339;p6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4" name="Google Shape;12344;p64"/>
          <p:cNvGrpSpPr/>
          <p:nvPr/>
        </p:nvGrpSpPr>
        <p:grpSpPr>
          <a:xfrm>
            <a:off x="7156344" y="3172296"/>
            <a:ext cx="264465" cy="353074"/>
            <a:chOff x="7156344" y="3347696"/>
            <a:chExt cx="264465" cy="353074"/>
          </a:xfrm>
        </p:grpSpPr>
        <p:sp>
          <p:nvSpPr>
            <p:cNvPr id="12345" name="Google Shape;12345;p6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64"/>
          <p:cNvGrpSpPr/>
          <p:nvPr/>
        </p:nvGrpSpPr>
        <p:grpSpPr>
          <a:xfrm>
            <a:off x="6703732" y="3171536"/>
            <a:ext cx="264813" cy="352693"/>
            <a:chOff x="6703732" y="3346936"/>
            <a:chExt cx="264813" cy="352693"/>
          </a:xfrm>
        </p:grpSpPr>
        <p:sp>
          <p:nvSpPr>
            <p:cNvPr id="12351" name="Google Shape;12351;p6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64"/>
          <p:cNvGrpSpPr/>
          <p:nvPr/>
        </p:nvGrpSpPr>
        <p:grpSpPr>
          <a:xfrm>
            <a:off x="6252228" y="3171536"/>
            <a:ext cx="265193" cy="352693"/>
            <a:chOff x="6252228" y="3346936"/>
            <a:chExt cx="265193" cy="352693"/>
          </a:xfrm>
        </p:grpSpPr>
        <p:sp>
          <p:nvSpPr>
            <p:cNvPr id="12357" name="Google Shape;12357;p6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0" name="Google Shape;12360;p64"/>
          <p:cNvGrpSpPr/>
          <p:nvPr/>
        </p:nvGrpSpPr>
        <p:grpSpPr>
          <a:xfrm>
            <a:off x="5801105" y="3172296"/>
            <a:ext cx="264813" cy="351933"/>
            <a:chOff x="5801105" y="3347696"/>
            <a:chExt cx="264813" cy="351933"/>
          </a:xfrm>
        </p:grpSpPr>
        <p:sp>
          <p:nvSpPr>
            <p:cNvPr id="12361" name="Google Shape;12361;p6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5" name="Google Shape;12365;p64"/>
          <p:cNvGrpSpPr/>
          <p:nvPr/>
        </p:nvGrpSpPr>
        <p:grpSpPr>
          <a:xfrm>
            <a:off x="5349253" y="3171536"/>
            <a:ext cx="265922" cy="352693"/>
            <a:chOff x="5349253" y="3346936"/>
            <a:chExt cx="265922" cy="352693"/>
          </a:xfrm>
        </p:grpSpPr>
        <p:sp>
          <p:nvSpPr>
            <p:cNvPr id="12366" name="Google Shape;12366;p6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2" name="Google Shape;12372;p64"/>
          <p:cNvGrpSpPr/>
          <p:nvPr/>
        </p:nvGrpSpPr>
        <p:grpSpPr>
          <a:xfrm>
            <a:off x="4907159" y="3171536"/>
            <a:ext cx="264845" cy="354214"/>
            <a:chOff x="4907159" y="3346936"/>
            <a:chExt cx="264845" cy="354214"/>
          </a:xfrm>
        </p:grpSpPr>
        <p:sp>
          <p:nvSpPr>
            <p:cNvPr id="12373" name="Google Shape;12373;p6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5" name="Google Shape;12375;p64"/>
          <p:cNvGrpSpPr/>
          <p:nvPr/>
        </p:nvGrpSpPr>
        <p:grpSpPr>
          <a:xfrm>
            <a:off x="8048421" y="3159086"/>
            <a:ext cx="276503" cy="369674"/>
            <a:chOff x="8048421" y="3334486"/>
            <a:chExt cx="276503" cy="369674"/>
          </a:xfrm>
        </p:grpSpPr>
        <p:sp>
          <p:nvSpPr>
            <p:cNvPr id="12376" name="Google Shape;12376;p6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2" name="Google Shape;12382;p64"/>
          <p:cNvGrpSpPr/>
          <p:nvPr/>
        </p:nvGrpSpPr>
        <p:grpSpPr>
          <a:xfrm>
            <a:off x="7575787" y="3154555"/>
            <a:ext cx="295384" cy="376834"/>
            <a:chOff x="7575787" y="3329955"/>
            <a:chExt cx="295384" cy="376834"/>
          </a:xfrm>
        </p:grpSpPr>
        <p:sp>
          <p:nvSpPr>
            <p:cNvPr id="12383" name="Google Shape;12383;p6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9" name="Google Shape;12389;p64"/>
          <p:cNvGrpSpPr/>
          <p:nvPr/>
        </p:nvGrpSpPr>
        <p:grpSpPr>
          <a:xfrm>
            <a:off x="864062" y="2709103"/>
            <a:ext cx="264084" cy="347783"/>
            <a:chOff x="864062" y="2884503"/>
            <a:chExt cx="264084" cy="347783"/>
          </a:xfrm>
        </p:grpSpPr>
        <p:sp>
          <p:nvSpPr>
            <p:cNvPr id="12390" name="Google Shape;12390;p6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0" name="Google Shape;12400;p64"/>
          <p:cNvGrpSpPr/>
          <p:nvPr/>
        </p:nvGrpSpPr>
        <p:grpSpPr>
          <a:xfrm>
            <a:off x="3978523" y="2709261"/>
            <a:ext cx="348955" cy="346516"/>
            <a:chOff x="3978523" y="2884661"/>
            <a:chExt cx="348955" cy="346516"/>
          </a:xfrm>
        </p:grpSpPr>
        <p:sp>
          <p:nvSpPr>
            <p:cNvPr id="12401" name="Google Shape;12401;p6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9" name="Google Shape;12409;p64"/>
          <p:cNvGrpSpPr/>
          <p:nvPr/>
        </p:nvGrpSpPr>
        <p:grpSpPr>
          <a:xfrm>
            <a:off x="3556255" y="2709863"/>
            <a:ext cx="347435" cy="345534"/>
            <a:chOff x="3527780" y="2885263"/>
            <a:chExt cx="347435" cy="345534"/>
          </a:xfrm>
        </p:grpSpPr>
        <p:sp>
          <p:nvSpPr>
            <p:cNvPr id="12410" name="Google Shape;12410;p6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64"/>
          <p:cNvGrpSpPr/>
          <p:nvPr/>
        </p:nvGrpSpPr>
        <p:grpSpPr>
          <a:xfrm>
            <a:off x="2239671" y="2709103"/>
            <a:ext cx="218053" cy="348543"/>
            <a:chOff x="2239671" y="2884503"/>
            <a:chExt cx="218053" cy="348543"/>
          </a:xfrm>
        </p:grpSpPr>
        <p:sp>
          <p:nvSpPr>
            <p:cNvPr id="12434" name="Google Shape;12434;p6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9" name="Google Shape;12439;p64"/>
          <p:cNvGrpSpPr/>
          <p:nvPr/>
        </p:nvGrpSpPr>
        <p:grpSpPr>
          <a:xfrm>
            <a:off x="2691555" y="2709103"/>
            <a:ext cx="215044" cy="348924"/>
            <a:chOff x="2691555" y="2884503"/>
            <a:chExt cx="215044" cy="348924"/>
          </a:xfrm>
        </p:grpSpPr>
        <p:sp>
          <p:nvSpPr>
            <p:cNvPr id="12440" name="Google Shape;12440;p6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3" name="Google Shape;12443;p64"/>
          <p:cNvGrpSpPr/>
          <p:nvPr/>
        </p:nvGrpSpPr>
        <p:grpSpPr>
          <a:xfrm>
            <a:off x="1770459" y="2709103"/>
            <a:ext cx="254644" cy="348828"/>
            <a:chOff x="1770459" y="2884503"/>
            <a:chExt cx="254644" cy="348828"/>
          </a:xfrm>
        </p:grpSpPr>
        <p:sp>
          <p:nvSpPr>
            <p:cNvPr id="12444" name="Google Shape;12444;p6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2" name="Google Shape;12452;p64"/>
          <p:cNvGrpSpPr/>
          <p:nvPr/>
        </p:nvGrpSpPr>
        <p:grpSpPr>
          <a:xfrm>
            <a:off x="1317466" y="2709483"/>
            <a:ext cx="258382" cy="348543"/>
            <a:chOff x="1317466" y="2884883"/>
            <a:chExt cx="258382" cy="348543"/>
          </a:xfrm>
        </p:grpSpPr>
        <p:sp>
          <p:nvSpPr>
            <p:cNvPr id="12453" name="Google Shape;12453;p6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1" name="Google Shape;12461;p64"/>
          <p:cNvGrpSpPr/>
          <p:nvPr/>
        </p:nvGrpSpPr>
        <p:grpSpPr>
          <a:xfrm>
            <a:off x="3121167" y="2709483"/>
            <a:ext cx="258414" cy="348543"/>
            <a:chOff x="3121167" y="2884883"/>
            <a:chExt cx="258414" cy="348543"/>
          </a:xfrm>
        </p:grpSpPr>
        <p:sp>
          <p:nvSpPr>
            <p:cNvPr id="12462" name="Google Shape;12462;p6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0" name="Google Shape;12470;p64"/>
          <p:cNvGrpSpPr/>
          <p:nvPr/>
        </p:nvGrpSpPr>
        <p:grpSpPr>
          <a:xfrm>
            <a:off x="4899999" y="2706695"/>
            <a:ext cx="271244" cy="346801"/>
            <a:chOff x="4899999" y="2882095"/>
            <a:chExt cx="271244" cy="346801"/>
          </a:xfrm>
        </p:grpSpPr>
        <p:sp>
          <p:nvSpPr>
            <p:cNvPr id="12471" name="Google Shape;12471;p6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1" name="Google Shape;12481;p64"/>
          <p:cNvGrpSpPr/>
          <p:nvPr/>
        </p:nvGrpSpPr>
        <p:grpSpPr>
          <a:xfrm>
            <a:off x="7162775" y="2705713"/>
            <a:ext cx="259523" cy="346294"/>
            <a:chOff x="7162775" y="2881113"/>
            <a:chExt cx="259523" cy="346294"/>
          </a:xfrm>
        </p:grpSpPr>
        <p:sp>
          <p:nvSpPr>
            <p:cNvPr id="12482" name="Google Shape;12482;p6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8" name="Google Shape;12488;p64"/>
          <p:cNvGrpSpPr/>
          <p:nvPr/>
        </p:nvGrpSpPr>
        <p:grpSpPr>
          <a:xfrm>
            <a:off x="6709751" y="2706442"/>
            <a:ext cx="261075" cy="347815"/>
            <a:chOff x="6709751" y="2881842"/>
            <a:chExt cx="261075" cy="347815"/>
          </a:xfrm>
        </p:grpSpPr>
        <p:sp>
          <p:nvSpPr>
            <p:cNvPr id="12489" name="Google Shape;12489;p6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64"/>
          <p:cNvGrpSpPr/>
          <p:nvPr/>
        </p:nvGrpSpPr>
        <p:grpSpPr>
          <a:xfrm>
            <a:off x="5807156" y="2705713"/>
            <a:ext cx="261043" cy="348163"/>
            <a:chOff x="5807156" y="2881113"/>
            <a:chExt cx="261043" cy="348163"/>
          </a:xfrm>
        </p:grpSpPr>
        <p:sp>
          <p:nvSpPr>
            <p:cNvPr id="12496" name="Google Shape;12496;p6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64"/>
          <p:cNvGrpSpPr/>
          <p:nvPr/>
        </p:nvGrpSpPr>
        <p:grpSpPr>
          <a:xfrm>
            <a:off x="5355653" y="2706093"/>
            <a:ext cx="262184" cy="346643"/>
            <a:chOff x="5355653" y="2881493"/>
            <a:chExt cx="262184" cy="346643"/>
          </a:xfrm>
        </p:grpSpPr>
        <p:sp>
          <p:nvSpPr>
            <p:cNvPr id="12502" name="Google Shape;12502;p6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7" name="Google Shape;12507;p64"/>
          <p:cNvGrpSpPr/>
          <p:nvPr/>
        </p:nvGrpSpPr>
        <p:grpSpPr>
          <a:xfrm>
            <a:off x="8055961" y="2706442"/>
            <a:ext cx="260283" cy="345914"/>
            <a:chOff x="8055961" y="2881842"/>
            <a:chExt cx="260283" cy="345914"/>
          </a:xfrm>
        </p:grpSpPr>
        <p:sp>
          <p:nvSpPr>
            <p:cNvPr id="12508" name="Google Shape;12508;p6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64"/>
          <p:cNvGrpSpPr/>
          <p:nvPr/>
        </p:nvGrpSpPr>
        <p:grpSpPr>
          <a:xfrm>
            <a:off x="7609368" y="2718512"/>
            <a:ext cx="264813" cy="353105"/>
            <a:chOff x="7609368" y="2893912"/>
            <a:chExt cx="264813" cy="353105"/>
          </a:xfrm>
        </p:grpSpPr>
        <p:sp>
          <p:nvSpPr>
            <p:cNvPr id="12513" name="Google Shape;12513;p6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9" name="Google Shape;12519;p64"/>
          <p:cNvGrpSpPr/>
          <p:nvPr/>
        </p:nvGrpSpPr>
        <p:grpSpPr>
          <a:xfrm>
            <a:off x="6248458" y="2694372"/>
            <a:ext cx="270864" cy="360645"/>
            <a:chOff x="6248458" y="2869772"/>
            <a:chExt cx="270864" cy="360645"/>
          </a:xfrm>
        </p:grpSpPr>
        <p:sp>
          <p:nvSpPr>
            <p:cNvPr id="12520" name="Google Shape;12520;p6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5" name="Google Shape;12525;p64"/>
          <p:cNvGrpSpPr/>
          <p:nvPr/>
        </p:nvGrpSpPr>
        <p:grpSpPr>
          <a:xfrm>
            <a:off x="3075928" y="2270398"/>
            <a:ext cx="363243" cy="300675"/>
            <a:chOff x="3075928" y="2445798"/>
            <a:chExt cx="363243" cy="300675"/>
          </a:xfrm>
        </p:grpSpPr>
        <p:sp>
          <p:nvSpPr>
            <p:cNvPr id="12526" name="Google Shape;12526;p6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64"/>
          <p:cNvGrpSpPr/>
          <p:nvPr/>
        </p:nvGrpSpPr>
        <p:grpSpPr>
          <a:xfrm>
            <a:off x="2633105" y="2256459"/>
            <a:ext cx="363243" cy="328585"/>
            <a:chOff x="2633105" y="2431859"/>
            <a:chExt cx="363243" cy="328585"/>
          </a:xfrm>
        </p:grpSpPr>
        <p:sp>
          <p:nvSpPr>
            <p:cNvPr id="12538" name="Google Shape;12538;p6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64"/>
          <p:cNvGrpSpPr/>
          <p:nvPr/>
        </p:nvGrpSpPr>
        <p:grpSpPr>
          <a:xfrm>
            <a:off x="2189142" y="2245910"/>
            <a:ext cx="365904" cy="350064"/>
            <a:chOff x="2189142" y="2421310"/>
            <a:chExt cx="365904" cy="350064"/>
          </a:xfrm>
        </p:grpSpPr>
        <p:sp>
          <p:nvSpPr>
            <p:cNvPr id="12547" name="Google Shape;12547;p6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6" name="Google Shape;12556;p6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7" name="Google Shape;12557;p64"/>
          <p:cNvGrpSpPr/>
          <p:nvPr/>
        </p:nvGrpSpPr>
        <p:grpSpPr>
          <a:xfrm>
            <a:off x="3961923" y="2310917"/>
            <a:ext cx="364415" cy="220936"/>
            <a:chOff x="3961923" y="2486317"/>
            <a:chExt cx="364415" cy="220936"/>
          </a:xfrm>
        </p:grpSpPr>
        <p:sp>
          <p:nvSpPr>
            <p:cNvPr id="12558" name="Google Shape;12558;p6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2" name="Google Shape;12562;p6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3" name="Google Shape;12563;p64"/>
          <p:cNvGrpSpPr/>
          <p:nvPr/>
        </p:nvGrpSpPr>
        <p:grpSpPr>
          <a:xfrm>
            <a:off x="1303876" y="2243977"/>
            <a:ext cx="363275" cy="354626"/>
            <a:chOff x="1303876" y="2419377"/>
            <a:chExt cx="363275" cy="354626"/>
          </a:xfrm>
        </p:grpSpPr>
        <p:sp>
          <p:nvSpPr>
            <p:cNvPr id="12564" name="Google Shape;12564;p6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64"/>
          <p:cNvGrpSpPr/>
          <p:nvPr/>
        </p:nvGrpSpPr>
        <p:grpSpPr>
          <a:xfrm>
            <a:off x="861053" y="2239510"/>
            <a:ext cx="362134" cy="363623"/>
            <a:chOff x="861053" y="2414910"/>
            <a:chExt cx="362134" cy="363623"/>
          </a:xfrm>
        </p:grpSpPr>
        <p:sp>
          <p:nvSpPr>
            <p:cNvPr id="12573" name="Google Shape;12573;p6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64"/>
          <p:cNvGrpSpPr/>
          <p:nvPr/>
        </p:nvGrpSpPr>
        <p:grpSpPr>
          <a:xfrm>
            <a:off x="7594288" y="2239859"/>
            <a:ext cx="279513" cy="355735"/>
            <a:chOff x="7594288" y="2415259"/>
            <a:chExt cx="279513" cy="355735"/>
          </a:xfrm>
        </p:grpSpPr>
        <p:sp>
          <p:nvSpPr>
            <p:cNvPr id="12579" name="Google Shape;12579;p6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5" name="Google Shape;12585;p64"/>
          <p:cNvGrpSpPr/>
          <p:nvPr/>
        </p:nvGrpSpPr>
        <p:grpSpPr>
          <a:xfrm>
            <a:off x="7145794" y="2240239"/>
            <a:ext cx="278784" cy="355735"/>
            <a:chOff x="7145794" y="2415639"/>
            <a:chExt cx="278784" cy="355735"/>
          </a:xfrm>
        </p:grpSpPr>
        <p:sp>
          <p:nvSpPr>
            <p:cNvPr id="12586" name="Google Shape;12586;p6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64"/>
          <p:cNvGrpSpPr/>
          <p:nvPr/>
        </p:nvGrpSpPr>
        <p:grpSpPr>
          <a:xfrm>
            <a:off x="6698441" y="2239130"/>
            <a:ext cx="277644" cy="357984"/>
            <a:chOff x="6698441" y="2414530"/>
            <a:chExt cx="277644" cy="357984"/>
          </a:xfrm>
        </p:grpSpPr>
        <p:sp>
          <p:nvSpPr>
            <p:cNvPr id="12597" name="Google Shape;12597;p6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3" name="Google Shape;12603;p64"/>
          <p:cNvGrpSpPr/>
          <p:nvPr/>
        </p:nvGrpSpPr>
        <p:grpSpPr>
          <a:xfrm>
            <a:off x="4897750" y="2240239"/>
            <a:ext cx="279513" cy="357255"/>
            <a:chOff x="4897750" y="2415639"/>
            <a:chExt cx="279513" cy="357255"/>
          </a:xfrm>
        </p:grpSpPr>
        <p:sp>
          <p:nvSpPr>
            <p:cNvPr id="12604" name="Google Shape;12604;p6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2" name="Google Shape;12612;p64"/>
          <p:cNvGrpSpPr/>
          <p:nvPr/>
        </p:nvGrpSpPr>
        <p:grpSpPr>
          <a:xfrm>
            <a:off x="5812066" y="2240619"/>
            <a:ext cx="264813" cy="353454"/>
            <a:chOff x="5812066" y="2416019"/>
            <a:chExt cx="264813" cy="353454"/>
          </a:xfrm>
        </p:grpSpPr>
        <p:sp>
          <p:nvSpPr>
            <p:cNvPr id="12613" name="Google Shape;12613;p6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0" name="Google Shape;12620;p64"/>
          <p:cNvGrpSpPr/>
          <p:nvPr/>
        </p:nvGrpSpPr>
        <p:grpSpPr>
          <a:xfrm>
            <a:off x="8054820" y="2240999"/>
            <a:ext cx="264433" cy="353454"/>
            <a:chOff x="8054820" y="2416399"/>
            <a:chExt cx="264433" cy="353454"/>
          </a:xfrm>
        </p:grpSpPr>
        <p:sp>
          <p:nvSpPr>
            <p:cNvPr id="12621" name="Google Shape;12621;p6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7" name="Google Shape;12627;p64"/>
          <p:cNvGrpSpPr/>
          <p:nvPr/>
        </p:nvGrpSpPr>
        <p:grpSpPr>
          <a:xfrm>
            <a:off x="5356413" y="2237990"/>
            <a:ext cx="271212" cy="361374"/>
            <a:chOff x="5356413" y="2413390"/>
            <a:chExt cx="271212" cy="361374"/>
          </a:xfrm>
        </p:grpSpPr>
        <p:sp>
          <p:nvSpPr>
            <p:cNvPr id="12628" name="Google Shape;12628;p6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3" name="Google Shape;12633;p64"/>
          <p:cNvGrpSpPr/>
          <p:nvPr/>
        </p:nvGrpSpPr>
        <p:grpSpPr>
          <a:xfrm>
            <a:off x="6255238" y="2236849"/>
            <a:ext cx="271244" cy="360994"/>
            <a:chOff x="6255238" y="2412249"/>
            <a:chExt cx="271244" cy="360994"/>
          </a:xfrm>
        </p:grpSpPr>
        <p:sp>
          <p:nvSpPr>
            <p:cNvPr id="12634" name="Google Shape;12634;p6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0" name="Google Shape;12640;p64"/>
          <p:cNvGrpSpPr/>
          <p:nvPr/>
        </p:nvGrpSpPr>
        <p:grpSpPr>
          <a:xfrm>
            <a:off x="2185372" y="1782399"/>
            <a:ext cx="366664" cy="366981"/>
            <a:chOff x="2185372" y="1957799"/>
            <a:chExt cx="366664" cy="366981"/>
          </a:xfrm>
        </p:grpSpPr>
        <p:sp>
          <p:nvSpPr>
            <p:cNvPr id="12641" name="Google Shape;12641;p6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64"/>
          <p:cNvGrpSpPr/>
          <p:nvPr/>
        </p:nvGrpSpPr>
        <p:grpSpPr>
          <a:xfrm>
            <a:off x="1737258" y="1812971"/>
            <a:ext cx="370814" cy="307359"/>
            <a:chOff x="1737258" y="1988371"/>
            <a:chExt cx="370814" cy="307359"/>
          </a:xfrm>
        </p:grpSpPr>
        <p:sp>
          <p:nvSpPr>
            <p:cNvPr id="12650" name="Google Shape;12650;p6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64"/>
          <p:cNvGrpSpPr/>
          <p:nvPr/>
        </p:nvGrpSpPr>
        <p:grpSpPr>
          <a:xfrm>
            <a:off x="848983" y="1814111"/>
            <a:ext cx="369294" cy="304350"/>
            <a:chOff x="848983" y="1989511"/>
            <a:chExt cx="369294" cy="304350"/>
          </a:xfrm>
        </p:grpSpPr>
        <p:sp>
          <p:nvSpPr>
            <p:cNvPr id="12655" name="Google Shape;12655;p6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64"/>
          <p:cNvGrpSpPr/>
          <p:nvPr/>
        </p:nvGrpSpPr>
        <p:grpSpPr>
          <a:xfrm>
            <a:off x="3074027" y="1808377"/>
            <a:ext cx="380604" cy="313854"/>
            <a:chOff x="3074027" y="1983777"/>
            <a:chExt cx="380604" cy="313854"/>
          </a:xfrm>
        </p:grpSpPr>
        <p:sp>
          <p:nvSpPr>
            <p:cNvPr id="12661" name="Google Shape;12661;p6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6" name="Google Shape;12666;p64"/>
          <p:cNvGrpSpPr/>
          <p:nvPr/>
        </p:nvGrpSpPr>
        <p:grpSpPr>
          <a:xfrm>
            <a:off x="3522521" y="1800457"/>
            <a:ext cx="367013" cy="331278"/>
            <a:chOff x="3522521" y="1975857"/>
            <a:chExt cx="367013" cy="331278"/>
          </a:xfrm>
        </p:grpSpPr>
        <p:sp>
          <p:nvSpPr>
            <p:cNvPr id="12667" name="Google Shape;12667;p6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64"/>
          <p:cNvGrpSpPr/>
          <p:nvPr/>
        </p:nvGrpSpPr>
        <p:grpSpPr>
          <a:xfrm>
            <a:off x="2630824" y="1801566"/>
            <a:ext cx="368185" cy="330454"/>
            <a:chOff x="2630824" y="1976966"/>
            <a:chExt cx="368185" cy="330454"/>
          </a:xfrm>
        </p:grpSpPr>
        <p:sp>
          <p:nvSpPr>
            <p:cNvPr id="12675" name="Google Shape;12675;p6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3" name="Google Shape;12683;p64"/>
          <p:cNvGrpSpPr/>
          <p:nvPr/>
        </p:nvGrpSpPr>
        <p:grpSpPr>
          <a:xfrm>
            <a:off x="1293706" y="1791016"/>
            <a:ext cx="369294" cy="350444"/>
            <a:chOff x="1293706" y="1966416"/>
            <a:chExt cx="369294" cy="350444"/>
          </a:xfrm>
        </p:grpSpPr>
        <p:sp>
          <p:nvSpPr>
            <p:cNvPr id="12684" name="Google Shape;12684;p6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64"/>
          <p:cNvGrpSpPr/>
          <p:nvPr/>
        </p:nvGrpSpPr>
        <p:grpSpPr>
          <a:xfrm>
            <a:off x="3967213" y="1800077"/>
            <a:ext cx="368185" cy="331816"/>
            <a:chOff x="3967213" y="1975477"/>
            <a:chExt cx="368185" cy="331816"/>
          </a:xfrm>
        </p:grpSpPr>
        <p:sp>
          <p:nvSpPr>
            <p:cNvPr id="12693" name="Google Shape;12693;p6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6" name="Google Shape;12696;p64"/>
          <p:cNvGrpSpPr/>
          <p:nvPr/>
        </p:nvGrpSpPr>
        <p:grpSpPr>
          <a:xfrm>
            <a:off x="8047661" y="1793646"/>
            <a:ext cx="279132" cy="356875"/>
            <a:chOff x="8047661" y="1969046"/>
            <a:chExt cx="279132" cy="356875"/>
          </a:xfrm>
        </p:grpSpPr>
        <p:sp>
          <p:nvSpPr>
            <p:cNvPr id="12697" name="Google Shape;12697;p6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64"/>
          <p:cNvGrpSpPr/>
          <p:nvPr/>
        </p:nvGrpSpPr>
        <p:grpSpPr>
          <a:xfrm>
            <a:off x="7596157" y="1792759"/>
            <a:ext cx="279544" cy="358142"/>
            <a:chOff x="7596157" y="1968159"/>
            <a:chExt cx="279544" cy="358142"/>
          </a:xfrm>
        </p:grpSpPr>
        <p:sp>
          <p:nvSpPr>
            <p:cNvPr id="12702" name="Google Shape;12702;p6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64"/>
          <p:cNvGrpSpPr/>
          <p:nvPr/>
        </p:nvGrpSpPr>
        <p:grpSpPr>
          <a:xfrm>
            <a:off x="7147315" y="1793646"/>
            <a:ext cx="279513" cy="357636"/>
            <a:chOff x="7147315" y="1969046"/>
            <a:chExt cx="279513" cy="357636"/>
          </a:xfrm>
        </p:grpSpPr>
        <p:sp>
          <p:nvSpPr>
            <p:cNvPr id="12709" name="Google Shape;12709;p6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6" name="Google Shape;12716;p64"/>
          <p:cNvGrpSpPr/>
          <p:nvPr/>
        </p:nvGrpSpPr>
        <p:grpSpPr>
          <a:xfrm>
            <a:off x="6697681" y="1792917"/>
            <a:ext cx="280305" cy="359093"/>
            <a:chOff x="6697681" y="1968317"/>
            <a:chExt cx="280305" cy="359093"/>
          </a:xfrm>
        </p:grpSpPr>
        <p:sp>
          <p:nvSpPr>
            <p:cNvPr id="12717" name="Google Shape;12717;p6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64"/>
          <p:cNvGrpSpPr/>
          <p:nvPr/>
        </p:nvGrpSpPr>
        <p:grpSpPr>
          <a:xfrm>
            <a:off x="6248839" y="1792537"/>
            <a:ext cx="280273" cy="358744"/>
            <a:chOff x="6248839" y="1967937"/>
            <a:chExt cx="280273" cy="358744"/>
          </a:xfrm>
        </p:grpSpPr>
        <p:sp>
          <p:nvSpPr>
            <p:cNvPr id="12725" name="Google Shape;12725;p6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64"/>
          <p:cNvGrpSpPr/>
          <p:nvPr/>
        </p:nvGrpSpPr>
        <p:grpSpPr>
          <a:xfrm>
            <a:off x="5801485" y="1793646"/>
            <a:ext cx="279164" cy="357794"/>
            <a:chOff x="5801485" y="1969046"/>
            <a:chExt cx="279164" cy="357794"/>
          </a:xfrm>
        </p:grpSpPr>
        <p:sp>
          <p:nvSpPr>
            <p:cNvPr id="12732" name="Google Shape;12732;p6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5" name="Google Shape;12745;p64"/>
          <p:cNvGrpSpPr/>
          <p:nvPr/>
        </p:nvGrpSpPr>
        <p:grpSpPr>
          <a:xfrm>
            <a:off x="5352643" y="1793646"/>
            <a:ext cx="278404" cy="358364"/>
            <a:chOff x="5352643" y="1969046"/>
            <a:chExt cx="278404" cy="358364"/>
          </a:xfrm>
        </p:grpSpPr>
        <p:sp>
          <p:nvSpPr>
            <p:cNvPr id="12746" name="Google Shape;12746;p6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0" name="Google Shape;12750;p64"/>
          <p:cNvGrpSpPr/>
          <p:nvPr/>
        </p:nvGrpSpPr>
        <p:grpSpPr>
          <a:xfrm>
            <a:off x="4897750" y="1792917"/>
            <a:ext cx="279132" cy="358364"/>
            <a:chOff x="4897750" y="1968317"/>
            <a:chExt cx="279132" cy="358364"/>
          </a:xfrm>
        </p:grpSpPr>
        <p:sp>
          <p:nvSpPr>
            <p:cNvPr id="12751" name="Google Shape;12751;p6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4" name="Google Shape;12764;p6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5" name="Google Shape;12765;p64"/>
          <p:cNvGrpSpPr/>
          <p:nvPr/>
        </p:nvGrpSpPr>
        <p:grpSpPr>
          <a:xfrm>
            <a:off x="1767449" y="1337644"/>
            <a:ext cx="324403" cy="347783"/>
            <a:chOff x="1767449" y="1513044"/>
            <a:chExt cx="324403" cy="347783"/>
          </a:xfrm>
        </p:grpSpPr>
        <p:sp>
          <p:nvSpPr>
            <p:cNvPr id="12766" name="Google Shape;12766;p6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64"/>
          <p:cNvGrpSpPr/>
          <p:nvPr/>
        </p:nvGrpSpPr>
        <p:grpSpPr>
          <a:xfrm>
            <a:off x="4007193" y="1337327"/>
            <a:ext cx="320633" cy="348100"/>
            <a:chOff x="4007193" y="1512727"/>
            <a:chExt cx="320633" cy="348100"/>
          </a:xfrm>
        </p:grpSpPr>
        <p:sp>
          <p:nvSpPr>
            <p:cNvPr id="12776" name="Google Shape;12776;p6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64"/>
          <p:cNvGrpSpPr/>
          <p:nvPr/>
        </p:nvGrpSpPr>
        <p:grpSpPr>
          <a:xfrm>
            <a:off x="3530425" y="1333347"/>
            <a:ext cx="368175" cy="344594"/>
            <a:chOff x="3530425" y="1508747"/>
            <a:chExt cx="368175" cy="344594"/>
          </a:xfrm>
        </p:grpSpPr>
        <p:sp>
          <p:nvSpPr>
            <p:cNvPr id="12782" name="Google Shape;12782;p6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6" name="Google Shape;12786;p64"/>
          <p:cNvGrpSpPr/>
          <p:nvPr/>
        </p:nvGrpSpPr>
        <p:grpSpPr>
          <a:xfrm>
            <a:off x="3127598" y="1337834"/>
            <a:ext cx="289714" cy="347593"/>
            <a:chOff x="3127598" y="1513234"/>
            <a:chExt cx="289714" cy="347593"/>
          </a:xfrm>
        </p:grpSpPr>
        <p:sp>
          <p:nvSpPr>
            <p:cNvPr id="12787" name="Google Shape;12787;p6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64"/>
          <p:cNvGrpSpPr/>
          <p:nvPr/>
        </p:nvGrpSpPr>
        <p:grpSpPr>
          <a:xfrm>
            <a:off x="2662884" y="1337644"/>
            <a:ext cx="322914" cy="348543"/>
            <a:chOff x="2662884" y="1513044"/>
            <a:chExt cx="322914" cy="348543"/>
          </a:xfrm>
        </p:grpSpPr>
        <p:sp>
          <p:nvSpPr>
            <p:cNvPr id="12793" name="Google Shape;12793;p6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3" name="Google Shape;12803;p64"/>
          <p:cNvGrpSpPr/>
          <p:nvPr/>
        </p:nvGrpSpPr>
        <p:grpSpPr>
          <a:xfrm>
            <a:off x="2232511" y="1337359"/>
            <a:ext cx="299534" cy="348068"/>
            <a:chOff x="2232511" y="1512759"/>
            <a:chExt cx="299534" cy="348068"/>
          </a:xfrm>
        </p:grpSpPr>
        <p:sp>
          <p:nvSpPr>
            <p:cNvPr id="12804" name="Google Shape;12804;p6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64"/>
          <p:cNvGrpSpPr/>
          <p:nvPr/>
        </p:nvGrpSpPr>
        <p:grpSpPr>
          <a:xfrm>
            <a:off x="1331406" y="1337961"/>
            <a:ext cx="301784" cy="348607"/>
            <a:chOff x="1331406" y="1513361"/>
            <a:chExt cx="301784" cy="348607"/>
          </a:xfrm>
        </p:grpSpPr>
        <p:sp>
          <p:nvSpPr>
            <p:cNvPr id="12816" name="Google Shape;12816;p6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64"/>
          <p:cNvGrpSpPr/>
          <p:nvPr/>
        </p:nvGrpSpPr>
        <p:grpSpPr>
          <a:xfrm>
            <a:off x="7144274" y="1324814"/>
            <a:ext cx="282174" cy="355735"/>
            <a:chOff x="7144274" y="1500214"/>
            <a:chExt cx="282174" cy="355735"/>
          </a:xfrm>
        </p:grpSpPr>
        <p:sp>
          <p:nvSpPr>
            <p:cNvPr id="12821" name="Google Shape;12821;p6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64"/>
          <p:cNvGrpSpPr/>
          <p:nvPr/>
        </p:nvGrpSpPr>
        <p:grpSpPr>
          <a:xfrm>
            <a:off x="6685262" y="1324814"/>
            <a:ext cx="289682" cy="354594"/>
            <a:chOff x="6685262" y="1500214"/>
            <a:chExt cx="289682" cy="354594"/>
          </a:xfrm>
        </p:grpSpPr>
        <p:sp>
          <p:nvSpPr>
            <p:cNvPr id="12828" name="Google Shape;12828;p6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2" name="Google Shape;12832;p64"/>
          <p:cNvGrpSpPr/>
          <p:nvPr/>
        </p:nvGrpSpPr>
        <p:grpSpPr>
          <a:xfrm>
            <a:off x="6200938" y="1325194"/>
            <a:ext cx="322154" cy="355355"/>
            <a:chOff x="6200938" y="1500594"/>
            <a:chExt cx="322154" cy="355355"/>
          </a:xfrm>
        </p:grpSpPr>
        <p:sp>
          <p:nvSpPr>
            <p:cNvPr id="12833" name="Google Shape;12833;p6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8" name="Google Shape;12838;p64"/>
          <p:cNvGrpSpPr/>
          <p:nvPr/>
        </p:nvGrpSpPr>
        <p:grpSpPr>
          <a:xfrm>
            <a:off x="5289631" y="1324814"/>
            <a:ext cx="332355" cy="354974"/>
            <a:chOff x="5289631" y="1500214"/>
            <a:chExt cx="332355" cy="354974"/>
          </a:xfrm>
        </p:grpSpPr>
        <p:sp>
          <p:nvSpPr>
            <p:cNvPr id="12839" name="Google Shape;12839;p6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5" name="Google Shape;12845;p64"/>
          <p:cNvGrpSpPr/>
          <p:nvPr/>
        </p:nvGrpSpPr>
        <p:grpSpPr>
          <a:xfrm>
            <a:off x="5748295" y="1324433"/>
            <a:ext cx="323294" cy="356115"/>
            <a:chOff x="5748295" y="1499833"/>
            <a:chExt cx="323294" cy="356115"/>
          </a:xfrm>
        </p:grpSpPr>
        <p:sp>
          <p:nvSpPr>
            <p:cNvPr id="12846" name="Google Shape;12846;p6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64"/>
          <p:cNvGrpSpPr/>
          <p:nvPr/>
        </p:nvGrpSpPr>
        <p:grpSpPr>
          <a:xfrm>
            <a:off x="8047661" y="1325637"/>
            <a:ext cx="278404" cy="355260"/>
            <a:chOff x="8047661" y="1501037"/>
            <a:chExt cx="278404" cy="355260"/>
          </a:xfrm>
        </p:grpSpPr>
        <p:sp>
          <p:nvSpPr>
            <p:cNvPr id="12854" name="Google Shape;12854;p6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64"/>
          <p:cNvGrpSpPr/>
          <p:nvPr/>
        </p:nvGrpSpPr>
        <p:grpSpPr>
          <a:xfrm>
            <a:off x="4903389" y="1324814"/>
            <a:ext cx="267854" cy="355735"/>
            <a:chOff x="4903389" y="1500214"/>
            <a:chExt cx="267854" cy="355735"/>
          </a:xfrm>
        </p:grpSpPr>
        <p:sp>
          <p:nvSpPr>
            <p:cNvPr id="12859" name="Google Shape;12859;p6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64"/>
          <p:cNvGrpSpPr/>
          <p:nvPr/>
        </p:nvGrpSpPr>
        <p:grpSpPr>
          <a:xfrm>
            <a:off x="7613518" y="1325954"/>
            <a:ext cx="264433" cy="353074"/>
            <a:chOff x="7613518" y="1501354"/>
            <a:chExt cx="264433" cy="353074"/>
          </a:xfrm>
        </p:grpSpPr>
        <p:sp>
          <p:nvSpPr>
            <p:cNvPr id="12865" name="Google Shape;12865;p6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1" name="Google Shape;12871;p6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872" name="Google Shape;12872;p6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76" name="Shape 12876"/>
        <p:cNvGrpSpPr/>
        <p:nvPr/>
      </p:nvGrpSpPr>
      <p:grpSpPr>
        <a:xfrm>
          <a:off x="0" y="0"/>
          <a:ext cx="0" cy="0"/>
          <a:chOff x="0" y="0"/>
          <a:chExt cx="0" cy="0"/>
        </a:xfrm>
      </p:grpSpPr>
      <p:grpSp>
        <p:nvGrpSpPr>
          <p:cNvPr id="12877" name="Google Shape;12877;p65"/>
          <p:cNvGrpSpPr/>
          <p:nvPr/>
        </p:nvGrpSpPr>
        <p:grpSpPr>
          <a:xfrm>
            <a:off x="1757085" y="1325225"/>
            <a:ext cx="371069" cy="359396"/>
            <a:chOff x="1757085" y="1500675"/>
            <a:chExt cx="371069" cy="359396"/>
          </a:xfrm>
        </p:grpSpPr>
        <p:sp>
          <p:nvSpPr>
            <p:cNvPr id="12878" name="Google Shape;12878;p6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7" name="Google Shape;12907;p65"/>
          <p:cNvGrpSpPr/>
          <p:nvPr/>
        </p:nvGrpSpPr>
        <p:grpSpPr>
          <a:xfrm>
            <a:off x="2774209" y="1779241"/>
            <a:ext cx="116693" cy="374186"/>
            <a:chOff x="2774209" y="1954691"/>
            <a:chExt cx="116693" cy="374186"/>
          </a:xfrm>
        </p:grpSpPr>
        <p:sp>
          <p:nvSpPr>
            <p:cNvPr id="12908" name="Google Shape;12908;p6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65"/>
          <p:cNvGrpSpPr/>
          <p:nvPr/>
        </p:nvGrpSpPr>
        <p:grpSpPr>
          <a:xfrm>
            <a:off x="4017435" y="1324462"/>
            <a:ext cx="315092" cy="359397"/>
            <a:chOff x="4017435" y="1499912"/>
            <a:chExt cx="315092" cy="359397"/>
          </a:xfrm>
        </p:grpSpPr>
        <p:sp>
          <p:nvSpPr>
            <p:cNvPr id="12911" name="Google Shape;12911;p6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3" name="Google Shape;12913;p65"/>
          <p:cNvGrpSpPr/>
          <p:nvPr/>
        </p:nvGrpSpPr>
        <p:grpSpPr>
          <a:xfrm>
            <a:off x="3963652" y="1824309"/>
            <a:ext cx="374154" cy="284050"/>
            <a:chOff x="3963652" y="1999759"/>
            <a:chExt cx="374154" cy="284050"/>
          </a:xfrm>
        </p:grpSpPr>
        <p:sp>
          <p:nvSpPr>
            <p:cNvPr id="12914" name="Google Shape;12914;p6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65"/>
          <p:cNvGrpSpPr/>
          <p:nvPr/>
        </p:nvGrpSpPr>
        <p:grpSpPr>
          <a:xfrm>
            <a:off x="1777536" y="1839416"/>
            <a:ext cx="376444" cy="253772"/>
            <a:chOff x="1777536" y="2014866"/>
            <a:chExt cx="376444" cy="253772"/>
          </a:xfrm>
        </p:grpSpPr>
        <p:sp>
          <p:nvSpPr>
            <p:cNvPr id="12918" name="Google Shape;12918;p6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65"/>
          <p:cNvGrpSpPr/>
          <p:nvPr/>
        </p:nvGrpSpPr>
        <p:grpSpPr>
          <a:xfrm>
            <a:off x="1309875" y="1881876"/>
            <a:ext cx="374154" cy="169680"/>
            <a:chOff x="1309875" y="2057326"/>
            <a:chExt cx="374154" cy="169680"/>
          </a:xfrm>
        </p:grpSpPr>
        <p:sp>
          <p:nvSpPr>
            <p:cNvPr id="12924" name="Google Shape;12924;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5" name="Google Shape;12935;p6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6" name="Google Shape;12936;p65"/>
          <p:cNvGrpSpPr/>
          <p:nvPr/>
        </p:nvGrpSpPr>
        <p:grpSpPr>
          <a:xfrm>
            <a:off x="2347450" y="1779114"/>
            <a:ext cx="113639" cy="373168"/>
            <a:chOff x="2347450" y="1954564"/>
            <a:chExt cx="113639" cy="373168"/>
          </a:xfrm>
        </p:grpSpPr>
        <p:sp>
          <p:nvSpPr>
            <p:cNvPr id="12937" name="Google Shape;12937;p6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9" name="Google Shape;12939;p6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0" name="Google Shape;12940;p65"/>
          <p:cNvGrpSpPr/>
          <p:nvPr/>
        </p:nvGrpSpPr>
        <p:grpSpPr>
          <a:xfrm>
            <a:off x="3110102" y="1324430"/>
            <a:ext cx="330613" cy="358379"/>
            <a:chOff x="3110102" y="1499880"/>
            <a:chExt cx="330613" cy="358379"/>
          </a:xfrm>
        </p:grpSpPr>
        <p:sp>
          <p:nvSpPr>
            <p:cNvPr id="12941" name="Google Shape;12941;p6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8" name="Google Shape;12948;p6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9" name="Google Shape;12949;p65"/>
          <p:cNvGrpSpPr/>
          <p:nvPr/>
        </p:nvGrpSpPr>
        <p:grpSpPr>
          <a:xfrm>
            <a:off x="3485575" y="1824309"/>
            <a:ext cx="373772" cy="284050"/>
            <a:chOff x="3531200" y="1999759"/>
            <a:chExt cx="373772" cy="284050"/>
          </a:xfrm>
        </p:grpSpPr>
        <p:sp>
          <p:nvSpPr>
            <p:cNvPr id="12950" name="Google Shape;12950;p6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65"/>
          <p:cNvGrpSpPr/>
          <p:nvPr/>
        </p:nvGrpSpPr>
        <p:grpSpPr>
          <a:xfrm>
            <a:off x="2667058" y="1324843"/>
            <a:ext cx="330231" cy="359015"/>
            <a:chOff x="2667058" y="1500293"/>
            <a:chExt cx="330231" cy="359015"/>
          </a:xfrm>
        </p:grpSpPr>
        <p:sp>
          <p:nvSpPr>
            <p:cNvPr id="12955" name="Google Shape;12955;p6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3" name="Google Shape;12973;p65"/>
          <p:cNvGrpSpPr/>
          <p:nvPr/>
        </p:nvGrpSpPr>
        <p:grpSpPr>
          <a:xfrm>
            <a:off x="3567553" y="1324462"/>
            <a:ext cx="320022" cy="359778"/>
            <a:chOff x="3567553" y="1499912"/>
            <a:chExt cx="320022" cy="359778"/>
          </a:xfrm>
        </p:grpSpPr>
        <p:sp>
          <p:nvSpPr>
            <p:cNvPr id="12974" name="Google Shape;12974;p6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65"/>
          <p:cNvGrpSpPr/>
          <p:nvPr/>
        </p:nvGrpSpPr>
        <p:grpSpPr>
          <a:xfrm>
            <a:off x="1309875" y="1324462"/>
            <a:ext cx="359015" cy="358633"/>
            <a:chOff x="1309875" y="1499912"/>
            <a:chExt cx="359015" cy="358633"/>
          </a:xfrm>
        </p:grpSpPr>
        <p:sp>
          <p:nvSpPr>
            <p:cNvPr id="12981" name="Google Shape;12981;p6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0" name="Google Shape;12990;p65"/>
          <p:cNvGrpSpPr/>
          <p:nvPr/>
        </p:nvGrpSpPr>
        <p:grpSpPr>
          <a:xfrm>
            <a:off x="2219466" y="1324843"/>
            <a:ext cx="330613" cy="359015"/>
            <a:chOff x="2219466" y="1500293"/>
            <a:chExt cx="330613" cy="359015"/>
          </a:xfrm>
        </p:grpSpPr>
        <p:sp>
          <p:nvSpPr>
            <p:cNvPr id="12991" name="Google Shape;12991;p6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3" name="Google Shape;12993;p65"/>
          <p:cNvGrpSpPr/>
          <p:nvPr/>
        </p:nvGrpSpPr>
        <p:grpSpPr>
          <a:xfrm>
            <a:off x="5343544" y="1333908"/>
            <a:ext cx="244676" cy="351095"/>
            <a:chOff x="5343544" y="1509358"/>
            <a:chExt cx="244676" cy="351095"/>
          </a:xfrm>
        </p:grpSpPr>
        <p:sp>
          <p:nvSpPr>
            <p:cNvPr id="12994" name="Google Shape;12994;p6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65"/>
          <p:cNvGrpSpPr/>
          <p:nvPr/>
        </p:nvGrpSpPr>
        <p:grpSpPr>
          <a:xfrm>
            <a:off x="4882340" y="1333908"/>
            <a:ext cx="246171" cy="351095"/>
            <a:chOff x="4882340" y="1509358"/>
            <a:chExt cx="246171" cy="351095"/>
          </a:xfrm>
        </p:grpSpPr>
        <p:sp>
          <p:nvSpPr>
            <p:cNvPr id="12998" name="Google Shape;12998;p6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3" name="Google Shape;13003;p65"/>
          <p:cNvGrpSpPr/>
          <p:nvPr/>
        </p:nvGrpSpPr>
        <p:grpSpPr>
          <a:xfrm>
            <a:off x="6273204" y="1333558"/>
            <a:ext cx="236343" cy="351445"/>
            <a:chOff x="6273204" y="1509008"/>
            <a:chExt cx="236343" cy="351445"/>
          </a:xfrm>
        </p:grpSpPr>
        <p:sp>
          <p:nvSpPr>
            <p:cNvPr id="13004" name="Google Shape;13004;p6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6" name="Google Shape;13006;p6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7" name="Google Shape;13007;p65"/>
          <p:cNvGrpSpPr/>
          <p:nvPr/>
        </p:nvGrpSpPr>
        <p:grpSpPr>
          <a:xfrm>
            <a:off x="7219530" y="1332794"/>
            <a:ext cx="191625" cy="352209"/>
            <a:chOff x="7219530" y="1508244"/>
            <a:chExt cx="191625" cy="352209"/>
          </a:xfrm>
        </p:grpSpPr>
        <p:sp>
          <p:nvSpPr>
            <p:cNvPr id="13008" name="Google Shape;13008;p6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0" name="Google Shape;13010;p65"/>
          <p:cNvGrpSpPr/>
          <p:nvPr/>
        </p:nvGrpSpPr>
        <p:grpSpPr>
          <a:xfrm>
            <a:off x="7699309" y="1333176"/>
            <a:ext cx="154922" cy="351827"/>
            <a:chOff x="7699309" y="1508626"/>
            <a:chExt cx="154922" cy="351827"/>
          </a:xfrm>
        </p:grpSpPr>
        <p:sp>
          <p:nvSpPr>
            <p:cNvPr id="13011" name="Google Shape;13011;p6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8" name="Google Shape;13018;p65"/>
          <p:cNvGrpSpPr/>
          <p:nvPr/>
        </p:nvGrpSpPr>
        <p:grpSpPr>
          <a:xfrm>
            <a:off x="8161690" y="1333558"/>
            <a:ext cx="153396" cy="351064"/>
            <a:chOff x="8161690" y="1509008"/>
            <a:chExt cx="153396" cy="351064"/>
          </a:xfrm>
        </p:grpSpPr>
        <p:sp>
          <p:nvSpPr>
            <p:cNvPr id="13019" name="Google Shape;13019;p6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6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65"/>
          <p:cNvGrpSpPr/>
          <p:nvPr/>
        </p:nvGrpSpPr>
        <p:grpSpPr>
          <a:xfrm>
            <a:off x="6746940" y="1333431"/>
            <a:ext cx="213221" cy="352304"/>
            <a:chOff x="6746940" y="1508881"/>
            <a:chExt cx="213221" cy="352304"/>
          </a:xfrm>
        </p:grpSpPr>
        <p:sp>
          <p:nvSpPr>
            <p:cNvPr id="13024" name="Google Shape;13024;p6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8" name="Google Shape;13028;p65"/>
          <p:cNvGrpSpPr/>
          <p:nvPr/>
        </p:nvGrpSpPr>
        <p:grpSpPr>
          <a:xfrm>
            <a:off x="5770336" y="1832165"/>
            <a:ext cx="350682" cy="292097"/>
            <a:chOff x="5770336" y="2007615"/>
            <a:chExt cx="350682" cy="292097"/>
          </a:xfrm>
        </p:grpSpPr>
        <p:sp>
          <p:nvSpPr>
            <p:cNvPr id="13029" name="Google Shape;13029;p6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3" name="Google Shape;13033;p65"/>
          <p:cNvGrpSpPr/>
          <p:nvPr/>
        </p:nvGrpSpPr>
        <p:grpSpPr>
          <a:xfrm>
            <a:off x="5326878" y="1804908"/>
            <a:ext cx="350332" cy="346229"/>
            <a:chOff x="5326878" y="1980358"/>
            <a:chExt cx="350332" cy="346229"/>
          </a:xfrm>
        </p:grpSpPr>
        <p:sp>
          <p:nvSpPr>
            <p:cNvPr id="13034" name="Google Shape;13034;p6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8" name="Google Shape;13038;p6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9" name="Google Shape;13039;p65"/>
          <p:cNvGrpSpPr/>
          <p:nvPr/>
        </p:nvGrpSpPr>
        <p:grpSpPr>
          <a:xfrm>
            <a:off x="4883835" y="1817121"/>
            <a:ext cx="350300" cy="323043"/>
            <a:chOff x="4883835" y="1992571"/>
            <a:chExt cx="350300" cy="323043"/>
          </a:xfrm>
        </p:grpSpPr>
        <p:sp>
          <p:nvSpPr>
            <p:cNvPr id="13040" name="Google Shape;13040;p6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65"/>
          <p:cNvGrpSpPr/>
          <p:nvPr/>
        </p:nvGrpSpPr>
        <p:grpSpPr>
          <a:xfrm>
            <a:off x="7548967" y="1803477"/>
            <a:ext cx="333285" cy="349950"/>
            <a:chOff x="7548967" y="1978927"/>
            <a:chExt cx="333285" cy="349950"/>
          </a:xfrm>
        </p:grpSpPr>
        <p:sp>
          <p:nvSpPr>
            <p:cNvPr id="13047" name="Google Shape;13047;p6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65"/>
          <p:cNvGrpSpPr/>
          <p:nvPr/>
        </p:nvGrpSpPr>
        <p:grpSpPr>
          <a:xfrm>
            <a:off x="6214142" y="1803477"/>
            <a:ext cx="346515" cy="350300"/>
            <a:chOff x="6214142" y="1978927"/>
            <a:chExt cx="346515" cy="350300"/>
          </a:xfrm>
        </p:grpSpPr>
        <p:sp>
          <p:nvSpPr>
            <p:cNvPr id="13055" name="Google Shape;13055;p6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7" name="Google Shape;13057;p65"/>
          <p:cNvGrpSpPr/>
          <p:nvPr/>
        </p:nvGrpSpPr>
        <p:grpSpPr>
          <a:xfrm>
            <a:off x="7105923" y="1803095"/>
            <a:ext cx="333285" cy="350682"/>
            <a:chOff x="7105923" y="1978545"/>
            <a:chExt cx="333285" cy="350682"/>
          </a:xfrm>
        </p:grpSpPr>
        <p:sp>
          <p:nvSpPr>
            <p:cNvPr id="13058" name="Google Shape;13058;p6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5" name="Google Shape;13065;p6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7" name="Google Shape;13067;p65"/>
          <p:cNvGrpSpPr/>
          <p:nvPr/>
        </p:nvGrpSpPr>
        <p:grpSpPr>
          <a:xfrm>
            <a:off x="3616406" y="2246902"/>
            <a:ext cx="203393" cy="351827"/>
            <a:chOff x="3616406" y="2422352"/>
            <a:chExt cx="203393" cy="351827"/>
          </a:xfrm>
        </p:grpSpPr>
        <p:sp>
          <p:nvSpPr>
            <p:cNvPr id="13068" name="Google Shape;13068;p6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0" name="Google Shape;13070;p65"/>
          <p:cNvGrpSpPr/>
          <p:nvPr/>
        </p:nvGrpSpPr>
        <p:grpSpPr>
          <a:xfrm>
            <a:off x="878187" y="2246520"/>
            <a:ext cx="272696" cy="351827"/>
            <a:chOff x="913012" y="2421970"/>
            <a:chExt cx="272696" cy="351827"/>
          </a:xfrm>
        </p:grpSpPr>
        <p:sp>
          <p:nvSpPr>
            <p:cNvPr id="13071" name="Google Shape;13071;p6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5" name="Google Shape;13075;p65"/>
          <p:cNvGrpSpPr/>
          <p:nvPr/>
        </p:nvGrpSpPr>
        <p:grpSpPr>
          <a:xfrm>
            <a:off x="2274743" y="2246902"/>
            <a:ext cx="255649" cy="351445"/>
            <a:chOff x="2274743" y="2422352"/>
            <a:chExt cx="255649" cy="351445"/>
          </a:xfrm>
        </p:grpSpPr>
        <p:sp>
          <p:nvSpPr>
            <p:cNvPr id="13076" name="Google Shape;13076;p6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9" name="Google Shape;13079;p65"/>
          <p:cNvGrpSpPr/>
          <p:nvPr/>
        </p:nvGrpSpPr>
        <p:grpSpPr>
          <a:xfrm>
            <a:off x="2708723" y="2245789"/>
            <a:ext cx="246552" cy="352558"/>
            <a:chOff x="2708723" y="2421239"/>
            <a:chExt cx="246552" cy="352558"/>
          </a:xfrm>
        </p:grpSpPr>
        <p:sp>
          <p:nvSpPr>
            <p:cNvPr id="13080" name="Google Shape;13080;p6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2" name="Google Shape;13082;p65"/>
          <p:cNvGrpSpPr/>
          <p:nvPr/>
        </p:nvGrpSpPr>
        <p:grpSpPr>
          <a:xfrm>
            <a:off x="1835485" y="2246902"/>
            <a:ext cx="259433" cy="350714"/>
            <a:chOff x="1835485" y="2422352"/>
            <a:chExt cx="259433" cy="350714"/>
          </a:xfrm>
        </p:grpSpPr>
        <p:sp>
          <p:nvSpPr>
            <p:cNvPr id="13083" name="Google Shape;13083;p6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0" name="Google Shape;13090;p65"/>
          <p:cNvGrpSpPr/>
          <p:nvPr/>
        </p:nvGrpSpPr>
        <p:grpSpPr>
          <a:xfrm>
            <a:off x="3150240" y="2246902"/>
            <a:ext cx="212489" cy="351445"/>
            <a:chOff x="3150240" y="2422352"/>
            <a:chExt cx="212489" cy="351445"/>
          </a:xfrm>
        </p:grpSpPr>
        <p:sp>
          <p:nvSpPr>
            <p:cNvPr id="13091" name="Google Shape;13091;p6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3" name="Google Shape;13093;p65"/>
          <p:cNvGrpSpPr/>
          <p:nvPr/>
        </p:nvGrpSpPr>
        <p:grpSpPr>
          <a:xfrm>
            <a:off x="1367060" y="2246679"/>
            <a:ext cx="269261" cy="352050"/>
            <a:chOff x="1367060" y="2422129"/>
            <a:chExt cx="269261" cy="352050"/>
          </a:xfrm>
        </p:grpSpPr>
        <p:sp>
          <p:nvSpPr>
            <p:cNvPr id="13094" name="Google Shape;13094;p6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8" name="Google Shape;13108;p6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9" name="Google Shape;13109;p65"/>
          <p:cNvGrpSpPr/>
          <p:nvPr/>
        </p:nvGrpSpPr>
        <p:grpSpPr>
          <a:xfrm>
            <a:off x="4882690" y="2249955"/>
            <a:ext cx="274573" cy="350682"/>
            <a:chOff x="4882690" y="2425405"/>
            <a:chExt cx="274573" cy="350682"/>
          </a:xfrm>
        </p:grpSpPr>
        <p:sp>
          <p:nvSpPr>
            <p:cNvPr id="13110" name="Google Shape;13110;p6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65"/>
          <p:cNvGrpSpPr/>
          <p:nvPr/>
        </p:nvGrpSpPr>
        <p:grpSpPr>
          <a:xfrm>
            <a:off x="6627639" y="2268434"/>
            <a:ext cx="355993" cy="313247"/>
            <a:chOff x="6627639" y="2443884"/>
            <a:chExt cx="355993" cy="313247"/>
          </a:xfrm>
        </p:grpSpPr>
        <p:sp>
          <p:nvSpPr>
            <p:cNvPr id="13113" name="Google Shape;13113;p6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6" name="Google Shape;13116;p65"/>
          <p:cNvGrpSpPr/>
          <p:nvPr/>
        </p:nvGrpSpPr>
        <p:grpSpPr>
          <a:xfrm>
            <a:off x="6183451" y="2286690"/>
            <a:ext cx="351445" cy="277976"/>
            <a:chOff x="6183451" y="2462140"/>
            <a:chExt cx="351445" cy="277976"/>
          </a:xfrm>
        </p:grpSpPr>
        <p:sp>
          <p:nvSpPr>
            <p:cNvPr id="13117" name="Google Shape;13117;p6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4" name="Google Shape;13124;p65"/>
          <p:cNvGrpSpPr/>
          <p:nvPr/>
        </p:nvGrpSpPr>
        <p:grpSpPr>
          <a:xfrm>
            <a:off x="5735477" y="2254408"/>
            <a:ext cx="353354" cy="341299"/>
            <a:chOff x="5735477" y="2429858"/>
            <a:chExt cx="353354" cy="341299"/>
          </a:xfrm>
        </p:grpSpPr>
        <p:sp>
          <p:nvSpPr>
            <p:cNvPr id="13125" name="Google Shape;13125;p6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1" name="Google Shape;13131;p65"/>
          <p:cNvGrpSpPr/>
          <p:nvPr/>
        </p:nvGrpSpPr>
        <p:grpSpPr>
          <a:xfrm>
            <a:off x="5243735" y="2271523"/>
            <a:ext cx="405255" cy="275499"/>
            <a:chOff x="5283337" y="2478774"/>
            <a:chExt cx="358633" cy="243913"/>
          </a:xfrm>
        </p:grpSpPr>
        <p:sp>
          <p:nvSpPr>
            <p:cNvPr id="13132" name="Google Shape;13132;p6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9" name="Google Shape;13149;p65"/>
          <p:cNvGrpSpPr/>
          <p:nvPr/>
        </p:nvGrpSpPr>
        <p:grpSpPr>
          <a:xfrm>
            <a:off x="7964753" y="2295373"/>
            <a:ext cx="362068" cy="258670"/>
            <a:chOff x="7964753" y="2470823"/>
            <a:chExt cx="362068" cy="258670"/>
          </a:xfrm>
        </p:grpSpPr>
        <p:sp>
          <p:nvSpPr>
            <p:cNvPr id="13150" name="Google Shape;13150;p6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9" name="Google Shape;13159;p65"/>
          <p:cNvGrpSpPr/>
          <p:nvPr/>
        </p:nvGrpSpPr>
        <p:grpSpPr>
          <a:xfrm>
            <a:off x="7524349" y="2280997"/>
            <a:ext cx="350332" cy="288948"/>
            <a:chOff x="7524349" y="2456447"/>
            <a:chExt cx="350332" cy="288948"/>
          </a:xfrm>
        </p:grpSpPr>
        <p:sp>
          <p:nvSpPr>
            <p:cNvPr id="13160" name="Google Shape;13160;p6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5" name="Google Shape;13165;p65"/>
          <p:cNvGrpSpPr/>
          <p:nvPr/>
        </p:nvGrpSpPr>
        <p:grpSpPr>
          <a:xfrm>
            <a:off x="3972749" y="2719143"/>
            <a:ext cx="355230" cy="356725"/>
            <a:chOff x="3972749" y="2894211"/>
            <a:chExt cx="355230" cy="356725"/>
          </a:xfrm>
        </p:grpSpPr>
        <p:sp>
          <p:nvSpPr>
            <p:cNvPr id="13166" name="Google Shape;13166;p6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65"/>
          <p:cNvGrpSpPr/>
          <p:nvPr/>
        </p:nvGrpSpPr>
        <p:grpSpPr>
          <a:xfrm>
            <a:off x="3527797" y="2743553"/>
            <a:ext cx="355993" cy="307904"/>
            <a:chOff x="3527797" y="2918796"/>
            <a:chExt cx="355993" cy="307904"/>
          </a:xfrm>
        </p:grpSpPr>
        <p:sp>
          <p:nvSpPr>
            <p:cNvPr id="13172" name="Google Shape;13172;p6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65"/>
          <p:cNvGrpSpPr/>
          <p:nvPr/>
        </p:nvGrpSpPr>
        <p:grpSpPr>
          <a:xfrm>
            <a:off x="3082845" y="2746336"/>
            <a:ext cx="356375" cy="302338"/>
            <a:chOff x="3082845" y="2920959"/>
            <a:chExt cx="356375" cy="302338"/>
          </a:xfrm>
        </p:grpSpPr>
        <p:sp>
          <p:nvSpPr>
            <p:cNvPr id="13183" name="Google Shape;13183;p6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5" name="Google Shape;13185;p65"/>
          <p:cNvGrpSpPr/>
          <p:nvPr/>
        </p:nvGrpSpPr>
        <p:grpSpPr>
          <a:xfrm>
            <a:off x="2639038" y="2719699"/>
            <a:ext cx="355612" cy="355612"/>
            <a:chOff x="2639038" y="2894942"/>
            <a:chExt cx="355612" cy="355612"/>
          </a:xfrm>
        </p:grpSpPr>
        <p:sp>
          <p:nvSpPr>
            <p:cNvPr id="13186" name="Google Shape;13186;p6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65"/>
          <p:cNvGrpSpPr/>
          <p:nvPr/>
        </p:nvGrpSpPr>
        <p:grpSpPr>
          <a:xfrm>
            <a:off x="2194468" y="2763622"/>
            <a:ext cx="355993" cy="267766"/>
            <a:chOff x="2194468" y="2938865"/>
            <a:chExt cx="355993" cy="267766"/>
          </a:xfrm>
        </p:grpSpPr>
        <p:sp>
          <p:nvSpPr>
            <p:cNvPr id="13189" name="Google Shape;13189;p6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9" name="Google Shape;13209;p65"/>
          <p:cNvGrpSpPr/>
          <p:nvPr/>
        </p:nvGrpSpPr>
        <p:grpSpPr>
          <a:xfrm>
            <a:off x="1749897" y="2719699"/>
            <a:ext cx="355993" cy="355612"/>
            <a:chOff x="1749897" y="2894561"/>
            <a:chExt cx="355993" cy="355612"/>
          </a:xfrm>
        </p:grpSpPr>
        <p:sp>
          <p:nvSpPr>
            <p:cNvPr id="13210" name="Google Shape;13210;p6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1" name="Google Shape;13221;p65"/>
          <p:cNvGrpSpPr/>
          <p:nvPr/>
        </p:nvGrpSpPr>
        <p:grpSpPr>
          <a:xfrm>
            <a:off x="1305327" y="2718761"/>
            <a:ext cx="357520" cy="357488"/>
            <a:chOff x="1305327" y="2894211"/>
            <a:chExt cx="357520" cy="357488"/>
          </a:xfrm>
        </p:grpSpPr>
        <p:sp>
          <p:nvSpPr>
            <p:cNvPr id="13222" name="Google Shape;13222;p6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65"/>
          <p:cNvGrpSpPr/>
          <p:nvPr/>
        </p:nvGrpSpPr>
        <p:grpSpPr>
          <a:xfrm>
            <a:off x="853950" y="2720860"/>
            <a:ext cx="364104" cy="353290"/>
            <a:chOff x="853950" y="2894720"/>
            <a:chExt cx="364104" cy="353290"/>
          </a:xfrm>
        </p:grpSpPr>
        <p:sp>
          <p:nvSpPr>
            <p:cNvPr id="13228" name="Google Shape;13228;p6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5" name="Google Shape;13235;p65"/>
          <p:cNvGrpSpPr/>
          <p:nvPr/>
        </p:nvGrpSpPr>
        <p:grpSpPr>
          <a:xfrm>
            <a:off x="7066548" y="2737144"/>
            <a:ext cx="352209" cy="334938"/>
            <a:chOff x="7066548" y="2912594"/>
            <a:chExt cx="352209" cy="334938"/>
          </a:xfrm>
        </p:grpSpPr>
        <p:sp>
          <p:nvSpPr>
            <p:cNvPr id="13236" name="Google Shape;13236;p6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2" name="Google Shape;13242;p6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4" name="Google Shape;13244;p65"/>
          <p:cNvGrpSpPr/>
          <p:nvPr/>
        </p:nvGrpSpPr>
        <p:grpSpPr>
          <a:xfrm>
            <a:off x="7541397" y="2729352"/>
            <a:ext cx="318495" cy="352209"/>
            <a:chOff x="7541397" y="2904802"/>
            <a:chExt cx="318495" cy="352209"/>
          </a:xfrm>
        </p:grpSpPr>
        <p:sp>
          <p:nvSpPr>
            <p:cNvPr id="13245" name="Google Shape;13245;p6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7" name="Google Shape;13247;p65"/>
          <p:cNvGrpSpPr/>
          <p:nvPr/>
        </p:nvGrpSpPr>
        <p:grpSpPr>
          <a:xfrm>
            <a:off x="8003015" y="2728589"/>
            <a:ext cx="306759" cy="351445"/>
            <a:chOff x="8003015" y="2904039"/>
            <a:chExt cx="306759" cy="351445"/>
          </a:xfrm>
        </p:grpSpPr>
        <p:sp>
          <p:nvSpPr>
            <p:cNvPr id="13248" name="Google Shape;13248;p6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6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4" name="Google Shape;13254;p65"/>
          <p:cNvGrpSpPr/>
          <p:nvPr/>
        </p:nvGrpSpPr>
        <p:grpSpPr>
          <a:xfrm>
            <a:off x="5687770" y="2710046"/>
            <a:ext cx="369638" cy="369606"/>
            <a:chOff x="5687770" y="2885496"/>
            <a:chExt cx="369638" cy="369606"/>
          </a:xfrm>
        </p:grpSpPr>
        <p:sp>
          <p:nvSpPr>
            <p:cNvPr id="13255" name="Google Shape;13255;p6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5" name="Google Shape;13265;p65"/>
          <p:cNvGrpSpPr/>
          <p:nvPr/>
        </p:nvGrpSpPr>
        <p:grpSpPr>
          <a:xfrm>
            <a:off x="4881958" y="2729352"/>
            <a:ext cx="156417" cy="349537"/>
            <a:chOff x="4881958" y="2904802"/>
            <a:chExt cx="156417" cy="349537"/>
          </a:xfrm>
        </p:grpSpPr>
        <p:sp>
          <p:nvSpPr>
            <p:cNvPr id="13266" name="Google Shape;13266;p6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3" name="Google Shape;13273;p65"/>
          <p:cNvGrpSpPr/>
          <p:nvPr/>
        </p:nvGrpSpPr>
        <p:grpSpPr>
          <a:xfrm>
            <a:off x="5230318" y="2711064"/>
            <a:ext cx="371133" cy="367443"/>
            <a:chOff x="5230318" y="2886514"/>
            <a:chExt cx="371133" cy="367443"/>
          </a:xfrm>
        </p:grpSpPr>
        <p:sp>
          <p:nvSpPr>
            <p:cNvPr id="13274" name="Google Shape;13274;p6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3" name="Google Shape;13283;p65"/>
          <p:cNvGrpSpPr/>
          <p:nvPr/>
        </p:nvGrpSpPr>
        <p:grpSpPr>
          <a:xfrm>
            <a:off x="5748358" y="3259128"/>
            <a:ext cx="352590" cy="182561"/>
            <a:chOff x="5748358" y="3434578"/>
            <a:chExt cx="352590" cy="182561"/>
          </a:xfrm>
        </p:grpSpPr>
        <p:sp>
          <p:nvSpPr>
            <p:cNvPr id="13284" name="Google Shape;13284;p6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0" name="Google Shape;13290;p65"/>
          <p:cNvGrpSpPr/>
          <p:nvPr/>
        </p:nvGrpSpPr>
        <p:grpSpPr>
          <a:xfrm>
            <a:off x="862283" y="4099321"/>
            <a:ext cx="341204" cy="359301"/>
            <a:chOff x="862283" y="4274771"/>
            <a:chExt cx="341204" cy="359301"/>
          </a:xfrm>
        </p:grpSpPr>
        <p:sp>
          <p:nvSpPr>
            <p:cNvPr id="13291" name="Google Shape;13291;p6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4" name="Google Shape;13294;p65"/>
          <p:cNvGrpSpPr/>
          <p:nvPr/>
        </p:nvGrpSpPr>
        <p:grpSpPr>
          <a:xfrm>
            <a:off x="1396957" y="4111915"/>
            <a:ext cx="301861" cy="332871"/>
            <a:chOff x="1396957" y="4287365"/>
            <a:chExt cx="301861" cy="332871"/>
          </a:xfrm>
        </p:grpSpPr>
        <p:sp>
          <p:nvSpPr>
            <p:cNvPr id="13295" name="Google Shape;13295;p6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0" name="Google Shape;13310;p65"/>
          <p:cNvGrpSpPr/>
          <p:nvPr/>
        </p:nvGrpSpPr>
        <p:grpSpPr>
          <a:xfrm>
            <a:off x="1865381" y="4102056"/>
            <a:ext cx="396131" cy="355612"/>
            <a:chOff x="1865381" y="4277506"/>
            <a:chExt cx="396131" cy="355612"/>
          </a:xfrm>
        </p:grpSpPr>
        <p:sp>
          <p:nvSpPr>
            <p:cNvPr id="13311" name="Google Shape;13311;p6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7" name="Google Shape;13317;p65"/>
          <p:cNvGrpSpPr/>
          <p:nvPr/>
        </p:nvGrpSpPr>
        <p:grpSpPr>
          <a:xfrm>
            <a:off x="2411823" y="4128549"/>
            <a:ext cx="334398" cy="299953"/>
            <a:chOff x="2411823" y="4303999"/>
            <a:chExt cx="334398" cy="299953"/>
          </a:xfrm>
        </p:grpSpPr>
        <p:sp>
          <p:nvSpPr>
            <p:cNvPr id="13318" name="Google Shape;13318;p6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5" name="Google Shape;13325;p65"/>
          <p:cNvGrpSpPr/>
          <p:nvPr/>
        </p:nvGrpSpPr>
        <p:grpSpPr>
          <a:xfrm>
            <a:off x="2903337" y="4103582"/>
            <a:ext cx="382519" cy="350682"/>
            <a:chOff x="2903337" y="4279032"/>
            <a:chExt cx="382519" cy="350682"/>
          </a:xfrm>
        </p:grpSpPr>
        <p:sp>
          <p:nvSpPr>
            <p:cNvPr id="13326" name="Google Shape;13326;p6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1" name="Google Shape;13341;p65"/>
          <p:cNvGrpSpPr/>
          <p:nvPr/>
        </p:nvGrpSpPr>
        <p:grpSpPr>
          <a:xfrm>
            <a:off x="3933342" y="4140317"/>
            <a:ext cx="383632" cy="276449"/>
            <a:chOff x="3933342" y="4315767"/>
            <a:chExt cx="383632" cy="276449"/>
          </a:xfrm>
        </p:grpSpPr>
        <p:sp>
          <p:nvSpPr>
            <p:cNvPr id="13342" name="Google Shape;13342;p6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8" name="Google Shape;13348;p65"/>
          <p:cNvGrpSpPr/>
          <p:nvPr/>
        </p:nvGrpSpPr>
        <p:grpSpPr>
          <a:xfrm>
            <a:off x="3441065" y="4127055"/>
            <a:ext cx="337069" cy="302593"/>
            <a:chOff x="3441065" y="4302505"/>
            <a:chExt cx="337069" cy="302593"/>
          </a:xfrm>
        </p:grpSpPr>
        <p:sp>
          <p:nvSpPr>
            <p:cNvPr id="13349" name="Google Shape;13349;p6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2" name="Google Shape;13362;p65"/>
          <p:cNvGrpSpPr/>
          <p:nvPr/>
        </p:nvGrpSpPr>
        <p:grpSpPr>
          <a:xfrm>
            <a:off x="3532345" y="3187185"/>
            <a:ext cx="339328" cy="336274"/>
            <a:chOff x="3532345" y="3362635"/>
            <a:chExt cx="339328" cy="336274"/>
          </a:xfrm>
        </p:grpSpPr>
        <p:sp>
          <p:nvSpPr>
            <p:cNvPr id="13363" name="Google Shape;13363;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8" name="Google Shape;13368;p6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9" name="Google Shape;13369;p65"/>
          <p:cNvGrpSpPr/>
          <p:nvPr/>
        </p:nvGrpSpPr>
        <p:grpSpPr>
          <a:xfrm>
            <a:off x="1883955" y="3633250"/>
            <a:ext cx="162873" cy="351445"/>
            <a:chOff x="1883955" y="3808700"/>
            <a:chExt cx="162873" cy="351445"/>
          </a:xfrm>
        </p:grpSpPr>
        <p:sp>
          <p:nvSpPr>
            <p:cNvPr id="13370" name="Google Shape;13370;p6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2" name="Google Shape;13372;p65"/>
          <p:cNvGrpSpPr/>
          <p:nvPr/>
        </p:nvGrpSpPr>
        <p:grpSpPr>
          <a:xfrm>
            <a:off x="939156" y="3633759"/>
            <a:ext cx="192007" cy="351318"/>
            <a:chOff x="939156" y="3809209"/>
            <a:chExt cx="192007" cy="351318"/>
          </a:xfrm>
        </p:grpSpPr>
        <p:sp>
          <p:nvSpPr>
            <p:cNvPr id="13373" name="Google Shape;13373;p6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65"/>
          <p:cNvGrpSpPr/>
          <p:nvPr/>
        </p:nvGrpSpPr>
        <p:grpSpPr>
          <a:xfrm>
            <a:off x="2306167" y="3634395"/>
            <a:ext cx="193915" cy="349155"/>
            <a:chOff x="2306167" y="3809845"/>
            <a:chExt cx="193915" cy="349155"/>
          </a:xfrm>
        </p:grpSpPr>
        <p:sp>
          <p:nvSpPr>
            <p:cNvPr id="13376" name="Google Shape;13376;p6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3" name="Google Shape;13383;p65"/>
          <p:cNvGrpSpPr/>
          <p:nvPr/>
        </p:nvGrpSpPr>
        <p:grpSpPr>
          <a:xfrm>
            <a:off x="1323901" y="3631723"/>
            <a:ext cx="356343" cy="356757"/>
            <a:chOff x="1323901" y="3807173"/>
            <a:chExt cx="356343" cy="356757"/>
          </a:xfrm>
        </p:grpSpPr>
        <p:sp>
          <p:nvSpPr>
            <p:cNvPr id="13384" name="Google Shape;13384;p6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8" name="Google Shape;13408;p6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09" name="Google Shape;13409;p65"/>
          <p:cNvGrpSpPr/>
          <p:nvPr/>
        </p:nvGrpSpPr>
        <p:grpSpPr>
          <a:xfrm>
            <a:off x="859262" y="3178470"/>
            <a:ext cx="306759" cy="351445"/>
            <a:chOff x="859262" y="3353920"/>
            <a:chExt cx="306759" cy="351445"/>
          </a:xfrm>
        </p:grpSpPr>
        <p:sp>
          <p:nvSpPr>
            <p:cNvPr id="13410" name="Google Shape;13410;p6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5" name="Google Shape;13415;p6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6" name="Google Shape;13416;p65"/>
          <p:cNvGrpSpPr/>
          <p:nvPr/>
        </p:nvGrpSpPr>
        <p:grpSpPr>
          <a:xfrm>
            <a:off x="3967437" y="3661652"/>
            <a:ext cx="364708" cy="295405"/>
            <a:chOff x="3967437" y="3837102"/>
            <a:chExt cx="364708" cy="295405"/>
          </a:xfrm>
        </p:grpSpPr>
        <p:sp>
          <p:nvSpPr>
            <p:cNvPr id="13417" name="Google Shape;13417;p6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2" name="Google Shape;13422;p6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5" name="Google Shape;13425;p65"/>
          <p:cNvGrpSpPr/>
          <p:nvPr/>
        </p:nvGrpSpPr>
        <p:grpSpPr>
          <a:xfrm>
            <a:off x="5811827" y="3631001"/>
            <a:ext cx="283743" cy="308444"/>
            <a:chOff x="5964227" y="3858701"/>
            <a:chExt cx="283743" cy="308444"/>
          </a:xfrm>
        </p:grpSpPr>
        <p:sp>
          <p:nvSpPr>
            <p:cNvPr id="13426" name="Google Shape;13426;p6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0" name="Google Shape;13430;p65"/>
          <p:cNvGrpSpPr/>
          <p:nvPr/>
        </p:nvGrpSpPr>
        <p:grpSpPr>
          <a:xfrm>
            <a:off x="6243508" y="3697623"/>
            <a:ext cx="320372" cy="213602"/>
            <a:chOff x="6395908" y="3873073"/>
            <a:chExt cx="320372" cy="213602"/>
          </a:xfrm>
        </p:grpSpPr>
        <p:sp>
          <p:nvSpPr>
            <p:cNvPr id="13431" name="Google Shape;13431;p6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65"/>
          <p:cNvGrpSpPr/>
          <p:nvPr/>
        </p:nvGrpSpPr>
        <p:grpSpPr>
          <a:xfrm>
            <a:off x="7262890" y="3627366"/>
            <a:ext cx="357138" cy="352018"/>
            <a:chOff x="7415290" y="3802816"/>
            <a:chExt cx="357138" cy="352018"/>
          </a:xfrm>
        </p:grpSpPr>
        <p:sp>
          <p:nvSpPr>
            <p:cNvPr id="13442" name="Google Shape;13442;p6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65"/>
          <p:cNvGrpSpPr/>
          <p:nvPr/>
        </p:nvGrpSpPr>
        <p:grpSpPr>
          <a:xfrm>
            <a:off x="6737312" y="3657963"/>
            <a:ext cx="355230" cy="293401"/>
            <a:chOff x="6889712" y="3833413"/>
            <a:chExt cx="355230" cy="293401"/>
          </a:xfrm>
        </p:grpSpPr>
        <p:sp>
          <p:nvSpPr>
            <p:cNvPr id="13451" name="Google Shape;13451;p6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6" name="Google Shape;13456;p65"/>
          <p:cNvGrpSpPr/>
          <p:nvPr/>
        </p:nvGrpSpPr>
        <p:grpSpPr>
          <a:xfrm>
            <a:off x="7707152" y="3660420"/>
            <a:ext cx="282318" cy="337168"/>
            <a:chOff x="1635875" y="237775"/>
            <a:chExt cx="4370250" cy="5219325"/>
          </a:xfrm>
        </p:grpSpPr>
        <p:sp>
          <p:nvSpPr>
            <p:cNvPr id="13457" name="Google Shape;13457;p6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9" name="Google Shape;13459;p65"/>
          <p:cNvGrpSpPr/>
          <p:nvPr/>
        </p:nvGrpSpPr>
        <p:grpSpPr>
          <a:xfrm>
            <a:off x="3103963" y="3185690"/>
            <a:ext cx="297886" cy="337578"/>
            <a:chOff x="3103963" y="3361140"/>
            <a:chExt cx="297886" cy="337578"/>
          </a:xfrm>
        </p:grpSpPr>
        <p:sp>
          <p:nvSpPr>
            <p:cNvPr id="13460" name="Google Shape;13460;p6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4" name="Google Shape;13484;p65"/>
          <p:cNvGrpSpPr/>
          <p:nvPr/>
        </p:nvGrpSpPr>
        <p:grpSpPr>
          <a:xfrm>
            <a:off x="2667821" y="3185658"/>
            <a:ext cx="273046" cy="337801"/>
            <a:chOff x="2667821" y="3361108"/>
            <a:chExt cx="273046" cy="337801"/>
          </a:xfrm>
        </p:grpSpPr>
        <p:sp>
          <p:nvSpPr>
            <p:cNvPr id="13485" name="Google Shape;13485;p6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4" name="Google Shape;13504;p65"/>
          <p:cNvGrpSpPr/>
          <p:nvPr/>
        </p:nvGrpSpPr>
        <p:grpSpPr>
          <a:xfrm>
            <a:off x="2212469" y="3184863"/>
            <a:ext cx="282715" cy="338660"/>
            <a:chOff x="2212469" y="3360313"/>
            <a:chExt cx="282715" cy="338660"/>
          </a:xfrm>
        </p:grpSpPr>
        <p:sp>
          <p:nvSpPr>
            <p:cNvPr id="13505" name="Google Shape;13505;p6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65"/>
          <p:cNvGrpSpPr/>
          <p:nvPr/>
        </p:nvGrpSpPr>
        <p:grpSpPr>
          <a:xfrm>
            <a:off x="1768821" y="3185658"/>
            <a:ext cx="278739" cy="339073"/>
            <a:chOff x="1768821" y="3361108"/>
            <a:chExt cx="278739" cy="339073"/>
          </a:xfrm>
        </p:grpSpPr>
        <p:sp>
          <p:nvSpPr>
            <p:cNvPr id="13509" name="Google Shape;13509;p6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65"/>
          <p:cNvGrpSpPr/>
          <p:nvPr/>
        </p:nvGrpSpPr>
        <p:grpSpPr>
          <a:xfrm>
            <a:off x="5337883" y="3161423"/>
            <a:ext cx="307141" cy="376826"/>
            <a:chOff x="5337883" y="3336873"/>
            <a:chExt cx="307141" cy="376826"/>
          </a:xfrm>
        </p:grpSpPr>
        <p:sp>
          <p:nvSpPr>
            <p:cNvPr id="13521" name="Google Shape;13521;p6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65"/>
          <p:cNvGrpSpPr/>
          <p:nvPr/>
        </p:nvGrpSpPr>
        <p:grpSpPr>
          <a:xfrm>
            <a:off x="4883835" y="3161805"/>
            <a:ext cx="323425" cy="377557"/>
            <a:chOff x="4883835" y="3337255"/>
            <a:chExt cx="323425" cy="377557"/>
          </a:xfrm>
        </p:grpSpPr>
        <p:sp>
          <p:nvSpPr>
            <p:cNvPr id="13524" name="Google Shape;13524;p6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7" name="Google Shape;13527;p65"/>
          <p:cNvGrpSpPr/>
          <p:nvPr/>
        </p:nvGrpSpPr>
        <p:grpSpPr>
          <a:xfrm>
            <a:off x="6193310" y="3231839"/>
            <a:ext cx="352590" cy="237488"/>
            <a:chOff x="6193310" y="3407289"/>
            <a:chExt cx="352590" cy="237488"/>
          </a:xfrm>
        </p:grpSpPr>
        <p:sp>
          <p:nvSpPr>
            <p:cNvPr id="13528" name="Google Shape;13528;p6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3" name="Google Shape;13533;p65"/>
          <p:cNvGrpSpPr/>
          <p:nvPr/>
        </p:nvGrpSpPr>
        <p:grpSpPr>
          <a:xfrm>
            <a:off x="6637117" y="3222393"/>
            <a:ext cx="353735" cy="254504"/>
            <a:chOff x="6637117" y="3397843"/>
            <a:chExt cx="353735" cy="254504"/>
          </a:xfrm>
        </p:grpSpPr>
        <p:sp>
          <p:nvSpPr>
            <p:cNvPr id="13534" name="Google Shape;13534;p6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0" name="Google Shape;13540;p65"/>
          <p:cNvGrpSpPr/>
          <p:nvPr/>
        </p:nvGrpSpPr>
        <p:grpSpPr>
          <a:xfrm>
            <a:off x="7075994" y="3174081"/>
            <a:ext cx="360637" cy="352336"/>
            <a:chOff x="7075994" y="3349531"/>
            <a:chExt cx="360637" cy="352336"/>
          </a:xfrm>
        </p:grpSpPr>
        <p:sp>
          <p:nvSpPr>
            <p:cNvPr id="13541" name="Google Shape;13541;p6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6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65"/>
          <p:cNvGrpSpPr/>
          <p:nvPr/>
        </p:nvGrpSpPr>
        <p:grpSpPr>
          <a:xfrm>
            <a:off x="7651983" y="3173731"/>
            <a:ext cx="107183" cy="352399"/>
            <a:chOff x="7651983" y="3349181"/>
            <a:chExt cx="107183" cy="352399"/>
          </a:xfrm>
        </p:grpSpPr>
        <p:sp>
          <p:nvSpPr>
            <p:cNvPr id="13549" name="Google Shape;13549;p6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1" name="Google Shape;13551;p65"/>
          <p:cNvGrpSpPr/>
          <p:nvPr/>
        </p:nvGrpSpPr>
        <p:grpSpPr>
          <a:xfrm>
            <a:off x="7973468" y="3206872"/>
            <a:ext cx="352590" cy="287072"/>
            <a:chOff x="7973468" y="3382322"/>
            <a:chExt cx="352590" cy="287072"/>
          </a:xfrm>
        </p:grpSpPr>
        <p:sp>
          <p:nvSpPr>
            <p:cNvPr id="13552" name="Google Shape;13552;p6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4" name="Google Shape;13564;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565" name="Google Shape;13565;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69" name="Shape 13569"/>
        <p:cNvGrpSpPr/>
        <p:nvPr/>
      </p:nvGrpSpPr>
      <p:grpSpPr>
        <a:xfrm>
          <a:off x="0" y="0"/>
          <a:ext cx="0" cy="0"/>
          <a:chOff x="0" y="0"/>
          <a:chExt cx="0" cy="0"/>
        </a:xfrm>
      </p:grpSpPr>
      <p:grpSp>
        <p:nvGrpSpPr>
          <p:cNvPr id="13570" name="Google Shape;13570;p66"/>
          <p:cNvGrpSpPr/>
          <p:nvPr/>
        </p:nvGrpSpPr>
        <p:grpSpPr>
          <a:xfrm>
            <a:off x="821808" y="1576858"/>
            <a:ext cx="347872" cy="347488"/>
            <a:chOff x="849677" y="1500658"/>
            <a:chExt cx="347872" cy="347488"/>
          </a:xfrm>
        </p:grpSpPr>
        <p:sp>
          <p:nvSpPr>
            <p:cNvPr id="13571" name="Google Shape;13571;p6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7" name="Google Shape;13577;p66"/>
          <p:cNvGrpSpPr/>
          <p:nvPr/>
        </p:nvGrpSpPr>
        <p:grpSpPr>
          <a:xfrm>
            <a:off x="1387984" y="1576858"/>
            <a:ext cx="315872" cy="347488"/>
            <a:chOff x="1415853" y="1500658"/>
            <a:chExt cx="315872" cy="347488"/>
          </a:xfrm>
        </p:grpSpPr>
        <p:sp>
          <p:nvSpPr>
            <p:cNvPr id="13578" name="Google Shape;13578;p6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2" name="Google Shape;13582;p66"/>
          <p:cNvGrpSpPr/>
          <p:nvPr/>
        </p:nvGrpSpPr>
        <p:grpSpPr>
          <a:xfrm>
            <a:off x="4669520" y="1576858"/>
            <a:ext cx="347520" cy="347104"/>
            <a:chOff x="4697389" y="1500658"/>
            <a:chExt cx="347520" cy="347104"/>
          </a:xfrm>
        </p:grpSpPr>
        <p:sp>
          <p:nvSpPr>
            <p:cNvPr id="13583" name="Google Shape;13583;p6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6" name="Google Shape;13586;p66"/>
          <p:cNvGrpSpPr/>
          <p:nvPr/>
        </p:nvGrpSpPr>
        <p:grpSpPr>
          <a:xfrm>
            <a:off x="3575664" y="2041146"/>
            <a:ext cx="347520" cy="353760"/>
            <a:chOff x="3603533" y="1964946"/>
            <a:chExt cx="347520" cy="353760"/>
          </a:xfrm>
        </p:grpSpPr>
        <p:sp>
          <p:nvSpPr>
            <p:cNvPr id="13587" name="Google Shape;13587;p6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0" name="Google Shape;13590;p66"/>
          <p:cNvGrpSpPr/>
          <p:nvPr/>
        </p:nvGrpSpPr>
        <p:grpSpPr>
          <a:xfrm>
            <a:off x="1922896" y="2040538"/>
            <a:ext cx="357792" cy="352448"/>
            <a:chOff x="1950765" y="1964338"/>
            <a:chExt cx="357792" cy="352448"/>
          </a:xfrm>
        </p:grpSpPr>
        <p:sp>
          <p:nvSpPr>
            <p:cNvPr id="13591" name="Google Shape;13591;p6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5" name="Google Shape;13595;p66"/>
          <p:cNvGrpSpPr/>
          <p:nvPr/>
        </p:nvGrpSpPr>
        <p:grpSpPr>
          <a:xfrm>
            <a:off x="7407760" y="2040890"/>
            <a:ext cx="367712" cy="353248"/>
            <a:chOff x="7435629" y="1964690"/>
            <a:chExt cx="367712" cy="353248"/>
          </a:xfrm>
        </p:grpSpPr>
        <p:sp>
          <p:nvSpPr>
            <p:cNvPr id="13596" name="Google Shape;13596;p6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0" name="Google Shape;13600;p66"/>
          <p:cNvGrpSpPr/>
          <p:nvPr/>
        </p:nvGrpSpPr>
        <p:grpSpPr>
          <a:xfrm>
            <a:off x="2484880" y="2041242"/>
            <a:ext cx="333024" cy="352896"/>
            <a:chOff x="2512749" y="1965042"/>
            <a:chExt cx="333024" cy="352896"/>
          </a:xfrm>
        </p:grpSpPr>
        <p:sp>
          <p:nvSpPr>
            <p:cNvPr id="13601" name="Google Shape;13601;p6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66"/>
          <p:cNvGrpSpPr/>
          <p:nvPr/>
        </p:nvGrpSpPr>
        <p:grpSpPr>
          <a:xfrm>
            <a:off x="1370448" y="2057978"/>
            <a:ext cx="365792" cy="335392"/>
            <a:chOff x="1398317" y="1981778"/>
            <a:chExt cx="365792" cy="335392"/>
          </a:xfrm>
        </p:grpSpPr>
        <p:sp>
          <p:nvSpPr>
            <p:cNvPr id="13607" name="Google Shape;13607;p6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66"/>
          <p:cNvGrpSpPr/>
          <p:nvPr/>
        </p:nvGrpSpPr>
        <p:grpSpPr>
          <a:xfrm>
            <a:off x="3024368" y="2079770"/>
            <a:ext cx="353600" cy="314752"/>
            <a:chOff x="3052237" y="2003570"/>
            <a:chExt cx="353600" cy="314752"/>
          </a:xfrm>
        </p:grpSpPr>
        <p:sp>
          <p:nvSpPr>
            <p:cNvPr id="13614" name="Google Shape;13614;p6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7" name="Google Shape;13617;p66"/>
          <p:cNvGrpSpPr/>
          <p:nvPr/>
        </p:nvGrpSpPr>
        <p:grpSpPr>
          <a:xfrm>
            <a:off x="1376144" y="3034266"/>
            <a:ext cx="368096" cy="223968"/>
            <a:chOff x="1404013" y="2958066"/>
            <a:chExt cx="368096" cy="223968"/>
          </a:xfrm>
        </p:grpSpPr>
        <p:sp>
          <p:nvSpPr>
            <p:cNvPr id="13618" name="Google Shape;13618;p6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0" name="Google Shape;13620;p66"/>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6"/>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2" name="Google Shape;13622;p66"/>
          <p:cNvGrpSpPr/>
          <p:nvPr/>
        </p:nvGrpSpPr>
        <p:grpSpPr>
          <a:xfrm>
            <a:off x="1923280" y="2961402"/>
            <a:ext cx="370368" cy="367328"/>
            <a:chOff x="1951149" y="2885202"/>
            <a:chExt cx="370368" cy="367328"/>
          </a:xfrm>
        </p:grpSpPr>
        <p:sp>
          <p:nvSpPr>
            <p:cNvPr id="13623" name="Google Shape;13623;p6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6" name="Google Shape;13626;p66"/>
          <p:cNvGrpSpPr/>
          <p:nvPr/>
        </p:nvGrpSpPr>
        <p:grpSpPr>
          <a:xfrm>
            <a:off x="2473808" y="2982362"/>
            <a:ext cx="367328" cy="327296"/>
            <a:chOff x="2501677" y="2906162"/>
            <a:chExt cx="367328" cy="327296"/>
          </a:xfrm>
        </p:grpSpPr>
        <p:sp>
          <p:nvSpPr>
            <p:cNvPr id="13627" name="Google Shape;13627;p6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0" name="Google Shape;13630;p66"/>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1" name="Google Shape;13631;p66"/>
          <p:cNvGrpSpPr/>
          <p:nvPr/>
        </p:nvGrpSpPr>
        <p:grpSpPr>
          <a:xfrm>
            <a:off x="3022448" y="2969914"/>
            <a:ext cx="367712" cy="354240"/>
            <a:chOff x="3050317" y="2893714"/>
            <a:chExt cx="367712" cy="354240"/>
          </a:xfrm>
        </p:grpSpPr>
        <p:sp>
          <p:nvSpPr>
            <p:cNvPr id="13632" name="Google Shape;13632;p6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4" name="Google Shape;13634;p66"/>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6"/>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6" name="Google Shape;13636;p66"/>
          <p:cNvGrpSpPr/>
          <p:nvPr/>
        </p:nvGrpSpPr>
        <p:grpSpPr>
          <a:xfrm>
            <a:off x="7503408" y="2962554"/>
            <a:ext cx="185184" cy="367296"/>
            <a:chOff x="7531277" y="2886354"/>
            <a:chExt cx="185184" cy="367296"/>
          </a:xfrm>
        </p:grpSpPr>
        <p:sp>
          <p:nvSpPr>
            <p:cNvPr id="13637" name="Google Shape;13637;p6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0" name="Google Shape;13640;p66"/>
          <p:cNvGrpSpPr/>
          <p:nvPr/>
        </p:nvGrpSpPr>
        <p:grpSpPr>
          <a:xfrm>
            <a:off x="6898768" y="2962938"/>
            <a:ext cx="297184" cy="367296"/>
            <a:chOff x="6926637" y="2886738"/>
            <a:chExt cx="297184" cy="367296"/>
          </a:xfrm>
        </p:grpSpPr>
        <p:sp>
          <p:nvSpPr>
            <p:cNvPr id="13641" name="Google Shape;13641;p6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44" name="Google Shape;13644;p66"/>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6"/>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46" name="Google Shape;13646;p66"/>
          <p:cNvGrpSpPr/>
          <p:nvPr/>
        </p:nvGrpSpPr>
        <p:grpSpPr>
          <a:xfrm>
            <a:off x="6312784" y="2962554"/>
            <a:ext cx="370368" cy="368064"/>
            <a:chOff x="6340653" y="2886354"/>
            <a:chExt cx="370368" cy="368064"/>
          </a:xfrm>
        </p:grpSpPr>
        <p:sp>
          <p:nvSpPr>
            <p:cNvPr id="13647" name="Google Shape;13647;p6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66"/>
          <p:cNvGrpSpPr/>
          <p:nvPr/>
        </p:nvGrpSpPr>
        <p:grpSpPr>
          <a:xfrm>
            <a:off x="5218928" y="2057626"/>
            <a:ext cx="354752" cy="336512"/>
            <a:chOff x="5246797" y="1981426"/>
            <a:chExt cx="354752" cy="336512"/>
          </a:xfrm>
        </p:grpSpPr>
        <p:sp>
          <p:nvSpPr>
            <p:cNvPr id="13654" name="Google Shape;13654;p6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6" name="Google Shape;13656;p66"/>
          <p:cNvGrpSpPr/>
          <p:nvPr/>
        </p:nvGrpSpPr>
        <p:grpSpPr>
          <a:xfrm>
            <a:off x="4120880" y="2178266"/>
            <a:ext cx="355136" cy="216256"/>
            <a:chOff x="4148749" y="2102066"/>
            <a:chExt cx="355136" cy="216256"/>
          </a:xfrm>
        </p:grpSpPr>
        <p:sp>
          <p:nvSpPr>
            <p:cNvPr id="13657" name="Google Shape;13657;p6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9" name="Google Shape;13659;p66"/>
          <p:cNvGrpSpPr/>
          <p:nvPr/>
        </p:nvGrpSpPr>
        <p:grpSpPr>
          <a:xfrm>
            <a:off x="5766800" y="2077626"/>
            <a:ext cx="354752" cy="315360"/>
            <a:chOff x="5794669" y="2001426"/>
            <a:chExt cx="354752" cy="315360"/>
          </a:xfrm>
        </p:grpSpPr>
        <p:sp>
          <p:nvSpPr>
            <p:cNvPr id="13660" name="Google Shape;13660;p6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2" name="Google Shape;13662;p66"/>
          <p:cNvGrpSpPr/>
          <p:nvPr/>
        </p:nvGrpSpPr>
        <p:grpSpPr>
          <a:xfrm>
            <a:off x="6317360" y="2106042"/>
            <a:ext cx="352832" cy="289216"/>
            <a:chOff x="6345229" y="2029842"/>
            <a:chExt cx="352832" cy="289216"/>
          </a:xfrm>
        </p:grpSpPr>
        <p:sp>
          <p:nvSpPr>
            <p:cNvPr id="13663" name="Google Shape;13663;p6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5" name="Google Shape;13665;p66"/>
          <p:cNvGrpSpPr/>
          <p:nvPr/>
        </p:nvGrpSpPr>
        <p:grpSpPr>
          <a:xfrm>
            <a:off x="4669520" y="2112538"/>
            <a:ext cx="354752" cy="281984"/>
            <a:chOff x="4697389" y="2036338"/>
            <a:chExt cx="354752" cy="281984"/>
          </a:xfrm>
        </p:grpSpPr>
        <p:sp>
          <p:nvSpPr>
            <p:cNvPr id="13666" name="Google Shape;13666;p6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8" name="Google Shape;13668;p66"/>
          <p:cNvGrpSpPr/>
          <p:nvPr/>
        </p:nvGrpSpPr>
        <p:grpSpPr>
          <a:xfrm>
            <a:off x="1376144" y="2500954"/>
            <a:ext cx="353600" cy="354944"/>
            <a:chOff x="1404013" y="2424754"/>
            <a:chExt cx="353600" cy="354944"/>
          </a:xfrm>
        </p:grpSpPr>
        <p:sp>
          <p:nvSpPr>
            <p:cNvPr id="13669" name="Google Shape;13669;p6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4" name="Google Shape;13674;p66"/>
          <p:cNvGrpSpPr/>
          <p:nvPr/>
        </p:nvGrpSpPr>
        <p:grpSpPr>
          <a:xfrm>
            <a:off x="826384" y="2504474"/>
            <a:ext cx="355104" cy="351040"/>
            <a:chOff x="854253" y="2428274"/>
            <a:chExt cx="355104" cy="351040"/>
          </a:xfrm>
        </p:grpSpPr>
        <p:sp>
          <p:nvSpPr>
            <p:cNvPr id="13675" name="Google Shape;13675;p6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66"/>
          <p:cNvGrpSpPr/>
          <p:nvPr/>
        </p:nvGrpSpPr>
        <p:grpSpPr>
          <a:xfrm>
            <a:off x="6869040" y="2517146"/>
            <a:ext cx="354752" cy="275904"/>
            <a:chOff x="6896909" y="2440946"/>
            <a:chExt cx="354752" cy="275904"/>
          </a:xfrm>
        </p:grpSpPr>
        <p:sp>
          <p:nvSpPr>
            <p:cNvPr id="13678" name="Google Shape;13678;p6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80" name="Google Shape;13680;p66"/>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81" name="Google Shape;13681;p66"/>
          <p:cNvGrpSpPr/>
          <p:nvPr/>
        </p:nvGrpSpPr>
        <p:grpSpPr>
          <a:xfrm>
            <a:off x="5237200" y="2500954"/>
            <a:ext cx="321984" cy="354560"/>
            <a:chOff x="5265069" y="2424754"/>
            <a:chExt cx="321984" cy="354560"/>
          </a:xfrm>
        </p:grpSpPr>
        <p:sp>
          <p:nvSpPr>
            <p:cNvPr id="13682" name="Google Shape;13682;p6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4" name="Google Shape;13684;p66"/>
          <p:cNvGrpSpPr/>
          <p:nvPr/>
        </p:nvGrpSpPr>
        <p:grpSpPr>
          <a:xfrm>
            <a:off x="4122800" y="2542970"/>
            <a:ext cx="355104" cy="259584"/>
            <a:chOff x="4150669" y="2466770"/>
            <a:chExt cx="355104" cy="259584"/>
          </a:xfrm>
        </p:grpSpPr>
        <p:sp>
          <p:nvSpPr>
            <p:cNvPr id="13685" name="Google Shape;13685;p6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9" name="Google Shape;13689;p66"/>
          <p:cNvGrpSpPr/>
          <p:nvPr/>
        </p:nvGrpSpPr>
        <p:grpSpPr>
          <a:xfrm>
            <a:off x="4671824" y="2501146"/>
            <a:ext cx="354336" cy="353984"/>
            <a:chOff x="4699693" y="2424946"/>
            <a:chExt cx="354336" cy="353984"/>
          </a:xfrm>
        </p:grpSpPr>
        <p:sp>
          <p:nvSpPr>
            <p:cNvPr id="13690" name="Google Shape;13690;p6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2" name="Google Shape;13692;p66"/>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6"/>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4" name="Google Shape;13694;p66"/>
          <p:cNvGrpSpPr/>
          <p:nvPr/>
        </p:nvGrpSpPr>
        <p:grpSpPr>
          <a:xfrm>
            <a:off x="1925168" y="2628442"/>
            <a:ext cx="355136" cy="227072"/>
            <a:chOff x="1953037" y="2552242"/>
            <a:chExt cx="355136" cy="227072"/>
          </a:xfrm>
        </p:grpSpPr>
        <p:sp>
          <p:nvSpPr>
            <p:cNvPr id="13695" name="Google Shape;13695;p6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7" name="Google Shape;13697;p66"/>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8" name="Google Shape;13698;p66"/>
          <p:cNvGrpSpPr/>
          <p:nvPr/>
        </p:nvGrpSpPr>
        <p:grpSpPr>
          <a:xfrm>
            <a:off x="2473072" y="2603418"/>
            <a:ext cx="355104" cy="250944"/>
            <a:chOff x="2500941" y="2527218"/>
            <a:chExt cx="355104" cy="250944"/>
          </a:xfrm>
        </p:grpSpPr>
        <p:sp>
          <p:nvSpPr>
            <p:cNvPr id="13699" name="Google Shape;13699;p6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04" name="Google Shape;13704;p66"/>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5" name="Google Shape;13705;p66"/>
          <p:cNvGrpSpPr/>
          <p:nvPr/>
        </p:nvGrpSpPr>
        <p:grpSpPr>
          <a:xfrm>
            <a:off x="7965936" y="2503322"/>
            <a:ext cx="356256" cy="351808"/>
            <a:chOff x="7993805" y="2427122"/>
            <a:chExt cx="356256" cy="351808"/>
          </a:xfrm>
        </p:grpSpPr>
        <p:sp>
          <p:nvSpPr>
            <p:cNvPr id="13706" name="Google Shape;13706;p6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9" name="Google Shape;13709;p66"/>
          <p:cNvGrpSpPr/>
          <p:nvPr/>
        </p:nvGrpSpPr>
        <p:grpSpPr>
          <a:xfrm>
            <a:off x="850768" y="2041210"/>
            <a:ext cx="308640" cy="353312"/>
            <a:chOff x="878637" y="1965010"/>
            <a:chExt cx="308640" cy="353312"/>
          </a:xfrm>
        </p:grpSpPr>
        <p:sp>
          <p:nvSpPr>
            <p:cNvPr id="13710" name="Google Shape;13710;p6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3" name="Google Shape;13713;p66"/>
          <p:cNvGrpSpPr/>
          <p:nvPr/>
        </p:nvGrpSpPr>
        <p:grpSpPr>
          <a:xfrm>
            <a:off x="6868272" y="2040922"/>
            <a:ext cx="348256" cy="352448"/>
            <a:chOff x="6896141" y="1964722"/>
            <a:chExt cx="348256" cy="352448"/>
          </a:xfrm>
        </p:grpSpPr>
        <p:sp>
          <p:nvSpPr>
            <p:cNvPr id="13714" name="Google Shape;13714;p6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7" name="Google Shape;13717;p66"/>
          <p:cNvGrpSpPr/>
          <p:nvPr/>
        </p:nvGrpSpPr>
        <p:grpSpPr>
          <a:xfrm>
            <a:off x="7962128" y="2091578"/>
            <a:ext cx="355136" cy="303328"/>
            <a:chOff x="7989997" y="2015378"/>
            <a:chExt cx="355136" cy="303328"/>
          </a:xfrm>
        </p:grpSpPr>
        <p:sp>
          <p:nvSpPr>
            <p:cNvPr id="13718" name="Google Shape;13718;p6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66"/>
          <p:cNvGrpSpPr/>
          <p:nvPr/>
        </p:nvGrpSpPr>
        <p:grpSpPr>
          <a:xfrm>
            <a:off x="3570352" y="1585562"/>
            <a:ext cx="348640" cy="330784"/>
            <a:chOff x="3598221" y="1509362"/>
            <a:chExt cx="348640" cy="330784"/>
          </a:xfrm>
        </p:grpSpPr>
        <p:sp>
          <p:nvSpPr>
            <p:cNvPr id="13722" name="Google Shape;13722;p6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6" name="Google Shape;13726;p66"/>
          <p:cNvGrpSpPr/>
          <p:nvPr/>
        </p:nvGrpSpPr>
        <p:grpSpPr>
          <a:xfrm>
            <a:off x="5218928" y="1576858"/>
            <a:ext cx="347872" cy="347488"/>
            <a:chOff x="5246797" y="1500658"/>
            <a:chExt cx="347872" cy="347488"/>
          </a:xfrm>
        </p:grpSpPr>
        <p:sp>
          <p:nvSpPr>
            <p:cNvPr id="13727" name="Google Shape;13727;p6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66"/>
          <p:cNvGrpSpPr/>
          <p:nvPr/>
        </p:nvGrpSpPr>
        <p:grpSpPr>
          <a:xfrm>
            <a:off x="5768720" y="1576858"/>
            <a:ext cx="349024" cy="346752"/>
            <a:chOff x="5796589" y="1500658"/>
            <a:chExt cx="349024" cy="346752"/>
          </a:xfrm>
        </p:grpSpPr>
        <p:sp>
          <p:nvSpPr>
            <p:cNvPr id="13732" name="Google Shape;13732;p6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3" name="Google Shape;13733;p66"/>
            <p:cNvGrpSpPr/>
            <p:nvPr/>
          </p:nvGrpSpPr>
          <p:grpSpPr>
            <a:xfrm>
              <a:off x="5796589" y="1500658"/>
              <a:ext cx="349024" cy="346752"/>
              <a:chOff x="5796589" y="1500658"/>
              <a:chExt cx="349024" cy="346752"/>
            </a:xfrm>
          </p:grpSpPr>
          <p:sp>
            <p:nvSpPr>
              <p:cNvPr id="13734" name="Google Shape;13734;p6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38" name="Google Shape;13738;p66"/>
          <p:cNvGrpSpPr/>
          <p:nvPr/>
        </p:nvGrpSpPr>
        <p:grpSpPr>
          <a:xfrm>
            <a:off x="6867504" y="1578778"/>
            <a:ext cx="348640" cy="343296"/>
            <a:chOff x="6895373" y="1502578"/>
            <a:chExt cx="348640" cy="343296"/>
          </a:xfrm>
        </p:grpSpPr>
        <p:sp>
          <p:nvSpPr>
            <p:cNvPr id="13739" name="Google Shape;13739;p6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6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2" name="Google Shape;13742;p66"/>
          <p:cNvGrpSpPr/>
          <p:nvPr/>
        </p:nvGrpSpPr>
        <p:grpSpPr>
          <a:xfrm>
            <a:off x="4119728" y="1581658"/>
            <a:ext cx="347904" cy="336992"/>
            <a:chOff x="4147597" y="1505458"/>
            <a:chExt cx="347904" cy="336992"/>
          </a:xfrm>
        </p:grpSpPr>
        <p:sp>
          <p:nvSpPr>
            <p:cNvPr id="13743" name="Google Shape;13743;p6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0" name="Google Shape;13750;p66"/>
          <p:cNvGrpSpPr/>
          <p:nvPr/>
        </p:nvGrpSpPr>
        <p:grpSpPr>
          <a:xfrm>
            <a:off x="2471536" y="1576090"/>
            <a:ext cx="347488" cy="348256"/>
            <a:chOff x="2499405" y="1499890"/>
            <a:chExt cx="347488" cy="348256"/>
          </a:xfrm>
        </p:grpSpPr>
        <p:sp>
          <p:nvSpPr>
            <p:cNvPr id="13751" name="Google Shape;13751;p6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6" name="Google Shape;13756;p66"/>
          <p:cNvGrpSpPr/>
          <p:nvPr/>
        </p:nvGrpSpPr>
        <p:grpSpPr>
          <a:xfrm>
            <a:off x="1928976" y="1576698"/>
            <a:ext cx="331520" cy="348032"/>
            <a:chOff x="1956845" y="1500498"/>
            <a:chExt cx="331520" cy="348032"/>
          </a:xfrm>
        </p:grpSpPr>
        <p:sp>
          <p:nvSpPr>
            <p:cNvPr id="13757" name="Google Shape;13757;p6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9" name="Google Shape;13769;p66"/>
          <p:cNvGrpSpPr/>
          <p:nvPr/>
        </p:nvGrpSpPr>
        <p:grpSpPr>
          <a:xfrm>
            <a:off x="6317744" y="1626074"/>
            <a:ext cx="348640" cy="250656"/>
            <a:chOff x="6345613" y="1549874"/>
            <a:chExt cx="348640" cy="250656"/>
          </a:xfrm>
        </p:grpSpPr>
        <p:sp>
          <p:nvSpPr>
            <p:cNvPr id="13770" name="Google Shape;13770;p6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6" name="Google Shape;13776;p66"/>
          <p:cNvGrpSpPr/>
          <p:nvPr/>
        </p:nvGrpSpPr>
        <p:grpSpPr>
          <a:xfrm>
            <a:off x="7416912" y="1583226"/>
            <a:ext cx="348640" cy="334272"/>
            <a:chOff x="7444781" y="1507026"/>
            <a:chExt cx="348640" cy="334272"/>
          </a:xfrm>
        </p:grpSpPr>
        <p:sp>
          <p:nvSpPr>
            <p:cNvPr id="13777" name="Google Shape;13777;p6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2" name="Google Shape;13782;p66"/>
          <p:cNvGrpSpPr/>
          <p:nvPr/>
        </p:nvGrpSpPr>
        <p:grpSpPr>
          <a:xfrm>
            <a:off x="7967472" y="1582938"/>
            <a:ext cx="347872" cy="334944"/>
            <a:chOff x="7995341" y="1506738"/>
            <a:chExt cx="347872" cy="334944"/>
          </a:xfrm>
        </p:grpSpPr>
        <p:sp>
          <p:nvSpPr>
            <p:cNvPr id="13783" name="Google Shape;13783;p6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9" name="Google Shape;13789;p66"/>
          <p:cNvGrpSpPr/>
          <p:nvPr/>
        </p:nvGrpSpPr>
        <p:grpSpPr>
          <a:xfrm>
            <a:off x="3020176" y="1599130"/>
            <a:ext cx="347872" cy="303904"/>
            <a:chOff x="3048045" y="1522930"/>
            <a:chExt cx="347872" cy="303904"/>
          </a:xfrm>
        </p:grpSpPr>
        <p:sp>
          <p:nvSpPr>
            <p:cNvPr id="13790" name="Google Shape;13790;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1" name="Google Shape;13791;p66"/>
            <p:cNvGrpSpPr/>
            <p:nvPr/>
          </p:nvGrpSpPr>
          <p:grpSpPr>
            <a:xfrm>
              <a:off x="3048045" y="1522930"/>
              <a:ext cx="347872" cy="303904"/>
              <a:chOff x="3048045" y="1522930"/>
              <a:chExt cx="347872" cy="303904"/>
            </a:xfrm>
          </p:grpSpPr>
          <p:sp>
            <p:nvSpPr>
              <p:cNvPr id="13792" name="Google Shape;13792;p6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94" name="Google Shape;13794;p66"/>
          <p:cNvGrpSpPr/>
          <p:nvPr/>
        </p:nvGrpSpPr>
        <p:grpSpPr>
          <a:xfrm>
            <a:off x="1105264" y="3428122"/>
            <a:ext cx="313984" cy="358560"/>
            <a:chOff x="1133133" y="3351922"/>
            <a:chExt cx="313984" cy="358560"/>
          </a:xfrm>
        </p:grpSpPr>
        <p:sp>
          <p:nvSpPr>
            <p:cNvPr id="13795" name="Google Shape;13795;p6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1" name="Google Shape;13811;p66"/>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2" name="Google Shape;13812;p66"/>
          <p:cNvGrpSpPr/>
          <p:nvPr/>
        </p:nvGrpSpPr>
        <p:grpSpPr>
          <a:xfrm>
            <a:off x="2767184" y="3428794"/>
            <a:ext cx="288448" cy="357120"/>
            <a:chOff x="2795053" y="3352594"/>
            <a:chExt cx="288448" cy="357120"/>
          </a:xfrm>
        </p:grpSpPr>
        <p:sp>
          <p:nvSpPr>
            <p:cNvPr id="13813" name="Google Shape;13813;p6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2" name="Google Shape;13822;p66"/>
          <p:cNvGrpSpPr/>
          <p:nvPr/>
        </p:nvGrpSpPr>
        <p:grpSpPr>
          <a:xfrm>
            <a:off x="2208656" y="3429402"/>
            <a:ext cx="304832" cy="356512"/>
            <a:chOff x="2236525" y="3353202"/>
            <a:chExt cx="304832" cy="356512"/>
          </a:xfrm>
        </p:grpSpPr>
        <p:sp>
          <p:nvSpPr>
            <p:cNvPr id="13823" name="Google Shape;13823;p6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6" name="Google Shape;13826;p66"/>
          <p:cNvGrpSpPr/>
          <p:nvPr/>
        </p:nvGrpSpPr>
        <p:grpSpPr>
          <a:xfrm>
            <a:off x="3882768" y="3428890"/>
            <a:ext cx="256800" cy="357024"/>
            <a:chOff x="3910637" y="3352690"/>
            <a:chExt cx="256800" cy="357024"/>
          </a:xfrm>
        </p:grpSpPr>
        <p:sp>
          <p:nvSpPr>
            <p:cNvPr id="13827" name="Google Shape;13827;p6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0" name="Google Shape;13830;p66"/>
          <p:cNvGrpSpPr/>
          <p:nvPr/>
        </p:nvGrpSpPr>
        <p:grpSpPr>
          <a:xfrm>
            <a:off x="6028560" y="3428122"/>
            <a:ext cx="360064" cy="360096"/>
            <a:chOff x="6056429" y="3351922"/>
            <a:chExt cx="360064" cy="360096"/>
          </a:xfrm>
        </p:grpSpPr>
        <p:sp>
          <p:nvSpPr>
            <p:cNvPr id="13831" name="Google Shape;13831;p6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4" name="Google Shape;13834;p66"/>
          <p:cNvGrpSpPr/>
          <p:nvPr/>
        </p:nvGrpSpPr>
        <p:grpSpPr>
          <a:xfrm>
            <a:off x="6581008" y="3429274"/>
            <a:ext cx="357408" cy="357408"/>
            <a:chOff x="6608877" y="3353074"/>
            <a:chExt cx="357408" cy="357408"/>
          </a:xfrm>
        </p:grpSpPr>
        <p:sp>
          <p:nvSpPr>
            <p:cNvPr id="13835" name="Google Shape;13835;p6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2" name="Google Shape;13842;p66"/>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6"/>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4" name="Google Shape;13844;p66"/>
          <p:cNvGrpSpPr/>
          <p:nvPr/>
        </p:nvGrpSpPr>
        <p:grpSpPr>
          <a:xfrm>
            <a:off x="4931664" y="3446426"/>
            <a:ext cx="357408" cy="323488"/>
            <a:chOff x="4959533" y="3370226"/>
            <a:chExt cx="357408" cy="323488"/>
          </a:xfrm>
        </p:grpSpPr>
        <p:sp>
          <p:nvSpPr>
            <p:cNvPr id="13845" name="Google Shape;13845;p6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7" name="Google Shape;13847;p66"/>
          <p:cNvGrpSpPr/>
          <p:nvPr/>
        </p:nvGrpSpPr>
        <p:grpSpPr>
          <a:xfrm>
            <a:off x="7130768" y="3429274"/>
            <a:ext cx="357056" cy="357408"/>
            <a:chOff x="7158637" y="3353074"/>
            <a:chExt cx="357056" cy="357408"/>
          </a:xfrm>
        </p:grpSpPr>
        <p:sp>
          <p:nvSpPr>
            <p:cNvPr id="13848" name="Google Shape;13848;p6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6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2" name="Google Shape;13852;p66"/>
          <p:cNvGrpSpPr/>
          <p:nvPr/>
        </p:nvGrpSpPr>
        <p:grpSpPr>
          <a:xfrm>
            <a:off x="3288400" y="3428602"/>
            <a:ext cx="344832" cy="356544"/>
            <a:chOff x="3316269" y="3352402"/>
            <a:chExt cx="344832" cy="356544"/>
          </a:xfrm>
        </p:grpSpPr>
        <p:sp>
          <p:nvSpPr>
            <p:cNvPr id="13853" name="Google Shape;13853;p6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6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6" name="Google Shape;13856;p66"/>
          <p:cNvGrpSpPr/>
          <p:nvPr/>
        </p:nvGrpSpPr>
        <p:grpSpPr>
          <a:xfrm>
            <a:off x="5481040" y="3447706"/>
            <a:ext cx="358560" cy="319552"/>
            <a:chOff x="5508909" y="3371506"/>
            <a:chExt cx="358560" cy="319552"/>
          </a:xfrm>
        </p:grpSpPr>
        <p:sp>
          <p:nvSpPr>
            <p:cNvPr id="13857" name="Google Shape;13857;p6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6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7" name="Google Shape;13867;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71" name="Shape 13871"/>
        <p:cNvGrpSpPr/>
        <p:nvPr/>
      </p:nvGrpSpPr>
      <p:grpSpPr>
        <a:xfrm>
          <a:off x="0" y="0"/>
          <a:ext cx="0" cy="0"/>
          <a:chOff x="0" y="0"/>
          <a:chExt cx="0" cy="0"/>
        </a:xfrm>
      </p:grpSpPr>
      <p:sp>
        <p:nvSpPr>
          <p:cNvPr id="13872" name="Google Shape;13872;p67"/>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3" name="Google Shape;13873;p67"/>
          <p:cNvGrpSpPr/>
          <p:nvPr/>
        </p:nvGrpSpPr>
        <p:grpSpPr>
          <a:xfrm>
            <a:off x="3026217" y="3893352"/>
            <a:ext cx="346056" cy="345674"/>
            <a:chOff x="3303268" y="3817349"/>
            <a:chExt cx="346056" cy="345674"/>
          </a:xfrm>
        </p:grpSpPr>
        <p:sp>
          <p:nvSpPr>
            <p:cNvPr id="13874" name="Google Shape;13874;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8" name="Google Shape;13878;p67"/>
          <p:cNvGrpSpPr/>
          <p:nvPr/>
        </p:nvGrpSpPr>
        <p:grpSpPr>
          <a:xfrm>
            <a:off x="3475306" y="3893352"/>
            <a:ext cx="346056" cy="345674"/>
            <a:chOff x="3752358" y="3817349"/>
            <a:chExt cx="346056" cy="345674"/>
          </a:xfrm>
        </p:grpSpPr>
        <p:sp>
          <p:nvSpPr>
            <p:cNvPr id="13879" name="Google Shape;13879;p6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6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6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3" name="Google Shape;13883;p67"/>
          <p:cNvGrpSpPr/>
          <p:nvPr/>
        </p:nvGrpSpPr>
        <p:grpSpPr>
          <a:xfrm>
            <a:off x="4822956" y="3893352"/>
            <a:ext cx="346024" cy="345674"/>
            <a:chOff x="5100008" y="3817349"/>
            <a:chExt cx="346024" cy="345674"/>
          </a:xfrm>
        </p:grpSpPr>
        <p:sp>
          <p:nvSpPr>
            <p:cNvPr id="13884" name="Google Shape;13884;p6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6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7" name="Google Shape;13887;p67"/>
          <p:cNvGrpSpPr/>
          <p:nvPr/>
        </p:nvGrpSpPr>
        <p:grpSpPr>
          <a:xfrm>
            <a:off x="5721867" y="3893352"/>
            <a:ext cx="345674" cy="345674"/>
            <a:chOff x="5998919" y="3817349"/>
            <a:chExt cx="345674" cy="345674"/>
          </a:xfrm>
        </p:grpSpPr>
        <p:sp>
          <p:nvSpPr>
            <p:cNvPr id="13888" name="Google Shape;13888;p6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1" name="Google Shape;13891;p67"/>
          <p:cNvGrpSpPr/>
          <p:nvPr/>
        </p:nvGrpSpPr>
        <p:grpSpPr>
          <a:xfrm>
            <a:off x="3924396" y="3893352"/>
            <a:ext cx="346024" cy="345674"/>
            <a:chOff x="4201447" y="3817349"/>
            <a:chExt cx="346024" cy="345674"/>
          </a:xfrm>
        </p:grpSpPr>
        <p:sp>
          <p:nvSpPr>
            <p:cNvPr id="13892" name="Google Shape;13892;p6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4" name="Google Shape;13894;p67"/>
          <p:cNvGrpSpPr/>
          <p:nvPr/>
        </p:nvGrpSpPr>
        <p:grpSpPr>
          <a:xfrm>
            <a:off x="4373867" y="3893352"/>
            <a:ext cx="346024" cy="345674"/>
            <a:chOff x="4650919" y="3817349"/>
            <a:chExt cx="346024" cy="345674"/>
          </a:xfrm>
        </p:grpSpPr>
        <p:sp>
          <p:nvSpPr>
            <p:cNvPr id="13895" name="Google Shape;13895;p6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8" name="Google Shape;13898;p67"/>
          <p:cNvGrpSpPr/>
          <p:nvPr/>
        </p:nvGrpSpPr>
        <p:grpSpPr>
          <a:xfrm>
            <a:off x="5272810" y="3893352"/>
            <a:ext cx="345642" cy="345674"/>
            <a:chOff x="5549861" y="3817349"/>
            <a:chExt cx="345642" cy="345674"/>
          </a:xfrm>
        </p:grpSpPr>
        <p:sp>
          <p:nvSpPr>
            <p:cNvPr id="13899" name="Google Shape;13899;p6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2" name="Google Shape;13902;p67"/>
          <p:cNvGrpSpPr/>
          <p:nvPr/>
        </p:nvGrpSpPr>
        <p:grpSpPr>
          <a:xfrm>
            <a:off x="1281335" y="3474029"/>
            <a:ext cx="367255" cy="269855"/>
            <a:chOff x="1306445" y="3397829"/>
            <a:chExt cx="367255" cy="269855"/>
          </a:xfrm>
        </p:grpSpPr>
        <p:sp>
          <p:nvSpPr>
            <p:cNvPr id="13903" name="Google Shape;13903;p6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9" name="Google Shape;13909;p67"/>
          <p:cNvGrpSpPr/>
          <p:nvPr/>
        </p:nvGrpSpPr>
        <p:grpSpPr>
          <a:xfrm>
            <a:off x="1756207" y="3467600"/>
            <a:ext cx="367255" cy="282364"/>
            <a:chOff x="1781317" y="3391400"/>
            <a:chExt cx="367255" cy="282364"/>
          </a:xfrm>
        </p:grpSpPr>
        <p:sp>
          <p:nvSpPr>
            <p:cNvPr id="13910" name="Google Shape;13910;p6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6" name="Google Shape;13916;p67"/>
          <p:cNvGrpSpPr/>
          <p:nvPr/>
        </p:nvGrpSpPr>
        <p:grpSpPr>
          <a:xfrm>
            <a:off x="3653720" y="3447133"/>
            <a:ext cx="369164" cy="323297"/>
            <a:chOff x="3678830" y="3370933"/>
            <a:chExt cx="369164" cy="323297"/>
          </a:xfrm>
        </p:grpSpPr>
        <p:sp>
          <p:nvSpPr>
            <p:cNvPr id="13917" name="Google Shape;13917;p6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6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6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8" name="Google Shape;13928;p67"/>
          <p:cNvGrpSpPr/>
          <p:nvPr/>
        </p:nvGrpSpPr>
        <p:grpSpPr>
          <a:xfrm>
            <a:off x="834155" y="3424375"/>
            <a:ext cx="312316" cy="368400"/>
            <a:chOff x="859265" y="3348175"/>
            <a:chExt cx="312316" cy="368400"/>
          </a:xfrm>
        </p:grpSpPr>
        <p:sp>
          <p:nvSpPr>
            <p:cNvPr id="13929" name="Google Shape;13929;p6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6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6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4" name="Google Shape;13934;p67"/>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5" name="Google Shape;13935;p67"/>
          <p:cNvGrpSpPr/>
          <p:nvPr/>
        </p:nvGrpSpPr>
        <p:grpSpPr>
          <a:xfrm>
            <a:off x="2741264" y="3437213"/>
            <a:ext cx="330110" cy="308908"/>
            <a:chOff x="2766264" y="3394042"/>
            <a:chExt cx="294873" cy="275934"/>
          </a:xfrm>
        </p:grpSpPr>
        <p:sp>
          <p:nvSpPr>
            <p:cNvPr id="13936" name="Google Shape;13936;p6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6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0" name="Google Shape;13940;p67"/>
          <p:cNvGrpSpPr/>
          <p:nvPr/>
        </p:nvGrpSpPr>
        <p:grpSpPr>
          <a:xfrm>
            <a:off x="3189862" y="3435388"/>
            <a:ext cx="346406" cy="347552"/>
            <a:chOff x="3214972" y="3359188"/>
            <a:chExt cx="346406" cy="347552"/>
          </a:xfrm>
        </p:grpSpPr>
        <p:sp>
          <p:nvSpPr>
            <p:cNvPr id="13941" name="Google Shape;13941;p6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6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6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6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6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5" name="Google Shape;13955;p67"/>
          <p:cNvGrpSpPr/>
          <p:nvPr/>
        </p:nvGrpSpPr>
        <p:grpSpPr>
          <a:xfrm>
            <a:off x="4604196" y="3485393"/>
            <a:ext cx="367255" cy="244486"/>
            <a:chOff x="4629306" y="3409193"/>
            <a:chExt cx="367255" cy="244486"/>
          </a:xfrm>
        </p:grpSpPr>
        <p:sp>
          <p:nvSpPr>
            <p:cNvPr id="13956" name="Google Shape;13956;p6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6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67"/>
          <p:cNvGrpSpPr/>
          <p:nvPr/>
        </p:nvGrpSpPr>
        <p:grpSpPr>
          <a:xfrm>
            <a:off x="4168380" y="3426284"/>
            <a:ext cx="289939" cy="334661"/>
            <a:chOff x="4193490" y="3350084"/>
            <a:chExt cx="289939" cy="334661"/>
          </a:xfrm>
        </p:grpSpPr>
        <p:sp>
          <p:nvSpPr>
            <p:cNvPr id="13967" name="Google Shape;13967;p6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6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7" name="Google Shape;13977;p67"/>
          <p:cNvGrpSpPr/>
          <p:nvPr/>
        </p:nvGrpSpPr>
        <p:grpSpPr>
          <a:xfrm>
            <a:off x="6508171" y="3427430"/>
            <a:ext cx="357037" cy="357005"/>
            <a:chOff x="6533281" y="3351230"/>
            <a:chExt cx="357037" cy="357005"/>
          </a:xfrm>
        </p:grpSpPr>
        <p:sp>
          <p:nvSpPr>
            <p:cNvPr id="13978" name="Google Shape;13978;p6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6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67"/>
          <p:cNvGrpSpPr/>
          <p:nvPr/>
        </p:nvGrpSpPr>
        <p:grpSpPr>
          <a:xfrm>
            <a:off x="6033331" y="3427430"/>
            <a:ext cx="357387" cy="357005"/>
            <a:chOff x="6058441" y="3351230"/>
            <a:chExt cx="357387" cy="357005"/>
          </a:xfrm>
        </p:grpSpPr>
        <p:sp>
          <p:nvSpPr>
            <p:cNvPr id="13982" name="Google Shape;13982;p6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4" name="Google Shape;13984;p67"/>
          <p:cNvGrpSpPr/>
          <p:nvPr/>
        </p:nvGrpSpPr>
        <p:grpSpPr>
          <a:xfrm>
            <a:off x="7932373" y="3427048"/>
            <a:ext cx="357387" cy="357387"/>
            <a:chOff x="7957483" y="3350848"/>
            <a:chExt cx="357387" cy="357387"/>
          </a:xfrm>
        </p:grpSpPr>
        <p:sp>
          <p:nvSpPr>
            <p:cNvPr id="13985" name="Google Shape;13985;p6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6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8" name="Google Shape;13988;p67"/>
          <p:cNvGrpSpPr/>
          <p:nvPr/>
        </p:nvGrpSpPr>
        <p:grpSpPr>
          <a:xfrm>
            <a:off x="6982661" y="3427430"/>
            <a:ext cx="357387" cy="357005"/>
            <a:chOff x="7007771" y="3351230"/>
            <a:chExt cx="357387" cy="357005"/>
          </a:xfrm>
        </p:grpSpPr>
        <p:sp>
          <p:nvSpPr>
            <p:cNvPr id="13989" name="Google Shape;13989;p6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67"/>
          <p:cNvGrpSpPr/>
          <p:nvPr/>
        </p:nvGrpSpPr>
        <p:grpSpPr>
          <a:xfrm>
            <a:off x="5083620" y="3427430"/>
            <a:ext cx="357005" cy="357005"/>
            <a:chOff x="5108729" y="3351230"/>
            <a:chExt cx="357005" cy="357005"/>
          </a:xfrm>
        </p:grpSpPr>
        <p:sp>
          <p:nvSpPr>
            <p:cNvPr id="13995" name="Google Shape;13995;p6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7" name="Google Shape;13997;p67"/>
          <p:cNvGrpSpPr/>
          <p:nvPr/>
        </p:nvGrpSpPr>
        <p:grpSpPr>
          <a:xfrm>
            <a:off x="5558459" y="3427430"/>
            <a:ext cx="357419" cy="357005"/>
            <a:chOff x="5583569" y="3351230"/>
            <a:chExt cx="357419" cy="357005"/>
          </a:xfrm>
        </p:grpSpPr>
        <p:sp>
          <p:nvSpPr>
            <p:cNvPr id="13998" name="Google Shape;13998;p6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0" name="Google Shape;14000;p67"/>
          <p:cNvGrpSpPr/>
          <p:nvPr/>
        </p:nvGrpSpPr>
        <p:grpSpPr>
          <a:xfrm>
            <a:off x="7457119" y="3427430"/>
            <a:ext cx="357419" cy="357005"/>
            <a:chOff x="7482229" y="3351230"/>
            <a:chExt cx="357419" cy="357005"/>
          </a:xfrm>
        </p:grpSpPr>
        <p:sp>
          <p:nvSpPr>
            <p:cNvPr id="14001" name="Google Shape;14001;p6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6" name="Google Shape;14006;p67"/>
          <p:cNvGrpSpPr/>
          <p:nvPr/>
        </p:nvGrpSpPr>
        <p:grpSpPr>
          <a:xfrm>
            <a:off x="3739375" y="2966882"/>
            <a:ext cx="222874" cy="345737"/>
            <a:chOff x="3764485" y="2890682"/>
            <a:chExt cx="222874" cy="345737"/>
          </a:xfrm>
        </p:grpSpPr>
        <p:sp>
          <p:nvSpPr>
            <p:cNvPr id="14007" name="Google Shape;14007;p6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0" name="Google Shape;14010;p67"/>
          <p:cNvGrpSpPr/>
          <p:nvPr/>
        </p:nvGrpSpPr>
        <p:grpSpPr>
          <a:xfrm>
            <a:off x="2213507" y="2984331"/>
            <a:ext cx="422596" cy="310382"/>
            <a:chOff x="2278533" y="2937377"/>
            <a:chExt cx="346788" cy="254704"/>
          </a:xfrm>
        </p:grpSpPr>
        <p:sp>
          <p:nvSpPr>
            <p:cNvPr id="14011" name="Google Shape;14011;p6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3" name="Google Shape;14013;p67"/>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14" name="Google Shape;14014;p67"/>
          <p:cNvGrpSpPr/>
          <p:nvPr/>
        </p:nvGrpSpPr>
        <p:grpSpPr>
          <a:xfrm>
            <a:off x="1811527" y="2967710"/>
            <a:ext cx="286152" cy="346438"/>
            <a:chOff x="1836637" y="2891510"/>
            <a:chExt cx="286152" cy="346438"/>
          </a:xfrm>
        </p:grpSpPr>
        <p:sp>
          <p:nvSpPr>
            <p:cNvPr id="14015" name="Google Shape;14015;p6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8" name="Google Shape;14018;p67"/>
          <p:cNvGrpSpPr/>
          <p:nvPr/>
        </p:nvGrpSpPr>
        <p:grpSpPr>
          <a:xfrm>
            <a:off x="5560751" y="2982129"/>
            <a:ext cx="379764" cy="337684"/>
            <a:chOff x="5585861" y="2905929"/>
            <a:chExt cx="379764" cy="337684"/>
          </a:xfrm>
        </p:grpSpPr>
        <p:sp>
          <p:nvSpPr>
            <p:cNvPr id="14019" name="Google Shape;14019;p6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67"/>
          <p:cNvGrpSpPr/>
          <p:nvPr/>
        </p:nvGrpSpPr>
        <p:grpSpPr>
          <a:xfrm>
            <a:off x="1302566" y="2986680"/>
            <a:ext cx="347934" cy="310024"/>
            <a:chOff x="1327676" y="2910480"/>
            <a:chExt cx="347934" cy="310024"/>
          </a:xfrm>
        </p:grpSpPr>
        <p:sp>
          <p:nvSpPr>
            <p:cNvPr id="14024" name="Google Shape;14024;p6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6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9" name="Google Shape;14029;p67"/>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0" name="Google Shape;14030;p67"/>
          <p:cNvGrpSpPr/>
          <p:nvPr/>
        </p:nvGrpSpPr>
        <p:grpSpPr>
          <a:xfrm>
            <a:off x="2728291" y="2945764"/>
            <a:ext cx="382828" cy="358601"/>
            <a:chOff x="2753373" y="2902523"/>
            <a:chExt cx="347552" cy="325557"/>
          </a:xfrm>
        </p:grpSpPr>
        <p:sp>
          <p:nvSpPr>
            <p:cNvPr id="14031" name="Google Shape;14031;p6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6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6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7" name="Google Shape;14037;p67"/>
          <p:cNvGrpSpPr/>
          <p:nvPr/>
        </p:nvGrpSpPr>
        <p:grpSpPr>
          <a:xfrm>
            <a:off x="823906" y="2979455"/>
            <a:ext cx="356655" cy="335425"/>
            <a:chOff x="849016" y="2903255"/>
            <a:chExt cx="356655" cy="335425"/>
          </a:xfrm>
        </p:grpSpPr>
        <p:sp>
          <p:nvSpPr>
            <p:cNvPr id="14038" name="Google Shape;14038;p6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6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6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6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67"/>
          <p:cNvGrpSpPr/>
          <p:nvPr/>
        </p:nvGrpSpPr>
        <p:grpSpPr>
          <a:xfrm>
            <a:off x="4185823" y="3002977"/>
            <a:ext cx="280072" cy="275520"/>
            <a:chOff x="4210933" y="2926777"/>
            <a:chExt cx="280072" cy="275520"/>
          </a:xfrm>
        </p:grpSpPr>
        <p:sp>
          <p:nvSpPr>
            <p:cNvPr id="14050" name="Google Shape;14050;p6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3" name="Google Shape;14063;p67"/>
          <p:cNvGrpSpPr/>
          <p:nvPr/>
        </p:nvGrpSpPr>
        <p:grpSpPr>
          <a:xfrm>
            <a:off x="4642106" y="2991582"/>
            <a:ext cx="320273" cy="318395"/>
            <a:chOff x="4667216" y="2915382"/>
            <a:chExt cx="320273" cy="318395"/>
          </a:xfrm>
        </p:grpSpPr>
        <p:sp>
          <p:nvSpPr>
            <p:cNvPr id="14064" name="Google Shape;14064;p6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8" name="Google Shape;14068;p67"/>
          <p:cNvGrpSpPr/>
          <p:nvPr/>
        </p:nvGrpSpPr>
        <p:grpSpPr>
          <a:xfrm>
            <a:off x="5145370" y="3010839"/>
            <a:ext cx="261929" cy="280550"/>
            <a:chOff x="5170480" y="2934639"/>
            <a:chExt cx="261929" cy="280550"/>
          </a:xfrm>
        </p:grpSpPr>
        <p:sp>
          <p:nvSpPr>
            <p:cNvPr id="14069" name="Google Shape;14069;p6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6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6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6" name="Google Shape;14076;p67"/>
          <p:cNvGrpSpPr/>
          <p:nvPr/>
        </p:nvGrpSpPr>
        <p:grpSpPr>
          <a:xfrm>
            <a:off x="6044313" y="2968091"/>
            <a:ext cx="362321" cy="364231"/>
            <a:chOff x="6069423" y="2891892"/>
            <a:chExt cx="362321" cy="364231"/>
          </a:xfrm>
        </p:grpSpPr>
        <p:sp>
          <p:nvSpPr>
            <p:cNvPr id="14077" name="Google Shape;14077;p6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6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3" name="Google Shape;14083;p67"/>
          <p:cNvGrpSpPr/>
          <p:nvPr/>
        </p:nvGrpSpPr>
        <p:grpSpPr>
          <a:xfrm>
            <a:off x="6546845" y="2995370"/>
            <a:ext cx="308878" cy="311170"/>
            <a:chOff x="6571955" y="2919170"/>
            <a:chExt cx="308878" cy="311170"/>
          </a:xfrm>
        </p:grpSpPr>
        <p:sp>
          <p:nvSpPr>
            <p:cNvPr id="14084" name="Google Shape;14084;p6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6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4" name="Google Shape;14094;p67"/>
          <p:cNvGrpSpPr/>
          <p:nvPr/>
        </p:nvGrpSpPr>
        <p:grpSpPr>
          <a:xfrm>
            <a:off x="7474944" y="3010935"/>
            <a:ext cx="350576" cy="280454"/>
            <a:chOff x="7500054" y="2934735"/>
            <a:chExt cx="350576" cy="280454"/>
          </a:xfrm>
        </p:grpSpPr>
        <p:sp>
          <p:nvSpPr>
            <p:cNvPr id="14095" name="Google Shape;14095;p6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6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3" name="Google Shape;14103;p67"/>
          <p:cNvGrpSpPr/>
          <p:nvPr/>
        </p:nvGrpSpPr>
        <p:grpSpPr>
          <a:xfrm>
            <a:off x="6987570" y="2950862"/>
            <a:ext cx="332012" cy="355454"/>
            <a:chOff x="7055134" y="2919170"/>
            <a:chExt cx="290321" cy="310820"/>
          </a:xfrm>
        </p:grpSpPr>
        <p:sp>
          <p:nvSpPr>
            <p:cNvPr id="14104" name="Google Shape;14104;p6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6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6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6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6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8" name="Google Shape;14118;p67"/>
          <p:cNvGrpSpPr/>
          <p:nvPr/>
        </p:nvGrpSpPr>
        <p:grpSpPr>
          <a:xfrm>
            <a:off x="7960033" y="2976813"/>
            <a:ext cx="330109" cy="347552"/>
            <a:chOff x="7985143" y="2900613"/>
            <a:chExt cx="330109" cy="347552"/>
          </a:xfrm>
        </p:grpSpPr>
        <p:sp>
          <p:nvSpPr>
            <p:cNvPr id="14119" name="Google Shape;14119;p6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6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6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67"/>
          <p:cNvGrpSpPr/>
          <p:nvPr/>
        </p:nvGrpSpPr>
        <p:grpSpPr>
          <a:xfrm>
            <a:off x="7965731" y="2511426"/>
            <a:ext cx="354363" cy="353631"/>
            <a:chOff x="7990840" y="2435226"/>
            <a:chExt cx="354363" cy="353631"/>
          </a:xfrm>
        </p:grpSpPr>
        <p:sp>
          <p:nvSpPr>
            <p:cNvPr id="14128" name="Google Shape;14128;p6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6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1" name="Google Shape;14131;p67"/>
          <p:cNvGrpSpPr/>
          <p:nvPr/>
        </p:nvGrpSpPr>
        <p:grpSpPr>
          <a:xfrm>
            <a:off x="1792207" y="2556530"/>
            <a:ext cx="350958" cy="263043"/>
            <a:chOff x="1817317" y="2480330"/>
            <a:chExt cx="350958" cy="263043"/>
          </a:xfrm>
        </p:grpSpPr>
        <p:sp>
          <p:nvSpPr>
            <p:cNvPr id="14132" name="Google Shape;14132;p6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6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6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7" name="Google Shape;14137;p67"/>
          <p:cNvGrpSpPr/>
          <p:nvPr/>
        </p:nvGrpSpPr>
        <p:grpSpPr>
          <a:xfrm>
            <a:off x="1316617" y="2559549"/>
            <a:ext cx="419913" cy="308109"/>
            <a:chOff x="1341727" y="2483349"/>
            <a:chExt cx="419913" cy="308109"/>
          </a:xfrm>
        </p:grpSpPr>
        <p:sp>
          <p:nvSpPr>
            <p:cNvPr id="14138" name="Google Shape;14138;p6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1" name="Google Shape;14141;p67"/>
          <p:cNvGrpSpPr/>
          <p:nvPr/>
        </p:nvGrpSpPr>
        <p:grpSpPr>
          <a:xfrm>
            <a:off x="829222" y="2523936"/>
            <a:ext cx="376358" cy="330109"/>
            <a:chOff x="854332" y="2447736"/>
            <a:chExt cx="376358" cy="330109"/>
          </a:xfrm>
        </p:grpSpPr>
        <p:sp>
          <p:nvSpPr>
            <p:cNvPr id="14142" name="Google Shape;14142;p6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6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6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0" name="Google Shape;14150;p67"/>
          <p:cNvGrpSpPr/>
          <p:nvPr/>
        </p:nvGrpSpPr>
        <p:grpSpPr>
          <a:xfrm>
            <a:off x="4181653" y="2527151"/>
            <a:ext cx="322151" cy="322374"/>
            <a:chOff x="4206763" y="2450951"/>
            <a:chExt cx="322151" cy="322374"/>
          </a:xfrm>
        </p:grpSpPr>
        <p:sp>
          <p:nvSpPr>
            <p:cNvPr id="14151" name="Google Shape;14151;p6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6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3" name="Google Shape;14153;p67"/>
          <p:cNvGrpSpPr/>
          <p:nvPr/>
        </p:nvGrpSpPr>
        <p:grpSpPr>
          <a:xfrm>
            <a:off x="7491236" y="2526259"/>
            <a:ext cx="327976" cy="324316"/>
            <a:chOff x="7528096" y="2450059"/>
            <a:chExt cx="327976" cy="324316"/>
          </a:xfrm>
        </p:grpSpPr>
        <p:sp>
          <p:nvSpPr>
            <p:cNvPr id="14154" name="Google Shape;14154;p6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6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6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6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9" name="Google Shape;14159;p67"/>
          <p:cNvGrpSpPr/>
          <p:nvPr/>
        </p:nvGrpSpPr>
        <p:grpSpPr>
          <a:xfrm>
            <a:off x="7052019" y="2588742"/>
            <a:ext cx="282364" cy="198619"/>
            <a:chOff x="7077129" y="2512542"/>
            <a:chExt cx="282364" cy="198619"/>
          </a:xfrm>
        </p:grpSpPr>
        <p:sp>
          <p:nvSpPr>
            <p:cNvPr id="14160" name="Google Shape;14160;p6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6" name="Google Shape;14166;p67"/>
          <p:cNvGrpSpPr/>
          <p:nvPr/>
        </p:nvGrpSpPr>
        <p:grpSpPr>
          <a:xfrm>
            <a:off x="3700351" y="2520912"/>
            <a:ext cx="334279" cy="334661"/>
            <a:chOff x="3725461" y="2444712"/>
            <a:chExt cx="334279" cy="334661"/>
          </a:xfrm>
        </p:grpSpPr>
        <p:sp>
          <p:nvSpPr>
            <p:cNvPr id="14167" name="Google Shape;14167;p6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6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6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4" name="Google Shape;14174;p67"/>
          <p:cNvGrpSpPr/>
          <p:nvPr/>
        </p:nvGrpSpPr>
        <p:grpSpPr>
          <a:xfrm>
            <a:off x="6552128" y="2533421"/>
            <a:ext cx="332019" cy="310788"/>
            <a:chOff x="6577238" y="2457221"/>
            <a:chExt cx="332019" cy="310788"/>
          </a:xfrm>
        </p:grpSpPr>
        <p:sp>
          <p:nvSpPr>
            <p:cNvPr id="14175" name="Google Shape;14175;p6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6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1" name="Google Shape;14181;p67"/>
          <p:cNvGrpSpPr/>
          <p:nvPr/>
        </p:nvGrpSpPr>
        <p:grpSpPr>
          <a:xfrm>
            <a:off x="2793451" y="2515978"/>
            <a:ext cx="247892" cy="346024"/>
            <a:chOff x="2818561" y="2439778"/>
            <a:chExt cx="247892" cy="346024"/>
          </a:xfrm>
        </p:grpSpPr>
        <p:sp>
          <p:nvSpPr>
            <p:cNvPr id="14182" name="Google Shape;14182;p6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6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6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4" name="Google Shape;14194;p67"/>
          <p:cNvGrpSpPr/>
          <p:nvPr/>
        </p:nvGrpSpPr>
        <p:grpSpPr>
          <a:xfrm>
            <a:off x="3182668" y="2550832"/>
            <a:ext cx="419933" cy="275170"/>
            <a:chOff x="3207778" y="2474632"/>
            <a:chExt cx="419933" cy="275170"/>
          </a:xfrm>
        </p:grpSpPr>
        <p:sp>
          <p:nvSpPr>
            <p:cNvPr id="14195" name="Google Shape;14195;p6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6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6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6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6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6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6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9" name="Google Shape;14209;p67"/>
          <p:cNvGrpSpPr/>
          <p:nvPr/>
        </p:nvGrpSpPr>
        <p:grpSpPr>
          <a:xfrm>
            <a:off x="6074265" y="2532275"/>
            <a:ext cx="337684" cy="314194"/>
            <a:chOff x="6099375" y="2456075"/>
            <a:chExt cx="337684" cy="314194"/>
          </a:xfrm>
        </p:grpSpPr>
        <p:sp>
          <p:nvSpPr>
            <p:cNvPr id="14210" name="Google Shape;14210;p6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6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2" name="Google Shape;14212;p67"/>
          <p:cNvGrpSpPr/>
          <p:nvPr/>
        </p:nvGrpSpPr>
        <p:grpSpPr>
          <a:xfrm>
            <a:off x="2287513" y="2544784"/>
            <a:ext cx="312698" cy="286534"/>
            <a:chOff x="2312623" y="2468584"/>
            <a:chExt cx="312698" cy="286534"/>
          </a:xfrm>
        </p:grpSpPr>
        <p:sp>
          <p:nvSpPr>
            <p:cNvPr id="14213" name="Google Shape;14213;p6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6" name="Google Shape;14216;p67"/>
          <p:cNvGrpSpPr/>
          <p:nvPr/>
        </p:nvGrpSpPr>
        <p:grpSpPr>
          <a:xfrm>
            <a:off x="5593695" y="2517124"/>
            <a:ext cx="345292" cy="342618"/>
            <a:chOff x="5618805" y="2440924"/>
            <a:chExt cx="345292" cy="342618"/>
          </a:xfrm>
        </p:grpSpPr>
        <p:sp>
          <p:nvSpPr>
            <p:cNvPr id="14217" name="Google Shape;14217;p6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2" name="Google Shape;14222;p67"/>
          <p:cNvGrpSpPr/>
          <p:nvPr/>
        </p:nvGrpSpPr>
        <p:grpSpPr>
          <a:xfrm>
            <a:off x="4628069" y="2522790"/>
            <a:ext cx="377886" cy="331255"/>
            <a:chOff x="4653179" y="2446590"/>
            <a:chExt cx="377886" cy="331255"/>
          </a:xfrm>
        </p:grpSpPr>
        <p:sp>
          <p:nvSpPr>
            <p:cNvPr id="14223" name="Google Shape;14223;p6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6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7" name="Google Shape;14227;p67"/>
          <p:cNvGrpSpPr/>
          <p:nvPr/>
        </p:nvGrpSpPr>
        <p:grpSpPr>
          <a:xfrm>
            <a:off x="5159407" y="2535681"/>
            <a:ext cx="252062" cy="305122"/>
            <a:chOff x="5184517" y="2459481"/>
            <a:chExt cx="252062" cy="305122"/>
          </a:xfrm>
        </p:grpSpPr>
        <p:sp>
          <p:nvSpPr>
            <p:cNvPr id="14228" name="Google Shape;14228;p6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6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6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4" name="Google Shape;14234;p67"/>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5" name="Google Shape;14235;p67"/>
          <p:cNvGrpSpPr/>
          <p:nvPr/>
        </p:nvGrpSpPr>
        <p:grpSpPr>
          <a:xfrm>
            <a:off x="6130349" y="2045308"/>
            <a:ext cx="249770" cy="363849"/>
            <a:chOff x="6155459" y="1969108"/>
            <a:chExt cx="249770" cy="363849"/>
          </a:xfrm>
        </p:grpSpPr>
        <p:sp>
          <p:nvSpPr>
            <p:cNvPr id="14236" name="Google Shape;14236;p6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5" name="Google Shape;14245;p67"/>
          <p:cNvGrpSpPr/>
          <p:nvPr/>
        </p:nvGrpSpPr>
        <p:grpSpPr>
          <a:xfrm>
            <a:off x="2254919" y="2046804"/>
            <a:ext cx="353631" cy="354395"/>
            <a:chOff x="2280029" y="1970604"/>
            <a:chExt cx="353631" cy="354395"/>
          </a:xfrm>
        </p:grpSpPr>
        <p:sp>
          <p:nvSpPr>
            <p:cNvPr id="14246" name="Google Shape;14246;p6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6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0" name="Google Shape;14250;p67"/>
          <p:cNvGrpSpPr/>
          <p:nvPr/>
        </p:nvGrpSpPr>
        <p:grpSpPr>
          <a:xfrm>
            <a:off x="8039990" y="2076374"/>
            <a:ext cx="255086" cy="301685"/>
            <a:chOff x="8065100" y="2000174"/>
            <a:chExt cx="255086" cy="301685"/>
          </a:xfrm>
        </p:grpSpPr>
        <p:sp>
          <p:nvSpPr>
            <p:cNvPr id="14251" name="Google Shape;14251;p6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5" name="Google Shape;14255;p67"/>
          <p:cNvGrpSpPr/>
          <p:nvPr/>
        </p:nvGrpSpPr>
        <p:grpSpPr>
          <a:xfrm>
            <a:off x="6608595" y="2045308"/>
            <a:ext cx="249420" cy="363849"/>
            <a:chOff x="6633705" y="1969108"/>
            <a:chExt cx="249420" cy="363849"/>
          </a:xfrm>
        </p:grpSpPr>
        <p:sp>
          <p:nvSpPr>
            <p:cNvPr id="14256" name="Google Shape;14256;p6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4" name="Google Shape;14264;p67"/>
          <p:cNvGrpSpPr/>
          <p:nvPr/>
        </p:nvGrpSpPr>
        <p:grpSpPr>
          <a:xfrm>
            <a:off x="5185921" y="2045308"/>
            <a:ext cx="226661" cy="363467"/>
            <a:chOff x="5211031" y="1969108"/>
            <a:chExt cx="226661" cy="363467"/>
          </a:xfrm>
        </p:grpSpPr>
        <p:sp>
          <p:nvSpPr>
            <p:cNvPr id="14265" name="Google Shape;14265;p6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7" name="Google Shape;14267;p67"/>
          <p:cNvGrpSpPr/>
          <p:nvPr/>
        </p:nvGrpSpPr>
        <p:grpSpPr>
          <a:xfrm>
            <a:off x="3687842" y="2046804"/>
            <a:ext cx="354363" cy="354395"/>
            <a:chOff x="3712952" y="1970604"/>
            <a:chExt cx="354363" cy="354395"/>
          </a:xfrm>
        </p:grpSpPr>
        <p:sp>
          <p:nvSpPr>
            <p:cNvPr id="14268" name="Google Shape;14268;p6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7" name="Google Shape;14277;p67"/>
          <p:cNvGrpSpPr/>
          <p:nvPr/>
        </p:nvGrpSpPr>
        <p:grpSpPr>
          <a:xfrm>
            <a:off x="3210329" y="2046804"/>
            <a:ext cx="354363" cy="354745"/>
            <a:chOff x="3235438" y="1970604"/>
            <a:chExt cx="354363" cy="354745"/>
          </a:xfrm>
        </p:grpSpPr>
        <p:sp>
          <p:nvSpPr>
            <p:cNvPr id="14278" name="Google Shape;14278;p6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6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6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6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6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1" name="Google Shape;14291;p67"/>
          <p:cNvGrpSpPr/>
          <p:nvPr/>
        </p:nvGrpSpPr>
        <p:grpSpPr>
          <a:xfrm>
            <a:off x="1304475" y="2066125"/>
            <a:ext cx="341472" cy="335074"/>
            <a:chOff x="1329585" y="1989925"/>
            <a:chExt cx="341472" cy="335074"/>
          </a:xfrm>
        </p:grpSpPr>
        <p:sp>
          <p:nvSpPr>
            <p:cNvPr id="14292" name="Google Shape;14292;p6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5" name="Google Shape;14295;p67"/>
          <p:cNvGrpSpPr/>
          <p:nvPr/>
        </p:nvGrpSpPr>
        <p:grpSpPr>
          <a:xfrm>
            <a:off x="5566761" y="2066106"/>
            <a:ext cx="416649" cy="325597"/>
            <a:chOff x="5626763" y="2013829"/>
            <a:chExt cx="351722" cy="274788"/>
          </a:xfrm>
        </p:grpSpPr>
        <p:sp>
          <p:nvSpPr>
            <p:cNvPr id="14296" name="Google Shape;14296;p6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6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6" name="Google Shape;14306;p67"/>
          <p:cNvGrpSpPr/>
          <p:nvPr/>
        </p:nvGrpSpPr>
        <p:grpSpPr>
          <a:xfrm>
            <a:off x="7551495" y="2060077"/>
            <a:ext cx="276698" cy="333133"/>
            <a:chOff x="7576605" y="1983877"/>
            <a:chExt cx="276698" cy="333133"/>
          </a:xfrm>
        </p:grpSpPr>
        <p:sp>
          <p:nvSpPr>
            <p:cNvPr id="14307" name="Google Shape;14307;p6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9" name="Google Shape;14309;p67"/>
          <p:cNvGrpSpPr/>
          <p:nvPr/>
        </p:nvGrpSpPr>
        <p:grpSpPr>
          <a:xfrm>
            <a:off x="828458" y="2051738"/>
            <a:ext cx="337334" cy="353599"/>
            <a:chOff x="853568" y="1975538"/>
            <a:chExt cx="337334" cy="353599"/>
          </a:xfrm>
        </p:grpSpPr>
        <p:sp>
          <p:nvSpPr>
            <p:cNvPr id="14310" name="Google Shape;14310;p6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6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6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4" name="Google Shape;14314;p67"/>
          <p:cNvGrpSpPr/>
          <p:nvPr/>
        </p:nvGrpSpPr>
        <p:grpSpPr>
          <a:xfrm>
            <a:off x="2733192" y="2085828"/>
            <a:ext cx="327085" cy="277080"/>
            <a:chOff x="2770052" y="2009628"/>
            <a:chExt cx="327085" cy="277080"/>
          </a:xfrm>
        </p:grpSpPr>
        <p:sp>
          <p:nvSpPr>
            <p:cNvPr id="14315" name="Google Shape;14315;p6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7" name="Google Shape;14317;p67"/>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8" name="Google Shape;14318;p67"/>
          <p:cNvGrpSpPr/>
          <p:nvPr/>
        </p:nvGrpSpPr>
        <p:grpSpPr>
          <a:xfrm>
            <a:off x="4170289" y="2046804"/>
            <a:ext cx="344878" cy="343573"/>
            <a:chOff x="4195399" y="1970604"/>
            <a:chExt cx="344878" cy="343573"/>
          </a:xfrm>
        </p:grpSpPr>
        <p:sp>
          <p:nvSpPr>
            <p:cNvPr id="14319" name="Google Shape;14319;p6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6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6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3" name="Google Shape;14323;p67"/>
          <p:cNvGrpSpPr/>
          <p:nvPr/>
        </p:nvGrpSpPr>
        <p:grpSpPr>
          <a:xfrm>
            <a:off x="4649681" y="2053647"/>
            <a:ext cx="344528" cy="344114"/>
            <a:chOff x="4674791" y="1977447"/>
            <a:chExt cx="344528" cy="344114"/>
          </a:xfrm>
        </p:grpSpPr>
        <p:sp>
          <p:nvSpPr>
            <p:cNvPr id="14324" name="Google Shape;14324;p6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6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6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6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6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0" name="Google Shape;14350;p67"/>
          <p:cNvGrpSpPr/>
          <p:nvPr/>
        </p:nvGrpSpPr>
        <p:grpSpPr>
          <a:xfrm>
            <a:off x="6058700" y="1623497"/>
            <a:ext cx="382819" cy="310788"/>
            <a:chOff x="6083810" y="1547297"/>
            <a:chExt cx="382819" cy="310788"/>
          </a:xfrm>
        </p:grpSpPr>
        <p:sp>
          <p:nvSpPr>
            <p:cNvPr id="14351" name="Google Shape;14351;p6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6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6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6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6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6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6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9" name="Google Shape;14369;p67"/>
          <p:cNvGrpSpPr/>
          <p:nvPr/>
        </p:nvGrpSpPr>
        <p:grpSpPr>
          <a:xfrm>
            <a:off x="6533190" y="1614393"/>
            <a:ext cx="382788" cy="328613"/>
            <a:chOff x="6558300" y="1538193"/>
            <a:chExt cx="382788" cy="328613"/>
          </a:xfrm>
        </p:grpSpPr>
        <p:sp>
          <p:nvSpPr>
            <p:cNvPr id="14370" name="Google Shape;14370;p6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6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2" name="Google Shape;14372;p67"/>
          <p:cNvGrpSpPr/>
          <p:nvPr/>
        </p:nvGrpSpPr>
        <p:grpSpPr>
          <a:xfrm>
            <a:off x="5168892" y="1587497"/>
            <a:ext cx="259605" cy="346024"/>
            <a:chOff x="5194002" y="1511297"/>
            <a:chExt cx="259605" cy="346024"/>
          </a:xfrm>
        </p:grpSpPr>
        <p:sp>
          <p:nvSpPr>
            <p:cNvPr id="14373" name="Google Shape;14373;p6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6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7" name="Google Shape;14377;p67"/>
          <p:cNvGrpSpPr/>
          <p:nvPr/>
        </p:nvGrpSpPr>
        <p:grpSpPr>
          <a:xfrm>
            <a:off x="1369631" y="1588261"/>
            <a:ext cx="252444" cy="351722"/>
            <a:chOff x="1394741" y="1512061"/>
            <a:chExt cx="252444" cy="351722"/>
          </a:xfrm>
        </p:grpSpPr>
        <p:sp>
          <p:nvSpPr>
            <p:cNvPr id="14378" name="Google Shape;14378;p6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6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6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6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6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6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6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6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5" name="Google Shape;14395;p67"/>
          <p:cNvGrpSpPr/>
          <p:nvPr/>
        </p:nvGrpSpPr>
        <p:grpSpPr>
          <a:xfrm>
            <a:off x="829986" y="1580685"/>
            <a:ext cx="380910" cy="339594"/>
            <a:chOff x="855096" y="1504485"/>
            <a:chExt cx="380910" cy="339594"/>
          </a:xfrm>
        </p:grpSpPr>
        <p:sp>
          <p:nvSpPr>
            <p:cNvPr id="14396" name="Google Shape;14396;p6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6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1" name="Google Shape;14401;p67"/>
          <p:cNvGrpSpPr/>
          <p:nvPr/>
        </p:nvGrpSpPr>
        <p:grpSpPr>
          <a:xfrm>
            <a:off x="1794466" y="1587879"/>
            <a:ext cx="352103" cy="352103"/>
            <a:chOff x="1819576" y="1511679"/>
            <a:chExt cx="352103" cy="352103"/>
          </a:xfrm>
        </p:grpSpPr>
        <p:sp>
          <p:nvSpPr>
            <p:cNvPr id="14402" name="Google Shape;14402;p6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6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6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6" name="Google Shape;14406;p67"/>
          <p:cNvGrpSpPr/>
          <p:nvPr/>
        </p:nvGrpSpPr>
        <p:grpSpPr>
          <a:xfrm>
            <a:off x="5595987" y="1576961"/>
            <a:ext cx="371424" cy="355446"/>
            <a:chOff x="5621097" y="1500761"/>
            <a:chExt cx="371424" cy="355446"/>
          </a:xfrm>
        </p:grpSpPr>
        <p:sp>
          <p:nvSpPr>
            <p:cNvPr id="14407" name="Google Shape;14407;p6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9" name="Google Shape;14409;p67"/>
          <p:cNvGrpSpPr/>
          <p:nvPr/>
        </p:nvGrpSpPr>
        <p:grpSpPr>
          <a:xfrm>
            <a:off x="4645129" y="1617799"/>
            <a:ext cx="359679" cy="321833"/>
            <a:chOff x="4670239" y="1541599"/>
            <a:chExt cx="359679" cy="321833"/>
          </a:xfrm>
        </p:grpSpPr>
        <p:sp>
          <p:nvSpPr>
            <p:cNvPr id="14410" name="Google Shape;14410;p6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6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5" name="Google Shape;14415;p67"/>
          <p:cNvGrpSpPr/>
          <p:nvPr/>
        </p:nvGrpSpPr>
        <p:grpSpPr>
          <a:xfrm>
            <a:off x="4187319" y="1578585"/>
            <a:ext cx="321037" cy="353822"/>
            <a:chOff x="4212429" y="1502385"/>
            <a:chExt cx="321037" cy="353822"/>
          </a:xfrm>
        </p:grpSpPr>
        <p:sp>
          <p:nvSpPr>
            <p:cNvPr id="14416" name="Google Shape;14416;p6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0" name="Google Shape;14420;p67"/>
          <p:cNvGrpSpPr/>
          <p:nvPr/>
        </p:nvGrpSpPr>
        <p:grpSpPr>
          <a:xfrm>
            <a:off x="2277678" y="1582181"/>
            <a:ext cx="336188" cy="335425"/>
            <a:chOff x="2302788" y="1505981"/>
            <a:chExt cx="336188" cy="335425"/>
          </a:xfrm>
        </p:grpSpPr>
        <p:sp>
          <p:nvSpPr>
            <p:cNvPr id="14421" name="Google Shape;14421;p6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6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6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6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6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6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6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6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6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6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8" name="Google Shape;14438;p67"/>
          <p:cNvGrpSpPr/>
          <p:nvPr/>
        </p:nvGrpSpPr>
        <p:grpSpPr>
          <a:xfrm>
            <a:off x="2755191" y="1598096"/>
            <a:ext cx="333133" cy="321037"/>
            <a:chOff x="2780301" y="1521896"/>
            <a:chExt cx="333133" cy="321037"/>
          </a:xfrm>
        </p:grpSpPr>
        <p:sp>
          <p:nvSpPr>
            <p:cNvPr id="14439" name="Google Shape;14439;p6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6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6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6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6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6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6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6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9" name="Google Shape;14459;p67"/>
          <p:cNvGrpSpPr/>
          <p:nvPr/>
        </p:nvGrpSpPr>
        <p:grpSpPr>
          <a:xfrm>
            <a:off x="3291049" y="1591285"/>
            <a:ext cx="211892" cy="339594"/>
            <a:chOff x="3316159" y="1515085"/>
            <a:chExt cx="211892" cy="339594"/>
          </a:xfrm>
        </p:grpSpPr>
        <p:sp>
          <p:nvSpPr>
            <p:cNvPr id="14460" name="Google Shape;14460;p6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63" name="Google Shape;14463;p67"/>
            <p:cNvGrpSpPr/>
            <p:nvPr/>
          </p:nvGrpSpPr>
          <p:grpSpPr>
            <a:xfrm>
              <a:off x="3316159" y="1515085"/>
              <a:ext cx="211892" cy="339594"/>
              <a:chOff x="3316159" y="1515085"/>
              <a:chExt cx="211892" cy="339594"/>
            </a:xfrm>
          </p:grpSpPr>
          <p:sp>
            <p:nvSpPr>
              <p:cNvPr id="14464" name="Google Shape;14464;p6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6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70" name="Google Shape;14470;p67"/>
          <p:cNvGrpSpPr/>
          <p:nvPr/>
        </p:nvGrpSpPr>
        <p:grpSpPr>
          <a:xfrm>
            <a:off x="3691248" y="1620855"/>
            <a:ext cx="361971" cy="314958"/>
            <a:chOff x="3716358" y="1544655"/>
            <a:chExt cx="361971" cy="314958"/>
          </a:xfrm>
        </p:grpSpPr>
        <p:sp>
          <p:nvSpPr>
            <p:cNvPr id="14471" name="Google Shape;14471;p6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76" name="Google Shape;14476;p67"/>
            <p:cNvGrpSpPr/>
            <p:nvPr/>
          </p:nvGrpSpPr>
          <p:grpSpPr>
            <a:xfrm>
              <a:off x="3716358" y="1544655"/>
              <a:ext cx="361971" cy="314958"/>
              <a:chOff x="3716358" y="1544655"/>
              <a:chExt cx="361971" cy="314958"/>
            </a:xfrm>
          </p:grpSpPr>
          <p:sp>
            <p:nvSpPr>
              <p:cNvPr id="14477" name="Google Shape;14477;p6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6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6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82" name="Google Shape;14482;p67"/>
          <p:cNvGrpSpPr/>
          <p:nvPr/>
        </p:nvGrpSpPr>
        <p:grpSpPr>
          <a:xfrm>
            <a:off x="6986814" y="1633752"/>
            <a:ext cx="499533" cy="305136"/>
            <a:chOff x="7009649" y="1541981"/>
            <a:chExt cx="524940" cy="320655"/>
          </a:xfrm>
        </p:grpSpPr>
        <p:sp>
          <p:nvSpPr>
            <p:cNvPr id="14483" name="Google Shape;14483;p6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6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1" name="Google Shape;14491;p67"/>
          <p:cNvGrpSpPr/>
          <p:nvPr/>
        </p:nvGrpSpPr>
        <p:grpSpPr>
          <a:xfrm>
            <a:off x="8008924" y="1594309"/>
            <a:ext cx="282746" cy="340358"/>
            <a:chOff x="8034034" y="1518109"/>
            <a:chExt cx="282746" cy="340358"/>
          </a:xfrm>
        </p:grpSpPr>
        <p:sp>
          <p:nvSpPr>
            <p:cNvPr id="14492" name="Google Shape;14492;p6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6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6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6" name="Google Shape;14496;p67"/>
          <p:cNvGrpSpPr/>
          <p:nvPr/>
        </p:nvGrpSpPr>
        <p:grpSpPr>
          <a:xfrm>
            <a:off x="7557192" y="1576134"/>
            <a:ext cx="369133" cy="360411"/>
            <a:chOff x="7582302" y="1499934"/>
            <a:chExt cx="369133" cy="360411"/>
          </a:xfrm>
        </p:grpSpPr>
        <p:sp>
          <p:nvSpPr>
            <p:cNvPr id="14497" name="Google Shape;14497;p6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6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6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6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2" name="Google Shape;14502;p67"/>
          <p:cNvGrpSpPr/>
          <p:nvPr/>
        </p:nvGrpSpPr>
        <p:grpSpPr>
          <a:xfrm>
            <a:off x="6170979" y="3893352"/>
            <a:ext cx="346056" cy="345674"/>
            <a:chOff x="2238181" y="4120624"/>
            <a:chExt cx="346056" cy="345674"/>
          </a:xfrm>
        </p:grpSpPr>
        <p:grpSp>
          <p:nvGrpSpPr>
            <p:cNvPr id="14503" name="Google Shape;14503;p67"/>
            <p:cNvGrpSpPr/>
            <p:nvPr/>
          </p:nvGrpSpPr>
          <p:grpSpPr>
            <a:xfrm>
              <a:off x="2309155" y="4177413"/>
              <a:ext cx="203862" cy="231903"/>
              <a:chOff x="1512725" y="258500"/>
              <a:chExt cx="4570900" cy="5199625"/>
            </a:xfrm>
          </p:grpSpPr>
          <p:sp>
            <p:nvSpPr>
              <p:cNvPr id="14504" name="Google Shape;14504;p6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6" name="Google Shape;14506;p6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7" name="Google Shape;14507;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sp>
        <p:nvSpPr>
          <p:cNvPr id="837" name="Google Shape;837;p32"/>
          <p:cNvSpPr txBox="1"/>
          <p:nvPr>
            <p:ph type="title"/>
          </p:nvPr>
        </p:nvSpPr>
        <p:spPr>
          <a:xfrm>
            <a:off x="713225" y="676950"/>
            <a:ext cx="4739100" cy="123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TO CREATE A PROJECT PROPOSAL</a:t>
            </a:r>
            <a:endParaRPr/>
          </a:p>
        </p:txBody>
      </p:sp>
      <p:sp>
        <p:nvSpPr>
          <p:cNvPr id="838" name="Google Shape;838;p32"/>
          <p:cNvSpPr txBox="1"/>
          <p:nvPr>
            <p:ph idx="1" type="subTitle"/>
          </p:nvPr>
        </p:nvSpPr>
        <p:spPr>
          <a:xfrm>
            <a:off x="713225" y="1972200"/>
            <a:ext cx="47391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Creating a project proposal can be done in five steps:</a:t>
            </a:r>
            <a:endParaRPr/>
          </a:p>
          <a:p>
            <a:pPr indent="-304800" lvl="0" marL="457200" rtl="0" algn="l">
              <a:spcBef>
                <a:spcPts val="1000"/>
              </a:spcBef>
              <a:spcAft>
                <a:spcPts val="0"/>
              </a:spcAft>
              <a:buSzPts val="1200"/>
              <a:buAutoNum type="arabicPeriod"/>
            </a:pPr>
            <a:r>
              <a:rPr lang="en"/>
              <a:t>Define the project objectives and timeline</a:t>
            </a:r>
            <a:endParaRPr/>
          </a:p>
          <a:p>
            <a:pPr indent="-304800" lvl="0" marL="457200" rtl="0" algn="l">
              <a:spcBef>
                <a:spcPts val="0"/>
              </a:spcBef>
              <a:spcAft>
                <a:spcPts val="0"/>
              </a:spcAft>
              <a:buSzPts val="1200"/>
              <a:buAutoNum type="arabicPeriod"/>
            </a:pPr>
            <a:r>
              <a:rPr lang="en"/>
              <a:t>Identify resources needed to complete the project</a:t>
            </a:r>
            <a:endParaRPr/>
          </a:p>
          <a:p>
            <a:pPr indent="-304800" lvl="0" marL="457200" rtl="0" algn="l">
              <a:spcBef>
                <a:spcPts val="0"/>
              </a:spcBef>
              <a:spcAft>
                <a:spcPts val="0"/>
              </a:spcAft>
              <a:buSzPts val="1200"/>
              <a:buAutoNum type="arabicPeriod"/>
            </a:pPr>
            <a:r>
              <a:rPr lang="en"/>
              <a:t>Develop a budget for the project and estimate any potential risks associated with it</a:t>
            </a:r>
            <a:endParaRPr/>
          </a:p>
          <a:p>
            <a:pPr indent="-304800" lvl="0" marL="457200" rtl="0" algn="l">
              <a:spcBef>
                <a:spcPts val="0"/>
              </a:spcBef>
              <a:spcAft>
                <a:spcPts val="0"/>
              </a:spcAft>
              <a:buSzPts val="1200"/>
              <a:buAutoNum type="arabicPeriod"/>
            </a:pPr>
            <a:r>
              <a:rPr lang="en"/>
              <a:t>Write down your proposed solution and provide supporting documents or evidence that prove its feasibility if necessary</a:t>
            </a:r>
            <a:endParaRPr/>
          </a:p>
          <a:p>
            <a:pPr indent="-304800" lvl="0" marL="457200" rtl="0" algn="l">
              <a:spcBef>
                <a:spcPts val="0"/>
              </a:spcBef>
              <a:spcAft>
                <a:spcPts val="0"/>
              </a:spcAft>
              <a:buSzPts val="1200"/>
              <a:buAutoNum type="arabicPeriod"/>
            </a:pPr>
            <a:r>
              <a:rPr lang="en"/>
              <a:t>Develop a communication plan to ensure key stakeholders are kept informed of progress throughout the entire process</a:t>
            </a:r>
            <a:endParaRPr/>
          </a:p>
        </p:txBody>
      </p:sp>
      <p:pic>
        <p:nvPicPr>
          <p:cNvPr id="839" name="Google Shape;839;p32"/>
          <p:cNvPicPr preferRelativeResize="0"/>
          <p:nvPr>
            <p:ph idx="2" type="pic"/>
          </p:nvPr>
        </p:nvPicPr>
        <p:blipFill rotWithShape="1">
          <a:blip r:embed="rId3">
            <a:alphaModFix/>
          </a:blip>
          <a:srcRect b="0" l="8284" r="36042" t="0"/>
          <a:stretch/>
        </p:blipFill>
        <p:spPr>
          <a:xfrm>
            <a:off x="5681725" y="974525"/>
            <a:ext cx="2749051" cy="3295974"/>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511" name="Shape 14511"/>
        <p:cNvGrpSpPr/>
        <p:nvPr/>
      </p:nvGrpSpPr>
      <p:grpSpPr>
        <a:xfrm>
          <a:off x="0" y="0"/>
          <a:ext cx="0" cy="0"/>
          <a:chOff x="0" y="0"/>
          <a:chExt cx="0" cy="0"/>
        </a:xfrm>
      </p:grpSpPr>
      <p:pic>
        <p:nvPicPr>
          <p:cNvPr id="14512" name="Google Shape;14512;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Tennis Records and Statistics</a:t>
            </a:r>
          </a:p>
        </p:txBody>
      </p:sp>
      <p:sp>
        <p:nvSpPr>
          <p:cNvPr id="3" name="Subtitle 2"/>
          <p:cNvSpPr>
            <a:spLocks noGrp="1"/>
          </p:cNvSpPr>
          <p:nvPr>
            <p:ph type="subTitle" idx="1"/>
          </p:nvPr>
        </p:nvSpPr>
        <p:spPr/>
        <p:txBody>
          <a:bodyPr/>
          <a:lstStyle/>
          <a:p/>
          <a:p>
            <a:pPr/>
            <a:r>
              <a:t>World Top 10 tennis players as of December 2024</a:t>
            </a:r>
          </a:p>
          <a:p>
            <a:pPr/>
            <a:r>
              <a:t>Tennis records and statistics are available online</a:t>
            </a:r>
          </a:p>
          <a:p>
            <a:pPr/>
            <a:r>
              <a:t>Players can track their progress and achievements</a:t>
            </a: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International Tennis Federation (ITF)</a:t>
            </a:r>
          </a:p>
        </p:txBody>
      </p:sp>
      <p:sp>
        <p:nvSpPr>
          <p:cNvPr id="3" name="Subtitle 2"/>
          <p:cNvSpPr>
            <a:spLocks noGrp="1"/>
          </p:cNvSpPr>
          <p:nvPr>
            <p:ph type="subTitle" idx="1"/>
          </p:nvPr>
        </p:nvSpPr>
        <p:spPr/>
        <p:txBody>
          <a:bodyPr/>
          <a:lstStyle/>
          <a:p/>
          <a:p>
            <a:pPr/>
            <a:r>
              <a:t>The ITF is the governing body for tennis worldwide</a:t>
            </a:r>
          </a:p>
          <a:p>
            <a:pPr/>
            <a:r>
              <a:t>It oversees international competitions, including Grand Slam tournaments</a:t>
            </a:r>
          </a:p>
          <a:p>
            <a:pPr/>
            <a:r>
              <a:t>The ITF also sets rules and regulations for the sport</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sp>
        <p:nvSpPr>
          <p:cNvPr id="844" name="Google Shape;844;p33"/>
          <p:cNvSpPr txBox="1"/>
          <p:nvPr>
            <p:ph type="title"/>
          </p:nvPr>
        </p:nvSpPr>
        <p:spPr>
          <a:xfrm>
            <a:off x="4191525" y="2125700"/>
            <a:ext cx="4010700" cy="120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 OF THE PROJECT</a:t>
            </a:r>
            <a:endParaRPr/>
          </a:p>
        </p:txBody>
      </p:sp>
      <p:sp>
        <p:nvSpPr>
          <p:cNvPr id="845" name="Google Shape;845;p33"/>
          <p:cNvSpPr txBox="1"/>
          <p:nvPr>
            <p:ph idx="2" type="title"/>
          </p:nvPr>
        </p:nvSpPr>
        <p:spPr>
          <a:xfrm>
            <a:off x="4299813" y="1024550"/>
            <a:ext cx="1182300" cy="103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846" name="Google Shape;846;p33"/>
          <p:cNvPicPr preferRelativeResize="0"/>
          <p:nvPr>
            <p:ph idx="3" type="pic"/>
          </p:nvPr>
        </p:nvPicPr>
        <p:blipFill rotWithShape="1">
          <a:blip r:embed="rId3">
            <a:alphaModFix/>
          </a:blip>
          <a:srcRect b="0" l="21021" r="21021" t="0"/>
          <a:stretch/>
        </p:blipFill>
        <p:spPr>
          <a:xfrm>
            <a:off x="713225" y="1024550"/>
            <a:ext cx="2999649" cy="3449498"/>
          </a:xfrm>
          <a:prstGeom prst="rect">
            <a:avLst/>
          </a:prstGeom>
        </p:spPr>
      </p:pic>
      <p:grpSp>
        <p:nvGrpSpPr>
          <p:cNvPr id="847" name="Google Shape;847;p33"/>
          <p:cNvGrpSpPr/>
          <p:nvPr/>
        </p:nvGrpSpPr>
        <p:grpSpPr>
          <a:xfrm>
            <a:off x="4219200" y="3523926"/>
            <a:ext cx="4721575" cy="1967285"/>
            <a:chOff x="4219200" y="3523926"/>
            <a:chExt cx="4721575" cy="1967285"/>
          </a:xfrm>
        </p:grpSpPr>
        <p:grpSp>
          <p:nvGrpSpPr>
            <p:cNvPr id="848" name="Google Shape;848;p33"/>
            <p:cNvGrpSpPr/>
            <p:nvPr/>
          </p:nvGrpSpPr>
          <p:grpSpPr>
            <a:xfrm>
              <a:off x="4343935" y="3523926"/>
              <a:ext cx="4261932" cy="1237031"/>
              <a:chOff x="4420135" y="3295326"/>
              <a:chExt cx="4261932" cy="1237031"/>
            </a:xfrm>
          </p:grpSpPr>
          <p:sp>
            <p:nvSpPr>
              <p:cNvPr id="849" name="Google Shape;849;p33"/>
              <p:cNvSpPr/>
              <p:nvPr/>
            </p:nvSpPr>
            <p:spPr>
              <a:xfrm>
                <a:off x="8053305" y="4058730"/>
                <a:ext cx="84417" cy="157977"/>
              </a:xfrm>
              <a:custGeom>
                <a:rect b="b" l="l" r="r" t="t"/>
                <a:pathLst>
                  <a:path extrusionOk="0" h="1557" w="832">
                    <a:moveTo>
                      <a:pt x="751" y="41"/>
                    </a:moveTo>
                    <a:cubicBezTo>
                      <a:pt x="751" y="41"/>
                      <a:pt x="765" y="41"/>
                      <a:pt x="778" y="54"/>
                    </a:cubicBezTo>
                    <a:cubicBezTo>
                      <a:pt x="792" y="54"/>
                      <a:pt x="792" y="68"/>
                      <a:pt x="792" y="81"/>
                    </a:cubicBezTo>
                    <a:lnTo>
                      <a:pt x="792" y="1462"/>
                    </a:lnTo>
                    <a:cubicBezTo>
                      <a:pt x="792" y="1476"/>
                      <a:pt x="792" y="1489"/>
                      <a:pt x="778" y="1489"/>
                    </a:cubicBezTo>
                    <a:cubicBezTo>
                      <a:pt x="765" y="1503"/>
                      <a:pt x="765" y="1503"/>
                      <a:pt x="751" y="1503"/>
                    </a:cubicBezTo>
                    <a:lnTo>
                      <a:pt x="81" y="1503"/>
                    </a:lnTo>
                    <a:cubicBezTo>
                      <a:pt x="67" y="1503"/>
                      <a:pt x="67" y="1503"/>
                      <a:pt x="54" y="1489"/>
                    </a:cubicBezTo>
                    <a:cubicBezTo>
                      <a:pt x="41" y="1489"/>
                      <a:pt x="41" y="1476"/>
                      <a:pt x="41" y="1462"/>
                    </a:cubicBezTo>
                    <a:lnTo>
                      <a:pt x="41" y="81"/>
                    </a:lnTo>
                    <a:cubicBezTo>
                      <a:pt x="41" y="68"/>
                      <a:pt x="41" y="54"/>
                      <a:pt x="54" y="54"/>
                    </a:cubicBezTo>
                    <a:cubicBezTo>
                      <a:pt x="67" y="41"/>
                      <a:pt x="67" y="41"/>
                      <a:pt x="81" y="41"/>
                    </a:cubicBezTo>
                    <a:close/>
                    <a:moveTo>
                      <a:pt x="81" y="0"/>
                    </a:moveTo>
                    <a:cubicBezTo>
                      <a:pt x="67" y="0"/>
                      <a:pt x="41" y="0"/>
                      <a:pt x="27" y="27"/>
                    </a:cubicBezTo>
                    <a:cubicBezTo>
                      <a:pt x="0" y="41"/>
                      <a:pt x="0" y="68"/>
                      <a:pt x="0" y="81"/>
                    </a:cubicBezTo>
                    <a:lnTo>
                      <a:pt x="0" y="1462"/>
                    </a:lnTo>
                    <a:cubicBezTo>
                      <a:pt x="0" y="1489"/>
                      <a:pt x="0" y="1503"/>
                      <a:pt x="27" y="1529"/>
                    </a:cubicBezTo>
                    <a:cubicBezTo>
                      <a:pt x="41" y="1543"/>
                      <a:pt x="67" y="1556"/>
                      <a:pt x="81" y="1556"/>
                    </a:cubicBezTo>
                    <a:lnTo>
                      <a:pt x="751" y="1556"/>
                    </a:lnTo>
                    <a:cubicBezTo>
                      <a:pt x="765" y="1556"/>
                      <a:pt x="792" y="1543"/>
                      <a:pt x="805" y="1529"/>
                    </a:cubicBezTo>
                    <a:cubicBezTo>
                      <a:pt x="832" y="1503"/>
                      <a:pt x="832" y="1489"/>
                      <a:pt x="832" y="1462"/>
                    </a:cubicBezTo>
                    <a:lnTo>
                      <a:pt x="832" y="81"/>
                    </a:lnTo>
                    <a:cubicBezTo>
                      <a:pt x="832" y="68"/>
                      <a:pt x="832" y="41"/>
                      <a:pt x="805" y="27"/>
                    </a:cubicBezTo>
                    <a:cubicBezTo>
                      <a:pt x="792" y="0"/>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3"/>
              <p:cNvSpPr/>
              <p:nvPr/>
            </p:nvSpPr>
            <p:spPr>
              <a:xfrm>
                <a:off x="8128184" y="4128130"/>
                <a:ext cx="4160" cy="10958"/>
              </a:xfrm>
              <a:custGeom>
                <a:rect b="b" l="l" r="r" t="t"/>
                <a:pathLst>
                  <a:path extrusionOk="0" h="108" w="41">
                    <a:moveTo>
                      <a:pt x="13" y="108"/>
                    </a:moveTo>
                    <a:lnTo>
                      <a:pt x="27" y="108"/>
                    </a:lnTo>
                    <a:cubicBezTo>
                      <a:pt x="27" y="108"/>
                      <a:pt x="27" y="108"/>
                      <a:pt x="27" y="108"/>
                    </a:cubicBezTo>
                    <a:cubicBezTo>
                      <a:pt x="40" y="108"/>
                      <a:pt x="40" y="94"/>
                      <a:pt x="40" y="94"/>
                    </a:cubicBezTo>
                    <a:lnTo>
                      <a:pt x="40" y="14"/>
                    </a:lnTo>
                    <a:cubicBezTo>
                      <a:pt x="40" y="14"/>
                      <a:pt x="40" y="0"/>
                      <a:pt x="27" y="0"/>
                    </a:cubicBezTo>
                    <a:cubicBezTo>
                      <a:pt x="27" y="0"/>
                      <a:pt x="27" y="0"/>
                      <a:pt x="27" y="0"/>
                    </a:cubicBezTo>
                    <a:lnTo>
                      <a:pt x="13" y="0"/>
                    </a:lnTo>
                    <a:cubicBezTo>
                      <a:pt x="13" y="0"/>
                      <a:pt x="13" y="0"/>
                      <a:pt x="0" y="0"/>
                    </a:cubicBezTo>
                    <a:cubicBezTo>
                      <a:pt x="0" y="0"/>
                      <a:pt x="0" y="14"/>
                      <a:pt x="0" y="14"/>
                    </a:cubicBezTo>
                    <a:lnTo>
                      <a:pt x="0" y="94"/>
                    </a:lnTo>
                    <a:cubicBezTo>
                      <a:pt x="0" y="94"/>
                      <a:pt x="0" y="108"/>
                      <a:pt x="0" y="108"/>
                    </a:cubicBezTo>
                    <a:cubicBezTo>
                      <a:pt x="13" y="108"/>
                      <a:pt x="13" y="108"/>
                      <a:pt x="13"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3"/>
              <p:cNvSpPr/>
              <p:nvPr/>
            </p:nvSpPr>
            <p:spPr>
              <a:xfrm>
                <a:off x="7503581" y="4057411"/>
                <a:ext cx="84417" cy="157876"/>
              </a:xfrm>
              <a:custGeom>
                <a:rect b="b" l="l" r="r" t="t"/>
                <a:pathLst>
                  <a:path extrusionOk="0" h="1556" w="832">
                    <a:moveTo>
                      <a:pt x="751" y="54"/>
                    </a:moveTo>
                    <a:cubicBezTo>
                      <a:pt x="765" y="54"/>
                      <a:pt x="765" y="54"/>
                      <a:pt x="778" y="67"/>
                    </a:cubicBezTo>
                    <a:cubicBezTo>
                      <a:pt x="792" y="67"/>
                      <a:pt x="792" y="81"/>
                      <a:pt x="792" y="94"/>
                    </a:cubicBezTo>
                    <a:lnTo>
                      <a:pt x="792" y="1475"/>
                    </a:lnTo>
                    <a:cubicBezTo>
                      <a:pt x="792" y="1489"/>
                      <a:pt x="792" y="1489"/>
                      <a:pt x="778" y="1502"/>
                    </a:cubicBezTo>
                    <a:cubicBezTo>
                      <a:pt x="778" y="1516"/>
                      <a:pt x="765" y="1516"/>
                      <a:pt x="751" y="1516"/>
                    </a:cubicBezTo>
                    <a:lnTo>
                      <a:pt x="94" y="1516"/>
                    </a:lnTo>
                    <a:cubicBezTo>
                      <a:pt x="81" y="1516"/>
                      <a:pt x="67" y="1516"/>
                      <a:pt x="54" y="1502"/>
                    </a:cubicBezTo>
                    <a:cubicBezTo>
                      <a:pt x="41" y="1489"/>
                      <a:pt x="41" y="1489"/>
                      <a:pt x="41" y="1462"/>
                    </a:cubicBezTo>
                    <a:lnTo>
                      <a:pt x="41" y="94"/>
                    </a:lnTo>
                    <a:cubicBezTo>
                      <a:pt x="41" y="81"/>
                      <a:pt x="41" y="67"/>
                      <a:pt x="54" y="67"/>
                    </a:cubicBezTo>
                    <a:cubicBezTo>
                      <a:pt x="67" y="54"/>
                      <a:pt x="81" y="54"/>
                      <a:pt x="94" y="54"/>
                    </a:cubicBezTo>
                    <a:close/>
                    <a:moveTo>
                      <a:pt x="94" y="0"/>
                    </a:moveTo>
                    <a:cubicBezTo>
                      <a:pt x="67" y="0"/>
                      <a:pt x="41" y="13"/>
                      <a:pt x="27" y="27"/>
                    </a:cubicBezTo>
                    <a:cubicBezTo>
                      <a:pt x="14" y="54"/>
                      <a:pt x="0" y="67"/>
                      <a:pt x="0" y="94"/>
                    </a:cubicBezTo>
                    <a:lnTo>
                      <a:pt x="0" y="1475"/>
                    </a:lnTo>
                    <a:cubicBezTo>
                      <a:pt x="0" y="1489"/>
                      <a:pt x="14" y="1516"/>
                      <a:pt x="27" y="1529"/>
                    </a:cubicBezTo>
                    <a:cubicBezTo>
                      <a:pt x="41" y="1556"/>
                      <a:pt x="67" y="1556"/>
                      <a:pt x="94" y="1556"/>
                    </a:cubicBezTo>
                    <a:lnTo>
                      <a:pt x="751" y="1556"/>
                    </a:lnTo>
                    <a:cubicBezTo>
                      <a:pt x="765" y="1556"/>
                      <a:pt x="792" y="1556"/>
                      <a:pt x="805" y="1529"/>
                    </a:cubicBezTo>
                    <a:cubicBezTo>
                      <a:pt x="832" y="1516"/>
                      <a:pt x="832" y="1489"/>
                      <a:pt x="832" y="1475"/>
                    </a:cubicBezTo>
                    <a:lnTo>
                      <a:pt x="832" y="94"/>
                    </a:lnTo>
                    <a:cubicBezTo>
                      <a:pt x="832" y="67"/>
                      <a:pt x="832" y="54"/>
                      <a:pt x="805" y="27"/>
                    </a:cubicBezTo>
                    <a:cubicBezTo>
                      <a:pt x="792" y="13"/>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3"/>
              <p:cNvSpPr/>
              <p:nvPr/>
            </p:nvSpPr>
            <p:spPr>
              <a:xfrm>
                <a:off x="7578359" y="4128130"/>
                <a:ext cx="4261" cy="10958"/>
              </a:xfrm>
              <a:custGeom>
                <a:rect b="b" l="l" r="r" t="t"/>
                <a:pathLst>
                  <a:path extrusionOk="0" h="108" w="42">
                    <a:moveTo>
                      <a:pt x="14" y="108"/>
                    </a:moveTo>
                    <a:lnTo>
                      <a:pt x="28" y="108"/>
                    </a:lnTo>
                    <a:cubicBezTo>
                      <a:pt x="28" y="108"/>
                      <a:pt x="28" y="108"/>
                      <a:pt x="28" y="108"/>
                    </a:cubicBezTo>
                    <a:cubicBezTo>
                      <a:pt x="41" y="108"/>
                      <a:pt x="41" y="94"/>
                      <a:pt x="41" y="94"/>
                    </a:cubicBezTo>
                    <a:lnTo>
                      <a:pt x="41" y="14"/>
                    </a:lnTo>
                    <a:cubicBezTo>
                      <a:pt x="41" y="14"/>
                      <a:pt x="41" y="0"/>
                      <a:pt x="28" y="0"/>
                    </a:cubicBezTo>
                    <a:cubicBezTo>
                      <a:pt x="28" y="0"/>
                      <a:pt x="28" y="0"/>
                      <a:pt x="28" y="0"/>
                    </a:cubicBezTo>
                    <a:lnTo>
                      <a:pt x="14" y="0"/>
                    </a:lnTo>
                    <a:cubicBezTo>
                      <a:pt x="14" y="0"/>
                      <a:pt x="14" y="0"/>
                      <a:pt x="1" y="0"/>
                    </a:cubicBezTo>
                    <a:cubicBezTo>
                      <a:pt x="1" y="0"/>
                      <a:pt x="1" y="0"/>
                      <a:pt x="1" y="14"/>
                    </a:cubicBezTo>
                    <a:lnTo>
                      <a:pt x="1" y="94"/>
                    </a:lnTo>
                    <a:cubicBezTo>
                      <a:pt x="1" y="94"/>
                      <a:pt x="1" y="108"/>
                      <a:pt x="1" y="108"/>
                    </a:cubicBezTo>
                    <a:cubicBezTo>
                      <a:pt x="14" y="108"/>
                      <a:pt x="14" y="108"/>
                      <a:pt x="14"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3"/>
              <p:cNvSpPr/>
              <p:nvPr/>
            </p:nvSpPr>
            <p:spPr>
              <a:xfrm>
                <a:off x="5474737" y="4057411"/>
                <a:ext cx="85837" cy="157876"/>
              </a:xfrm>
              <a:custGeom>
                <a:rect b="b" l="l" r="r" t="t"/>
                <a:pathLst>
                  <a:path extrusionOk="0" h="1556" w="846">
                    <a:moveTo>
                      <a:pt x="751" y="54"/>
                    </a:moveTo>
                    <a:cubicBezTo>
                      <a:pt x="765" y="54"/>
                      <a:pt x="778" y="54"/>
                      <a:pt x="792" y="67"/>
                    </a:cubicBezTo>
                    <a:cubicBezTo>
                      <a:pt x="792" y="67"/>
                      <a:pt x="805" y="81"/>
                      <a:pt x="805" y="94"/>
                    </a:cubicBezTo>
                    <a:lnTo>
                      <a:pt x="805" y="1462"/>
                    </a:lnTo>
                    <a:cubicBezTo>
                      <a:pt x="805" y="1475"/>
                      <a:pt x="792" y="1489"/>
                      <a:pt x="792" y="1502"/>
                    </a:cubicBezTo>
                    <a:cubicBezTo>
                      <a:pt x="778" y="1516"/>
                      <a:pt x="765" y="1516"/>
                      <a:pt x="751" y="1516"/>
                    </a:cubicBezTo>
                    <a:lnTo>
                      <a:pt x="94" y="1516"/>
                    </a:lnTo>
                    <a:cubicBezTo>
                      <a:pt x="81" y="1516"/>
                      <a:pt x="67" y="1516"/>
                      <a:pt x="67" y="1502"/>
                    </a:cubicBezTo>
                    <a:cubicBezTo>
                      <a:pt x="54" y="1489"/>
                      <a:pt x="54" y="1475"/>
                      <a:pt x="54" y="1462"/>
                    </a:cubicBezTo>
                    <a:lnTo>
                      <a:pt x="54" y="94"/>
                    </a:lnTo>
                    <a:cubicBezTo>
                      <a:pt x="54" y="81"/>
                      <a:pt x="54" y="67"/>
                      <a:pt x="67" y="67"/>
                    </a:cubicBezTo>
                    <a:cubicBezTo>
                      <a:pt x="67" y="54"/>
                      <a:pt x="81" y="54"/>
                      <a:pt x="94" y="54"/>
                    </a:cubicBezTo>
                    <a:close/>
                    <a:moveTo>
                      <a:pt x="94" y="0"/>
                    </a:moveTo>
                    <a:cubicBezTo>
                      <a:pt x="67" y="0"/>
                      <a:pt x="54" y="13"/>
                      <a:pt x="27" y="27"/>
                    </a:cubicBezTo>
                    <a:cubicBezTo>
                      <a:pt x="14" y="54"/>
                      <a:pt x="0" y="67"/>
                      <a:pt x="0" y="94"/>
                    </a:cubicBezTo>
                    <a:lnTo>
                      <a:pt x="0" y="1475"/>
                    </a:lnTo>
                    <a:cubicBezTo>
                      <a:pt x="0" y="1489"/>
                      <a:pt x="14" y="1516"/>
                      <a:pt x="27" y="1529"/>
                    </a:cubicBezTo>
                    <a:cubicBezTo>
                      <a:pt x="54" y="1556"/>
                      <a:pt x="67" y="1556"/>
                      <a:pt x="94" y="1556"/>
                    </a:cubicBezTo>
                    <a:lnTo>
                      <a:pt x="751" y="1556"/>
                    </a:lnTo>
                    <a:cubicBezTo>
                      <a:pt x="778" y="1556"/>
                      <a:pt x="805" y="1556"/>
                      <a:pt x="818" y="1529"/>
                    </a:cubicBezTo>
                    <a:cubicBezTo>
                      <a:pt x="832" y="1516"/>
                      <a:pt x="845" y="1489"/>
                      <a:pt x="845" y="1475"/>
                    </a:cubicBezTo>
                    <a:lnTo>
                      <a:pt x="845" y="94"/>
                    </a:lnTo>
                    <a:cubicBezTo>
                      <a:pt x="845" y="67"/>
                      <a:pt x="832" y="54"/>
                      <a:pt x="818" y="27"/>
                    </a:cubicBezTo>
                    <a:cubicBezTo>
                      <a:pt x="805" y="13"/>
                      <a:pt x="778"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3"/>
              <p:cNvSpPr/>
              <p:nvPr/>
            </p:nvSpPr>
            <p:spPr>
              <a:xfrm>
                <a:off x="5550935" y="4128130"/>
                <a:ext cx="2841" cy="10958"/>
              </a:xfrm>
              <a:custGeom>
                <a:rect b="b" l="l" r="r" t="t"/>
                <a:pathLst>
                  <a:path extrusionOk="0" h="108" w="28">
                    <a:moveTo>
                      <a:pt x="0" y="108"/>
                    </a:moveTo>
                    <a:lnTo>
                      <a:pt x="14" y="108"/>
                    </a:lnTo>
                    <a:cubicBezTo>
                      <a:pt x="14" y="108"/>
                      <a:pt x="27" y="108"/>
                      <a:pt x="27" y="108"/>
                    </a:cubicBezTo>
                    <a:cubicBezTo>
                      <a:pt x="27" y="94"/>
                      <a:pt x="27" y="94"/>
                      <a:pt x="27" y="94"/>
                    </a:cubicBezTo>
                    <a:lnTo>
                      <a:pt x="27" y="14"/>
                    </a:lnTo>
                    <a:cubicBezTo>
                      <a:pt x="27" y="14"/>
                      <a:pt x="27" y="0"/>
                      <a:pt x="27" y="0"/>
                    </a:cubicBezTo>
                    <a:cubicBezTo>
                      <a:pt x="27" y="0"/>
                      <a:pt x="27" y="0"/>
                      <a:pt x="14" y="0"/>
                    </a:cubicBezTo>
                    <a:lnTo>
                      <a:pt x="0" y="0"/>
                    </a:lnTo>
                    <a:cubicBezTo>
                      <a:pt x="0" y="0"/>
                      <a:pt x="0" y="0"/>
                      <a:pt x="0" y="0"/>
                    </a:cubicBezTo>
                    <a:cubicBezTo>
                      <a:pt x="0" y="0"/>
                      <a:pt x="0" y="0"/>
                      <a:pt x="0" y="14"/>
                    </a:cubicBezTo>
                    <a:lnTo>
                      <a:pt x="0" y="94"/>
                    </a:lnTo>
                    <a:cubicBezTo>
                      <a:pt x="0" y="94"/>
                      <a:pt x="0" y="108"/>
                      <a:pt x="0" y="108"/>
                    </a:cubicBezTo>
                    <a:cubicBezTo>
                      <a:pt x="0" y="108"/>
                      <a:pt x="0" y="108"/>
                      <a:pt x="0"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3"/>
              <p:cNvSpPr/>
              <p:nvPr/>
            </p:nvSpPr>
            <p:spPr>
              <a:xfrm>
                <a:off x="7668254" y="4110476"/>
                <a:ext cx="24554" cy="39570"/>
              </a:xfrm>
              <a:custGeom>
                <a:rect b="b" l="l" r="r" t="t"/>
                <a:pathLst>
                  <a:path extrusionOk="0" h="390" w="242">
                    <a:moveTo>
                      <a:pt x="161" y="14"/>
                    </a:moveTo>
                    <a:cubicBezTo>
                      <a:pt x="174"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3" y="349"/>
                      <a:pt x="13" y="335"/>
                      <a:pt x="13" y="322"/>
                    </a:cubicBezTo>
                    <a:lnTo>
                      <a:pt x="13" y="67"/>
                    </a:lnTo>
                    <a:cubicBezTo>
                      <a:pt x="13" y="54"/>
                      <a:pt x="13" y="40"/>
                      <a:pt x="27" y="40"/>
                    </a:cubicBezTo>
                    <a:cubicBezTo>
                      <a:pt x="40" y="27"/>
                      <a:pt x="54" y="14"/>
                      <a:pt x="67" y="14"/>
                    </a:cubicBezTo>
                    <a:close/>
                    <a:moveTo>
                      <a:pt x="67" y="0"/>
                    </a:moveTo>
                    <a:cubicBezTo>
                      <a:pt x="54" y="0"/>
                      <a:pt x="27" y="14"/>
                      <a:pt x="13" y="27"/>
                    </a:cubicBezTo>
                    <a:cubicBezTo>
                      <a:pt x="0" y="40"/>
                      <a:pt x="0" y="54"/>
                      <a:pt x="0" y="67"/>
                    </a:cubicBezTo>
                    <a:lnTo>
                      <a:pt x="0" y="322"/>
                    </a:lnTo>
                    <a:cubicBezTo>
                      <a:pt x="0" y="335"/>
                      <a:pt x="0" y="362"/>
                      <a:pt x="13" y="376"/>
                    </a:cubicBezTo>
                    <a:cubicBezTo>
                      <a:pt x="27" y="389"/>
                      <a:pt x="54" y="389"/>
                      <a:pt x="67" y="389"/>
                    </a:cubicBezTo>
                    <a:lnTo>
                      <a:pt x="161" y="389"/>
                    </a:lnTo>
                    <a:cubicBezTo>
                      <a:pt x="188" y="389"/>
                      <a:pt x="201" y="389"/>
                      <a:pt x="215" y="376"/>
                    </a:cubicBezTo>
                    <a:cubicBezTo>
                      <a:pt x="228" y="362"/>
                      <a:pt x="241" y="335"/>
                      <a:pt x="241" y="322"/>
                    </a:cubicBezTo>
                    <a:lnTo>
                      <a:pt x="241" y="67"/>
                    </a:lnTo>
                    <a:cubicBezTo>
                      <a:pt x="241"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3"/>
              <p:cNvSpPr/>
              <p:nvPr/>
            </p:nvSpPr>
            <p:spPr>
              <a:xfrm>
                <a:off x="7707622" y="4110476"/>
                <a:ext cx="23235" cy="39570"/>
              </a:xfrm>
              <a:custGeom>
                <a:rect b="b" l="l" r="r" t="t"/>
                <a:pathLst>
                  <a:path extrusionOk="0" h="390" w="229">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6" y="376"/>
                    </a:cubicBezTo>
                    <a:cubicBezTo>
                      <a:pt x="229" y="362"/>
                      <a:pt x="229" y="335"/>
                      <a:pt x="229" y="322"/>
                    </a:cubicBezTo>
                    <a:lnTo>
                      <a:pt x="229" y="67"/>
                    </a:lnTo>
                    <a:cubicBezTo>
                      <a:pt x="229"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3"/>
              <p:cNvSpPr/>
              <p:nvPr/>
            </p:nvSpPr>
            <p:spPr>
              <a:xfrm>
                <a:off x="7745772"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8" y="376"/>
                    </a:lnTo>
                    <a:cubicBezTo>
                      <a:pt x="54" y="376"/>
                      <a:pt x="41" y="376"/>
                      <a:pt x="41" y="362"/>
                    </a:cubicBezTo>
                    <a:cubicBezTo>
                      <a:pt x="27" y="349"/>
                      <a:pt x="27" y="335"/>
                      <a:pt x="27" y="322"/>
                    </a:cubicBezTo>
                    <a:lnTo>
                      <a:pt x="27" y="67"/>
                    </a:lnTo>
                    <a:cubicBezTo>
                      <a:pt x="27"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15" y="389"/>
                      <a:pt x="228" y="376"/>
                    </a:cubicBezTo>
                    <a:cubicBezTo>
                      <a:pt x="242"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3"/>
              <p:cNvSpPr/>
              <p:nvPr/>
            </p:nvSpPr>
            <p:spPr>
              <a:xfrm>
                <a:off x="7785241"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3"/>
              <p:cNvSpPr/>
              <p:nvPr/>
            </p:nvSpPr>
            <p:spPr>
              <a:xfrm>
                <a:off x="7824710" y="4110476"/>
                <a:ext cx="24554" cy="39570"/>
              </a:xfrm>
              <a:custGeom>
                <a:rect b="b" l="l" r="r" t="t"/>
                <a:pathLst>
                  <a:path extrusionOk="0" h="390" w="242">
                    <a:moveTo>
                      <a:pt x="161" y="14"/>
                    </a:moveTo>
                    <a:cubicBezTo>
                      <a:pt x="175" y="14"/>
                      <a:pt x="188" y="27"/>
                      <a:pt x="202" y="40"/>
                    </a:cubicBezTo>
                    <a:cubicBezTo>
                      <a:pt x="215" y="40"/>
                      <a:pt x="215" y="54"/>
                      <a:pt x="215" y="67"/>
                    </a:cubicBezTo>
                    <a:lnTo>
                      <a:pt x="215" y="322"/>
                    </a:lnTo>
                    <a:cubicBezTo>
                      <a:pt x="215" y="335"/>
                      <a:pt x="215" y="349"/>
                      <a:pt x="202"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2" y="389"/>
                      <a:pt x="215" y="376"/>
                    </a:cubicBezTo>
                    <a:cubicBezTo>
                      <a:pt x="228" y="362"/>
                      <a:pt x="242" y="335"/>
                      <a:pt x="242" y="322"/>
                    </a:cubicBezTo>
                    <a:lnTo>
                      <a:pt x="242" y="67"/>
                    </a:lnTo>
                    <a:cubicBezTo>
                      <a:pt x="242" y="54"/>
                      <a:pt x="228" y="40"/>
                      <a:pt x="215" y="27"/>
                    </a:cubicBezTo>
                    <a:cubicBezTo>
                      <a:pt x="202"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3"/>
              <p:cNvSpPr/>
              <p:nvPr/>
            </p:nvSpPr>
            <p:spPr>
              <a:xfrm>
                <a:off x="7902227"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3"/>
              <p:cNvSpPr/>
              <p:nvPr/>
            </p:nvSpPr>
            <p:spPr>
              <a:xfrm>
                <a:off x="7941696"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3"/>
              <p:cNvSpPr/>
              <p:nvPr/>
            </p:nvSpPr>
            <p:spPr>
              <a:xfrm>
                <a:off x="7981165" y="4110476"/>
                <a:ext cx="24655" cy="39570"/>
              </a:xfrm>
              <a:custGeom>
                <a:rect b="b" l="l" r="r" t="t"/>
                <a:pathLst>
                  <a:path extrusionOk="0" h="390" w="243">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3"/>
              <p:cNvSpPr/>
              <p:nvPr/>
            </p:nvSpPr>
            <p:spPr>
              <a:xfrm>
                <a:off x="8245170" y="4104997"/>
                <a:ext cx="30033" cy="50427"/>
              </a:xfrm>
              <a:custGeom>
                <a:rect b="b" l="l" r="r" t="t"/>
                <a:pathLst>
                  <a:path extrusionOk="0" h="497" w="296">
                    <a:moveTo>
                      <a:pt x="215" y="27"/>
                    </a:moveTo>
                    <a:cubicBezTo>
                      <a:pt x="228" y="27"/>
                      <a:pt x="242" y="41"/>
                      <a:pt x="255" y="41"/>
                    </a:cubicBezTo>
                    <a:cubicBezTo>
                      <a:pt x="269" y="54"/>
                      <a:pt x="269" y="81"/>
                      <a:pt x="269" y="94"/>
                    </a:cubicBezTo>
                    <a:lnTo>
                      <a:pt x="269" y="403"/>
                    </a:lnTo>
                    <a:cubicBezTo>
                      <a:pt x="269" y="430"/>
                      <a:pt x="269" y="443"/>
                      <a:pt x="255" y="456"/>
                    </a:cubicBezTo>
                    <a:cubicBezTo>
                      <a:pt x="242" y="470"/>
                      <a:pt x="228" y="470"/>
                      <a:pt x="215" y="470"/>
                    </a:cubicBezTo>
                    <a:lnTo>
                      <a:pt x="81" y="470"/>
                    </a:lnTo>
                    <a:cubicBezTo>
                      <a:pt x="67" y="470"/>
                      <a:pt x="54" y="470"/>
                      <a:pt x="41" y="456"/>
                    </a:cubicBezTo>
                    <a:cubicBezTo>
                      <a:pt x="27" y="443"/>
                      <a:pt x="14" y="430"/>
                      <a:pt x="14" y="403"/>
                    </a:cubicBezTo>
                    <a:lnTo>
                      <a:pt x="14" y="94"/>
                    </a:lnTo>
                    <a:cubicBezTo>
                      <a:pt x="14" y="81"/>
                      <a:pt x="27" y="54"/>
                      <a:pt x="41" y="41"/>
                    </a:cubicBezTo>
                    <a:cubicBezTo>
                      <a:pt x="54" y="41"/>
                      <a:pt x="67" y="27"/>
                      <a:pt x="81" y="27"/>
                    </a:cubicBezTo>
                    <a:close/>
                    <a:moveTo>
                      <a:pt x="81" y="0"/>
                    </a:moveTo>
                    <a:cubicBezTo>
                      <a:pt x="54" y="0"/>
                      <a:pt x="41" y="14"/>
                      <a:pt x="27" y="27"/>
                    </a:cubicBezTo>
                    <a:cubicBezTo>
                      <a:pt x="0" y="41"/>
                      <a:pt x="0" y="68"/>
                      <a:pt x="0" y="94"/>
                    </a:cubicBezTo>
                    <a:lnTo>
                      <a:pt x="0" y="403"/>
                    </a:lnTo>
                    <a:cubicBezTo>
                      <a:pt x="0" y="430"/>
                      <a:pt x="0" y="456"/>
                      <a:pt x="27" y="470"/>
                    </a:cubicBezTo>
                    <a:cubicBezTo>
                      <a:pt x="41" y="483"/>
                      <a:pt x="54" y="497"/>
                      <a:pt x="81" y="497"/>
                    </a:cubicBezTo>
                    <a:lnTo>
                      <a:pt x="215" y="497"/>
                    </a:lnTo>
                    <a:cubicBezTo>
                      <a:pt x="228" y="497"/>
                      <a:pt x="255" y="483"/>
                      <a:pt x="269" y="470"/>
                    </a:cubicBezTo>
                    <a:cubicBezTo>
                      <a:pt x="282" y="456"/>
                      <a:pt x="295" y="430"/>
                      <a:pt x="295" y="403"/>
                    </a:cubicBezTo>
                    <a:lnTo>
                      <a:pt x="295" y="94"/>
                    </a:lnTo>
                    <a:cubicBezTo>
                      <a:pt x="295" y="68"/>
                      <a:pt x="282" y="41"/>
                      <a:pt x="269" y="27"/>
                    </a:cubicBezTo>
                    <a:cubicBezTo>
                      <a:pt x="255" y="14"/>
                      <a:pt x="228"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3"/>
              <p:cNvSpPr/>
              <p:nvPr/>
            </p:nvSpPr>
            <p:spPr>
              <a:xfrm>
                <a:off x="8181249" y="4104997"/>
                <a:ext cx="30033" cy="50427"/>
              </a:xfrm>
              <a:custGeom>
                <a:rect b="b" l="l" r="r" t="t"/>
                <a:pathLst>
                  <a:path extrusionOk="0" h="497" w="296">
                    <a:moveTo>
                      <a:pt x="215" y="27"/>
                    </a:moveTo>
                    <a:cubicBezTo>
                      <a:pt x="228" y="27"/>
                      <a:pt x="241" y="41"/>
                      <a:pt x="255" y="41"/>
                    </a:cubicBezTo>
                    <a:cubicBezTo>
                      <a:pt x="268" y="54"/>
                      <a:pt x="282" y="81"/>
                      <a:pt x="282" y="94"/>
                    </a:cubicBezTo>
                    <a:lnTo>
                      <a:pt x="282" y="403"/>
                    </a:lnTo>
                    <a:cubicBezTo>
                      <a:pt x="282" y="430"/>
                      <a:pt x="268" y="443"/>
                      <a:pt x="255" y="456"/>
                    </a:cubicBezTo>
                    <a:cubicBezTo>
                      <a:pt x="255" y="470"/>
                      <a:pt x="228" y="470"/>
                      <a:pt x="215" y="470"/>
                    </a:cubicBezTo>
                    <a:lnTo>
                      <a:pt x="94" y="470"/>
                    </a:lnTo>
                    <a:cubicBezTo>
                      <a:pt x="67" y="470"/>
                      <a:pt x="54" y="470"/>
                      <a:pt x="40" y="456"/>
                    </a:cubicBezTo>
                    <a:cubicBezTo>
                      <a:pt x="27" y="443"/>
                      <a:pt x="27" y="430"/>
                      <a:pt x="27" y="403"/>
                    </a:cubicBezTo>
                    <a:lnTo>
                      <a:pt x="27" y="94"/>
                    </a:lnTo>
                    <a:cubicBezTo>
                      <a:pt x="27" y="81"/>
                      <a:pt x="27" y="54"/>
                      <a:pt x="40" y="41"/>
                    </a:cubicBezTo>
                    <a:cubicBezTo>
                      <a:pt x="54" y="41"/>
                      <a:pt x="67" y="27"/>
                      <a:pt x="94" y="27"/>
                    </a:cubicBezTo>
                    <a:close/>
                    <a:moveTo>
                      <a:pt x="94" y="0"/>
                    </a:moveTo>
                    <a:cubicBezTo>
                      <a:pt x="67" y="0"/>
                      <a:pt x="40" y="14"/>
                      <a:pt x="27" y="27"/>
                    </a:cubicBezTo>
                    <a:cubicBezTo>
                      <a:pt x="13" y="41"/>
                      <a:pt x="0" y="68"/>
                      <a:pt x="0" y="94"/>
                    </a:cubicBezTo>
                    <a:lnTo>
                      <a:pt x="0" y="403"/>
                    </a:lnTo>
                    <a:cubicBezTo>
                      <a:pt x="0" y="430"/>
                      <a:pt x="13" y="456"/>
                      <a:pt x="27" y="470"/>
                    </a:cubicBezTo>
                    <a:cubicBezTo>
                      <a:pt x="40" y="483"/>
                      <a:pt x="67" y="497"/>
                      <a:pt x="94" y="497"/>
                    </a:cubicBezTo>
                    <a:lnTo>
                      <a:pt x="215" y="497"/>
                    </a:lnTo>
                    <a:cubicBezTo>
                      <a:pt x="241" y="497"/>
                      <a:pt x="255" y="483"/>
                      <a:pt x="282" y="470"/>
                    </a:cubicBezTo>
                    <a:cubicBezTo>
                      <a:pt x="295" y="456"/>
                      <a:pt x="295" y="430"/>
                      <a:pt x="295" y="403"/>
                    </a:cubicBezTo>
                    <a:lnTo>
                      <a:pt x="295" y="94"/>
                    </a:lnTo>
                    <a:cubicBezTo>
                      <a:pt x="295" y="68"/>
                      <a:pt x="295" y="41"/>
                      <a:pt x="282" y="27"/>
                    </a:cubicBezTo>
                    <a:cubicBezTo>
                      <a:pt x="255" y="14"/>
                      <a:pt x="241"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3"/>
              <p:cNvSpPr/>
              <p:nvPr/>
            </p:nvSpPr>
            <p:spPr>
              <a:xfrm>
                <a:off x="8294177" y="4104997"/>
                <a:ext cx="30033" cy="50427"/>
              </a:xfrm>
              <a:custGeom>
                <a:rect b="b" l="l" r="r" t="t"/>
                <a:pathLst>
                  <a:path extrusionOk="0" h="497" w="296">
                    <a:moveTo>
                      <a:pt x="215" y="27"/>
                    </a:moveTo>
                    <a:cubicBezTo>
                      <a:pt x="228" y="27"/>
                      <a:pt x="242" y="41"/>
                      <a:pt x="255" y="41"/>
                    </a:cubicBezTo>
                    <a:cubicBezTo>
                      <a:pt x="268" y="54"/>
                      <a:pt x="282" y="81"/>
                      <a:pt x="282" y="94"/>
                    </a:cubicBezTo>
                    <a:lnTo>
                      <a:pt x="282" y="403"/>
                    </a:lnTo>
                    <a:cubicBezTo>
                      <a:pt x="282" y="430"/>
                      <a:pt x="268" y="443"/>
                      <a:pt x="255" y="456"/>
                    </a:cubicBezTo>
                    <a:cubicBezTo>
                      <a:pt x="242" y="470"/>
                      <a:pt x="228" y="470"/>
                      <a:pt x="215" y="470"/>
                    </a:cubicBezTo>
                    <a:lnTo>
                      <a:pt x="81" y="470"/>
                    </a:lnTo>
                    <a:cubicBezTo>
                      <a:pt x="67" y="470"/>
                      <a:pt x="54" y="470"/>
                      <a:pt x="40" y="456"/>
                    </a:cubicBezTo>
                    <a:cubicBezTo>
                      <a:pt x="27" y="443"/>
                      <a:pt x="27" y="430"/>
                      <a:pt x="27" y="403"/>
                    </a:cubicBezTo>
                    <a:lnTo>
                      <a:pt x="27" y="94"/>
                    </a:lnTo>
                    <a:cubicBezTo>
                      <a:pt x="27" y="81"/>
                      <a:pt x="27" y="54"/>
                      <a:pt x="40" y="41"/>
                    </a:cubicBezTo>
                    <a:cubicBezTo>
                      <a:pt x="54" y="41"/>
                      <a:pt x="67" y="27"/>
                      <a:pt x="81" y="27"/>
                    </a:cubicBezTo>
                    <a:close/>
                    <a:moveTo>
                      <a:pt x="81" y="0"/>
                    </a:moveTo>
                    <a:cubicBezTo>
                      <a:pt x="67" y="0"/>
                      <a:pt x="40" y="14"/>
                      <a:pt x="27" y="27"/>
                    </a:cubicBezTo>
                    <a:cubicBezTo>
                      <a:pt x="14" y="41"/>
                      <a:pt x="0" y="68"/>
                      <a:pt x="0" y="94"/>
                    </a:cubicBezTo>
                    <a:lnTo>
                      <a:pt x="0" y="403"/>
                    </a:lnTo>
                    <a:cubicBezTo>
                      <a:pt x="0" y="430"/>
                      <a:pt x="14" y="456"/>
                      <a:pt x="27" y="470"/>
                    </a:cubicBezTo>
                    <a:cubicBezTo>
                      <a:pt x="40" y="483"/>
                      <a:pt x="67" y="497"/>
                      <a:pt x="81" y="497"/>
                    </a:cubicBezTo>
                    <a:lnTo>
                      <a:pt x="215" y="497"/>
                    </a:lnTo>
                    <a:cubicBezTo>
                      <a:pt x="242" y="497"/>
                      <a:pt x="255" y="483"/>
                      <a:pt x="268" y="470"/>
                    </a:cubicBezTo>
                    <a:cubicBezTo>
                      <a:pt x="295" y="456"/>
                      <a:pt x="295" y="430"/>
                      <a:pt x="295" y="403"/>
                    </a:cubicBezTo>
                    <a:lnTo>
                      <a:pt x="295" y="94"/>
                    </a:lnTo>
                    <a:cubicBezTo>
                      <a:pt x="295" y="68"/>
                      <a:pt x="295" y="41"/>
                      <a:pt x="268" y="27"/>
                    </a:cubicBezTo>
                    <a:cubicBezTo>
                      <a:pt x="255" y="14"/>
                      <a:pt x="242"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3"/>
              <p:cNvSpPr/>
              <p:nvPr/>
            </p:nvSpPr>
            <p:spPr>
              <a:xfrm>
                <a:off x="7997500" y="4110476"/>
                <a:ext cx="8320" cy="8218"/>
              </a:xfrm>
              <a:custGeom>
                <a:rect b="b" l="l" r="r" t="t"/>
                <a:pathLst>
                  <a:path extrusionOk="0" h="81" w="82">
                    <a:moveTo>
                      <a:pt x="1" y="0"/>
                    </a:moveTo>
                    <a:cubicBezTo>
                      <a:pt x="27" y="0"/>
                      <a:pt x="41" y="14"/>
                      <a:pt x="54" y="27"/>
                    </a:cubicBezTo>
                    <a:cubicBezTo>
                      <a:pt x="41" y="14"/>
                      <a:pt x="27" y="0"/>
                      <a:pt x="14" y="0"/>
                    </a:cubicBezTo>
                    <a:close/>
                    <a:moveTo>
                      <a:pt x="54" y="27"/>
                    </a:moveTo>
                    <a:cubicBezTo>
                      <a:pt x="68" y="41"/>
                      <a:pt x="81" y="54"/>
                      <a:pt x="81" y="81"/>
                    </a:cubicBezTo>
                    <a:lnTo>
                      <a:pt x="81" y="67"/>
                    </a:lnTo>
                    <a:cubicBezTo>
                      <a:pt x="81" y="54"/>
                      <a:pt x="68" y="41"/>
                      <a:pt x="54" y="2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3"/>
              <p:cNvSpPr/>
              <p:nvPr/>
            </p:nvSpPr>
            <p:spPr>
              <a:xfrm>
                <a:off x="7982585" y="4113114"/>
                <a:ext cx="19075" cy="35512"/>
              </a:xfrm>
              <a:custGeom>
                <a:rect b="b" l="l" r="r" t="t"/>
                <a:pathLst>
                  <a:path extrusionOk="0" h="350" w="188">
                    <a:moveTo>
                      <a:pt x="13" y="1"/>
                    </a:moveTo>
                    <a:cubicBezTo>
                      <a:pt x="13" y="14"/>
                      <a:pt x="1" y="27"/>
                      <a:pt x="0" y="40"/>
                    </a:cubicBezTo>
                    <a:lnTo>
                      <a:pt x="0" y="40"/>
                    </a:lnTo>
                    <a:cubicBezTo>
                      <a:pt x="1" y="27"/>
                      <a:pt x="13" y="14"/>
                      <a:pt x="13" y="14"/>
                    </a:cubicBezTo>
                    <a:lnTo>
                      <a:pt x="13" y="1"/>
                    </a:lnTo>
                    <a:close/>
                    <a:moveTo>
                      <a:pt x="13" y="336"/>
                    </a:moveTo>
                    <a:cubicBezTo>
                      <a:pt x="27" y="350"/>
                      <a:pt x="40" y="350"/>
                      <a:pt x="54" y="350"/>
                    </a:cubicBezTo>
                    <a:cubicBezTo>
                      <a:pt x="40" y="350"/>
                      <a:pt x="27" y="336"/>
                      <a:pt x="13" y="336"/>
                    </a:cubicBezTo>
                    <a:close/>
                    <a:moveTo>
                      <a:pt x="188" y="336"/>
                    </a:moveTo>
                    <a:lnTo>
                      <a:pt x="188" y="336"/>
                    </a:lnTo>
                    <a:cubicBezTo>
                      <a:pt x="188" y="336"/>
                      <a:pt x="174" y="350"/>
                      <a:pt x="161" y="350"/>
                    </a:cubicBezTo>
                    <a:cubicBezTo>
                      <a:pt x="174" y="350"/>
                      <a:pt x="188" y="350"/>
                      <a:pt x="188" y="336"/>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3"/>
              <p:cNvSpPr/>
              <p:nvPr/>
            </p:nvSpPr>
            <p:spPr>
              <a:xfrm>
                <a:off x="7864178"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3"/>
              <p:cNvSpPr/>
              <p:nvPr/>
            </p:nvSpPr>
            <p:spPr>
              <a:xfrm>
                <a:off x="6692591"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3"/>
              <p:cNvSpPr/>
              <p:nvPr/>
            </p:nvSpPr>
            <p:spPr>
              <a:xfrm>
                <a:off x="6730639"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3"/>
              <p:cNvSpPr/>
              <p:nvPr/>
            </p:nvSpPr>
            <p:spPr>
              <a:xfrm>
                <a:off x="6770108"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3"/>
              <p:cNvSpPr/>
              <p:nvPr/>
            </p:nvSpPr>
            <p:spPr>
              <a:xfrm>
                <a:off x="5639410"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14" y="335"/>
                      <a:pt x="14" y="322"/>
                    </a:cubicBezTo>
                    <a:lnTo>
                      <a:pt x="14" y="67"/>
                    </a:lnTo>
                    <a:cubicBezTo>
                      <a:pt x="14"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01"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3"/>
              <p:cNvSpPr/>
              <p:nvPr/>
            </p:nvSpPr>
            <p:spPr>
              <a:xfrm>
                <a:off x="5678879" y="4110476"/>
                <a:ext cx="24554" cy="39570"/>
              </a:xfrm>
              <a:custGeom>
                <a:rect b="b" l="l" r="r" t="t"/>
                <a:pathLst>
                  <a:path extrusionOk="0" h="390" w="242">
                    <a:moveTo>
                      <a:pt x="174" y="14"/>
                    </a:moveTo>
                    <a:cubicBezTo>
                      <a:pt x="188" y="14"/>
                      <a:pt x="201" y="27"/>
                      <a:pt x="201" y="40"/>
                    </a:cubicBezTo>
                    <a:cubicBezTo>
                      <a:pt x="215" y="40"/>
                      <a:pt x="215" y="54"/>
                      <a:pt x="215" y="67"/>
                    </a:cubicBezTo>
                    <a:lnTo>
                      <a:pt x="215" y="322"/>
                    </a:lnTo>
                    <a:cubicBezTo>
                      <a:pt x="215"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13" y="27"/>
                    </a:cubicBezTo>
                    <a:cubicBezTo>
                      <a:pt x="13" y="40"/>
                      <a:pt x="0" y="54"/>
                      <a:pt x="0" y="67"/>
                    </a:cubicBezTo>
                    <a:lnTo>
                      <a:pt x="0" y="322"/>
                    </a:lnTo>
                    <a:cubicBezTo>
                      <a:pt x="0" y="335"/>
                      <a:pt x="13" y="362"/>
                      <a:pt x="13"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3"/>
              <p:cNvSpPr/>
              <p:nvPr/>
            </p:nvSpPr>
            <p:spPr>
              <a:xfrm>
                <a:off x="5718247"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4"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3"/>
              <p:cNvSpPr/>
              <p:nvPr/>
            </p:nvSpPr>
            <p:spPr>
              <a:xfrm>
                <a:off x="5757716"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3"/>
              <p:cNvSpPr/>
              <p:nvPr/>
            </p:nvSpPr>
            <p:spPr>
              <a:xfrm>
                <a:off x="5795865" y="4110476"/>
                <a:ext cx="24554" cy="39570"/>
              </a:xfrm>
              <a:custGeom>
                <a:rect b="b" l="l" r="r" t="t"/>
                <a:pathLst>
                  <a:path extrusionOk="0" h="390" w="242">
                    <a:moveTo>
                      <a:pt x="175" y="14"/>
                    </a:moveTo>
                    <a:cubicBezTo>
                      <a:pt x="188" y="14"/>
                      <a:pt x="202" y="27"/>
                      <a:pt x="215" y="40"/>
                    </a:cubicBezTo>
                    <a:cubicBezTo>
                      <a:pt x="228" y="40"/>
                      <a:pt x="228" y="54"/>
                      <a:pt x="228" y="67"/>
                    </a:cubicBezTo>
                    <a:lnTo>
                      <a:pt x="228" y="322"/>
                    </a:lnTo>
                    <a:cubicBezTo>
                      <a:pt x="228" y="335"/>
                      <a:pt x="228"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3"/>
              <p:cNvSpPr/>
              <p:nvPr/>
            </p:nvSpPr>
            <p:spPr>
              <a:xfrm>
                <a:off x="5874803" y="4110476"/>
                <a:ext cx="24554" cy="39570"/>
              </a:xfrm>
              <a:custGeom>
                <a:rect b="b" l="l" r="r" t="t"/>
                <a:pathLst>
                  <a:path extrusionOk="0" h="390" w="242">
                    <a:moveTo>
                      <a:pt x="175" y="14"/>
                    </a:moveTo>
                    <a:cubicBezTo>
                      <a:pt x="175" y="14"/>
                      <a:pt x="188" y="27"/>
                      <a:pt x="201" y="40"/>
                    </a:cubicBezTo>
                    <a:cubicBezTo>
                      <a:pt x="215" y="40"/>
                      <a:pt x="215" y="54"/>
                      <a:pt x="215" y="67"/>
                    </a:cubicBezTo>
                    <a:lnTo>
                      <a:pt x="215" y="322"/>
                    </a:lnTo>
                    <a:cubicBezTo>
                      <a:pt x="215" y="335"/>
                      <a:pt x="215" y="349"/>
                      <a:pt x="201" y="362"/>
                    </a:cubicBezTo>
                    <a:cubicBezTo>
                      <a:pt x="188" y="376"/>
                      <a:pt x="188" y="376"/>
                      <a:pt x="175" y="376"/>
                    </a:cubicBezTo>
                    <a:lnTo>
                      <a:pt x="67" y="376"/>
                    </a:lnTo>
                    <a:cubicBezTo>
                      <a:pt x="54" y="376"/>
                      <a:pt x="40" y="376"/>
                      <a:pt x="27" y="362"/>
                    </a:cubicBezTo>
                    <a:cubicBezTo>
                      <a:pt x="27" y="349"/>
                      <a:pt x="14" y="335"/>
                      <a:pt x="14" y="322"/>
                    </a:cubicBezTo>
                    <a:lnTo>
                      <a:pt x="14" y="67"/>
                    </a:lnTo>
                    <a:cubicBezTo>
                      <a:pt x="14" y="54"/>
                      <a:pt x="27" y="40"/>
                      <a:pt x="27" y="40"/>
                    </a:cubicBezTo>
                    <a:cubicBezTo>
                      <a:pt x="40"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3"/>
              <p:cNvSpPr/>
              <p:nvPr/>
            </p:nvSpPr>
            <p:spPr>
              <a:xfrm>
                <a:off x="5835334"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3"/>
              <p:cNvSpPr/>
              <p:nvPr/>
            </p:nvSpPr>
            <p:spPr>
              <a:xfrm>
                <a:off x="657361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3"/>
              <p:cNvSpPr/>
              <p:nvPr/>
            </p:nvSpPr>
            <p:spPr>
              <a:xfrm>
                <a:off x="6613087" y="4110476"/>
                <a:ext cx="24554" cy="39570"/>
              </a:xfrm>
              <a:custGeom>
                <a:rect b="b" l="l" r="r" t="t"/>
                <a:pathLst>
                  <a:path extrusionOk="0" h="390" w="242">
                    <a:moveTo>
                      <a:pt x="175" y="14"/>
                    </a:moveTo>
                    <a:cubicBezTo>
                      <a:pt x="188" y="14"/>
                      <a:pt x="201" y="27"/>
                      <a:pt x="201" y="40"/>
                    </a:cubicBezTo>
                    <a:cubicBezTo>
                      <a:pt x="215" y="40"/>
                      <a:pt x="215" y="54"/>
                      <a:pt x="215" y="67"/>
                    </a:cubicBezTo>
                    <a:lnTo>
                      <a:pt x="215" y="322"/>
                    </a:lnTo>
                    <a:cubicBezTo>
                      <a:pt x="215" y="335"/>
                      <a:pt x="215" y="349"/>
                      <a:pt x="201" y="362"/>
                    </a:cubicBezTo>
                    <a:cubicBezTo>
                      <a:pt x="201"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3"/>
              <p:cNvSpPr/>
              <p:nvPr/>
            </p:nvSpPr>
            <p:spPr>
              <a:xfrm>
                <a:off x="665255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3"/>
              <p:cNvSpPr/>
              <p:nvPr/>
            </p:nvSpPr>
            <p:spPr>
              <a:xfrm>
                <a:off x="6534149"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28"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3"/>
              <p:cNvSpPr/>
              <p:nvPr/>
            </p:nvSpPr>
            <p:spPr>
              <a:xfrm>
                <a:off x="6883036"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5" y="376"/>
                      <a:pt x="41" y="376"/>
                      <a:pt x="41" y="362"/>
                    </a:cubicBezTo>
                    <a:cubicBezTo>
                      <a:pt x="28" y="349"/>
                      <a:pt x="14" y="335"/>
                      <a:pt x="14" y="322"/>
                    </a:cubicBezTo>
                    <a:lnTo>
                      <a:pt x="14" y="67"/>
                    </a:lnTo>
                    <a:cubicBezTo>
                      <a:pt x="14" y="54"/>
                      <a:pt x="28" y="40"/>
                      <a:pt x="41" y="40"/>
                    </a:cubicBezTo>
                    <a:cubicBezTo>
                      <a:pt x="41" y="27"/>
                      <a:pt x="55" y="14"/>
                      <a:pt x="68" y="14"/>
                    </a:cubicBezTo>
                    <a:close/>
                    <a:moveTo>
                      <a:pt x="68" y="0"/>
                    </a:moveTo>
                    <a:cubicBezTo>
                      <a:pt x="55" y="0"/>
                      <a:pt x="41" y="14"/>
                      <a:pt x="28" y="27"/>
                    </a:cubicBezTo>
                    <a:cubicBezTo>
                      <a:pt x="14" y="40"/>
                      <a:pt x="1" y="54"/>
                      <a:pt x="1" y="67"/>
                    </a:cubicBezTo>
                    <a:lnTo>
                      <a:pt x="1" y="322"/>
                    </a:lnTo>
                    <a:cubicBezTo>
                      <a:pt x="1" y="335"/>
                      <a:pt x="14" y="362"/>
                      <a:pt x="28" y="376"/>
                    </a:cubicBezTo>
                    <a:cubicBezTo>
                      <a:pt x="41" y="389"/>
                      <a:pt x="55"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3"/>
              <p:cNvSpPr/>
              <p:nvPr/>
            </p:nvSpPr>
            <p:spPr>
              <a:xfrm>
                <a:off x="6922505" y="4110476"/>
                <a:ext cx="24655" cy="39570"/>
              </a:xfrm>
              <a:custGeom>
                <a:rect b="b" l="l" r="r" t="t"/>
                <a:pathLst>
                  <a:path extrusionOk="0" h="390" w="243">
                    <a:moveTo>
                      <a:pt x="175" y="14"/>
                    </a:moveTo>
                    <a:cubicBezTo>
                      <a:pt x="189" y="14"/>
                      <a:pt x="202" y="27"/>
                      <a:pt x="202" y="40"/>
                    </a:cubicBezTo>
                    <a:cubicBezTo>
                      <a:pt x="215" y="40"/>
                      <a:pt x="215" y="54"/>
                      <a:pt x="215" y="67"/>
                    </a:cubicBezTo>
                    <a:lnTo>
                      <a:pt x="215" y="322"/>
                    </a:lnTo>
                    <a:cubicBezTo>
                      <a:pt x="215" y="335"/>
                      <a:pt x="215" y="349"/>
                      <a:pt x="202" y="362"/>
                    </a:cubicBezTo>
                    <a:cubicBezTo>
                      <a:pt x="202" y="376"/>
                      <a:pt x="189" y="376"/>
                      <a:pt x="175" y="376"/>
                    </a:cubicBezTo>
                    <a:lnTo>
                      <a:pt x="68" y="376"/>
                    </a:lnTo>
                    <a:cubicBezTo>
                      <a:pt x="54" y="376"/>
                      <a:pt x="41" y="376"/>
                      <a:pt x="28" y="362"/>
                    </a:cubicBezTo>
                    <a:cubicBezTo>
                      <a:pt x="28" y="349"/>
                      <a:pt x="14" y="335"/>
                      <a:pt x="14" y="322"/>
                    </a:cubicBezTo>
                    <a:lnTo>
                      <a:pt x="14" y="67"/>
                    </a:lnTo>
                    <a:cubicBezTo>
                      <a:pt x="14" y="54"/>
                      <a:pt x="28" y="40"/>
                      <a:pt x="28" y="40"/>
                    </a:cubicBezTo>
                    <a:cubicBezTo>
                      <a:pt x="41" y="27"/>
                      <a:pt x="54" y="14"/>
                      <a:pt x="68" y="14"/>
                    </a:cubicBezTo>
                    <a:close/>
                    <a:moveTo>
                      <a:pt x="68" y="0"/>
                    </a:moveTo>
                    <a:cubicBezTo>
                      <a:pt x="54" y="0"/>
                      <a:pt x="28" y="14"/>
                      <a:pt x="14" y="27"/>
                    </a:cubicBezTo>
                    <a:cubicBezTo>
                      <a:pt x="14" y="40"/>
                      <a:pt x="1" y="54"/>
                      <a:pt x="1" y="67"/>
                    </a:cubicBezTo>
                    <a:lnTo>
                      <a:pt x="1" y="322"/>
                    </a:lnTo>
                    <a:cubicBezTo>
                      <a:pt x="1" y="335"/>
                      <a:pt x="14" y="362"/>
                      <a:pt x="14" y="376"/>
                    </a:cubicBezTo>
                    <a:cubicBezTo>
                      <a:pt x="28"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02"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3"/>
              <p:cNvSpPr/>
              <p:nvPr/>
            </p:nvSpPr>
            <p:spPr>
              <a:xfrm>
                <a:off x="6961974" y="4110476"/>
                <a:ext cx="23235" cy="39570"/>
              </a:xfrm>
              <a:custGeom>
                <a:rect b="b" l="l" r="r" t="t"/>
                <a:pathLst>
                  <a:path extrusionOk="0" h="390" w="229">
                    <a:moveTo>
                      <a:pt x="162" y="14"/>
                    </a:moveTo>
                    <a:cubicBezTo>
                      <a:pt x="175" y="14"/>
                      <a:pt x="188" y="27"/>
                      <a:pt x="202" y="40"/>
                    </a:cubicBezTo>
                    <a:cubicBezTo>
                      <a:pt x="215" y="40"/>
                      <a:pt x="215" y="54"/>
                      <a:pt x="215" y="67"/>
                    </a:cubicBezTo>
                    <a:lnTo>
                      <a:pt x="215" y="322"/>
                    </a:lnTo>
                    <a:cubicBezTo>
                      <a:pt x="215" y="335"/>
                      <a:pt x="215" y="349"/>
                      <a:pt x="202" y="362"/>
                    </a:cubicBezTo>
                    <a:cubicBezTo>
                      <a:pt x="188" y="376"/>
                      <a:pt x="175" y="376"/>
                      <a:pt x="162" y="376"/>
                    </a:cubicBezTo>
                    <a:lnTo>
                      <a:pt x="68" y="376"/>
                    </a:lnTo>
                    <a:cubicBezTo>
                      <a:pt x="54" y="376"/>
                      <a:pt x="41" y="376"/>
                      <a:pt x="28" y="362"/>
                    </a:cubicBezTo>
                    <a:cubicBezTo>
                      <a:pt x="14" y="349"/>
                      <a:pt x="14" y="335"/>
                      <a:pt x="14" y="322"/>
                    </a:cubicBezTo>
                    <a:lnTo>
                      <a:pt x="14" y="67"/>
                    </a:lnTo>
                    <a:cubicBezTo>
                      <a:pt x="14" y="54"/>
                      <a:pt x="14" y="40"/>
                      <a:pt x="28" y="40"/>
                    </a:cubicBezTo>
                    <a:cubicBezTo>
                      <a:pt x="41" y="27"/>
                      <a:pt x="54"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8" y="389"/>
                      <a:pt x="202" y="389"/>
                      <a:pt x="215" y="376"/>
                    </a:cubicBezTo>
                    <a:cubicBezTo>
                      <a:pt x="229" y="362"/>
                      <a:pt x="229" y="335"/>
                      <a:pt x="229" y="322"/>
                    </a:cubicBezTo>
                    <a:lnTo>
                      <a:pt x="229" y="67"/>
                    </a:lnTo>
                    <a:cubicBezTo>
                      <a:pt x="229" y="54"/>
                      <a:pt x="229" y="40"/>
                      <a:pt x="215" y="27"/>
                    </a:cubicBezTo>
                    <a:cubicBezTo>
                      <a:pt x="202" y="14"/>
                      <a:pt x="188"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3"/>
              <p:cNvSpPr/>
              <p:nvPr/>
            </p:nvSpPr>
            <p:spPr>
              <a:xfrm>
                <a:off x="7000124" y="4110476"/>
                <a:ext cx="24554" cy="39570"/>
              </a:xfrm>
              <a:custGeom>
                <a:rect b="b" l="l" r="r" t="t"/>
                <a:pathLst>
                  <a:path extrusionOk="0" h="390" w="242">
                    <a:moveTo>
                      <a:pt x="175" y="14"/>
                    </a:moveTo>
                    <a:cubicBezTo>
                      <a:pt x="188" y="14"/>
                      <a:pt x="201" y="27"/>
                      <a:pt x="215" y="40"/>
                    </a:cubicBezTo>
                    <a:cubicBezTo>
                      <a:pt x="228" y="40"/>
                      <a:pt x="228" y="54"/>
                      <a:pt x="228" y="67"/>
                    </a:cubicBezTo>
                    <a:lnTo>
                      <a:pt x="228" y="322"/>
                    </a:lnTo>
                    <a:cubicBezTo>
                      <a:pt x="228" y="335"/>
                      <a:pt x="228" y="349"/>
                      <a:pt x="215" y="362"/>
                    </a:cubicBezTo>
                    <a:cubicBezTo>
                      <a:pt x="201" y="376"/>
                      <a:pt x="188" y="376"/>
                      <a:pt x="175" y="376"/>
                    </a:cubicBezTo>
                    <a:lnTo>
                      <a:pt x="81" y="376"/>
                    </a:lnTo>
                    <a:cubicBezTo>
                      <a:pt x="67" y="376"/>
                      <a:pt x="54" y="376"/>
                      <a:pt x="40" y="362"/>
                    </a:cubicBezTo>
                    <a:cubicBezTo>
                      <a:pt x="27" y="349"/>
                      <a:pt x="27" y="335"/>
                      <a:pt x="27" y="322"/>
                    </a:cubicBezTo>
                    <a:lnTo>
                      <a:pt x="27" y="67"/>
                    </a:lnTo>
                    <a:cubicBezTo>
                      <a:pt x="27" y="54"/>
                      <a:pt x="27" y="40"/>
                      <a:pt x="40" y="40"/>
                    </a:cubicBezTo>
                    <a:cubicBezTo>
                      <a:pt x="54" y="27"/>
                      <a:pt x="54" y="14"/>
                      <a:pt x="81" y="14"/>
                    </a:cubicBezTo>
                    <a:close/>
                    <a:moveTo>
                      <a:pt x="81" y="0"/>
                    </a:moveTo>
                    <a:cubicBezTo>
                      <a:pt x="54" y="0"/>
                      <a:pt x="40" y="14"/>
                      <a:pt x="27" y="27"/>
                    </a:cubicBezTo>
                    <a:cubicBezTo>
                      <a:pt x="14" y="40"/>
                      <a:pt x="0" y="54"/>
                      <a:pt x="0" y="67"/>
                    </a:cubicBezTo>
                    <a:lnTo>
                      <a:pt x="0" y="322"/>
                    </a:lnTo>
                    <a:cubicBezTo>
                      <a:pt x="0" y="335"/>
                      <a:pt x="14" y="362"/>
                      <a:pt x="27" y="376"/>
                    </a:cubicBezTo>
                    <a:cubicBezTo>
                      <a:pt x="40"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3"/>
              <p:cNvSpPr/>
              <p:nvPr/>
            </p:nvSpPr>
            <p:spPr>
              <a:xfrm>
                <a:off x="7079062" y="4110476"/>
                <a:ext cx="24554" cy="39570"/>
              </a:xfrm>
              <a:custGeom>
                <a:rect b="b" l="l" r="r" t="t"/>
                <a:pathLst>
                  <a:path extrusionOk="0" h="390" w="242">
                    <a:moveTo>
                      <a:pt x="174" y="14"/>
                    </a:moveTo>
                    <a:cubicBezTo>
                      <a:pt x="188" y="14"/>
                      <a:pt x="201" y="27"/>
                      <a:pt x="201" y="40"/>
                    </a:cubicBezTo>
                    <a:cubicBezTo>
                      <a:pt x="215" y="40"/>
                      <a:pt x="228" y="54"/>
                      <a:pt x="228" y="67"/>
                    </a:cubicBezTo>
                    <a:lnTo>
                      <a:pt x="228" y="322"/>
                    </a:lnTo>
                    <a:cubicBezTo>
                      <a:pt x="228"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27" y="27"/>
                    </a:cubicBezTo>
                    <a:cubicBezTo>
                      <a:pt x="13" y="40"/>
                      <a:pt x="0" y="54"/>
                      <a:pt x="0" y="67"/>
                    </a:cubicBezTo>
                    <a:lnTo>
                      <a:pt x="0" y="322"/>
                    </a:lnTo>
                    <a:cubicBezTo>
                      <a:pt x="0" y="335"/>
                      <a:pt x="13" y="362"/>
                      <a:pt x="27"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3"/>
              <p:cNvSpPr/>
              <p:nvPr/>
            </p:nvSpPr>
            <p:spPr>
              <a:xfrm>
                <a:off x="7118429"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3"/>
              <p:cNvSpPr/>
              <p:nvPr/>
            </p:nvSpPr>
            <p:spPr>
              <a:xfrm>
                <a:off x="7157898"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3"/>
              <p:cNvSpPr/>
              <p:nvPr/>
            </p:nvSpPr>
            <p:spPr>
              <a:xfrm>
                <a:off x="7039593"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27" y="335"/>
                      <a:pt x="27" y="322"/>
                    </a:cubicBezTo>
                    <a:lnTo>
                      <a:pt x="27" y="67"/>
                    </a:lnTo>
                    <a:cubicBezTo>
                      <a:pt x="27"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15"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3"/>
              <p:cNvSpPr/>
              <p:nvPr/>
            </p:nvSpPr>
            <p:spPr>
              <a:xfrm>
                <a:off x="719604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27" y="335"/>
                      <a:pt x="27" y="322"/>
                    </a:cubicBezTo>
                    <a:lnTo>
                      <a:pt x="27" y="67"/>
                    </a:lnTo>
                    <a:cubicBezTo>
                      <a:pt x="27"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15" y="389"/>
                      <a:pt x="228" y="376"/>
                    </a:cubicBezTo>
                    <a:cubicBezTo>
                      <a:pt x="228"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3"/>
              <p:cNvSpPr/>
              <p:nvPr/>
            </p:nvSpPr>
            <p:spPr>
              <a:xfrm>
                <a:off x="7235517"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3"/>
              <p:cNvSpPr/>
              <p:nvPr/>
            </p:nvSpPr>
            <p:spPr>
              <a:xfrm>
                <a:off x="727498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3"/>
              <p:cNvSpPr/>
              <p:nvPr/>
            </p:nvSpPr>
            <p:spPr>
              <a:xfrm>
                <a:off x="7352503" y="4110476"/>
                <a:ext cx="24655" cy="39570"/>
              </a:xfrm>
              <a:custGeom>
                <a:rect b="b" l="l" r="r" t="t"/>
                <a:pathLst>
                  <a:path extrusionOk="0" h="390" w="243">
                    <a:moveTo>
                      <a:pt x="175" y="14"/>
                    </a:moveTo>
                    <a:cubicBezTo>
                      <a:pt x="188" y="14"/>
                      <a:pt x="202" y="27"/>
                      <a:pt x="215" y="40"/>
                    </a:cubicBezTo>
                    <a:cubicBezTo>
                      <a:pt x="229" y="40"/>
                      <a:pt x="229" y="54"/>
                      <a:pt x="229" y="67"/>
                    </a:cubicBezTo>
                    <a:lnTo>
                      <a:pt x="229" y="322"/>
                    </a:lnTo>
                    <a:cubicBezTo>
                      <a:pt x="229" y="335"/>
                      <a:pt x="229" y="349"/>
                      <a:pt x="215" y="362"/>
                    </a:cubicBezTo>
                    <a:cubicBezTo>
                      <a:pt x="202" y="376"/>
                      <a:pt x="188"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8" y="389"/>
                      <a:pt x="215" y="389"/>
                      <a:pt x="229" y="376"/>
                    </a:cubicBezTo>
                    <a:cubicBezTo>
                      <a:pt x="242" y="362"/>
                      <a:pt x="242" y="335"/>
                      <a:pt x="242" y="322"/>
                    </a:cubicBezTo>
                    <a:lnTo>
                      <a:pt x="242" y="67"/>
                    </a:lnTo>
                    <a:cubicBezTo>
                      <a:pt x="242" y="54"/>
                      <a:pt x="242" y="40"/>
                      <a:pt x="229"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3"/>
              <p:cNvSpPr/>
              <p:nvPr/>
            </p:nvSpPr>
            <p:spPr>
              <a:xfrm>
                <a:off x="7391972"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7" y="349"/>
                      <a:pt x="14" y="335"/>
                      <a:pt x="14" y="322"/>
                    </a:cubicBezTo>
                    <a:lnTo>
                      <a:pt x="14" y="67"/>
                    </a:lnTo>
                    <a:cubicBezTo>
                      <a:pt x="14"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3"/>
              <p:cNvSpPr/>
              <p:nvPr/>
            </p:nvSpPr>
            <p:spPr>
              <a:xfrm>
                <a:off x="7431441" y="4110476"/>
                <a:ext cx="24554" cy="39570"/>
              </a:xfrm>
              <a:custGeom>
                <a:rect b="b" l="l" r="r" t="t"/>
                <a:pathLst>
                  <a:path extrusionOk="0" h="390" w="242">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3"/>
              <p:cNvSpPr/>
              <p:nvPr/>
            </p:nvSpPr>
            <p:spPr>
              <a:xfrm>
                <a:off x="7314455"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40" y="0"/>
                      <a:pt x="27" y="14"/>
                      <a:pt x="14" y="27"/>
                    </a:cubicBezTo>
                    <a:cubicBezTo>
                      <a:pt x="0" y="40"/>
                      <a:pt x="0" y="54"/>
                      <a:pt x="0" y="67"/>
                    </a:cubicBezTo>
                    <a:lnTo>
                      <a:pt x="0" y="322"/>
                    </a:lnTo>
                    <a:cubicBezTo>
                      <a:pt x="0" y="335"/>
                      <a:pt x="0" y="362"/>
                      <a:pt x="14" y="376"/>
                    </a:cubicBezTo>
                    <a:cubicBezTo>
                      <a:pt x="27" y="389"/>
                      <a:pt x="40"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3"/>
              <p:cNvSpPr/>
              <p:nvPr/>
            </p:nvSpPr>
            <p:spPr>
              <a:xfrm>
                <a:off x="4422875" y="3296747"/>
                <a:ext cx="662753" cy="730834"/>
              </a:xfrm>
              <a:custGeom>
                <a:rect b="b" l="l" r="r" t="t"/>
                <a:pathLst>
                  <a:path extrusionOk="0" h="7203" w="6532">
                    <a:moveTo>
                      <a:pt x="162" y="14"/>
                    </a:moveTo>
                    <a:cubicBezTo>
                      <a:pt x="215" y="14"/>
                      <a:pt x="805" y="27"/>
                      <a:pt x="980" y="54"/>
                    </a:cubicBezTo>
                    <a:lnTo>
                      <a:pt x="4171" y="4131"/>
                    </a:lnTo>
                    <a:lnTo>
                      <a:pt x="2200" y="4131"/>
                    </a:lnTo>
                    <a:cubicBezTo>
                      <a:pt x="2200" y="4131"/>
                      <a:pt x="135" y="215"/>
                      <a:pt x="27" y="14"/>
                    </a:cubicBezTo>
                    <a:close/>
                    <a:moveTo>
                      <a:pt x="4185" y="4144"/>
                    </a:moveTo>
                    <a:lnTo>
                      <a:pt x="6492" y="7095"/>
                    </a:lnTo>
                    <a:lnTo>
                      <a:pt x="3823" y="7189"/>
                    </a:lnTo>
                    <a:lnTo>
                      <a:pt x="2213" y="4144"/>
                    </a:lnTo>
                    <a:close/>
                    <a:moveTo>
                      <a:pt x="1" y="0"/>
                    </a:moveTo>
                    <a:cubicBezTo>
                      <a:pt x="27" y="41"/>
                      <a:pt x="1516" y="2857"/>
                      <a:pt x="2200" y="4144"/>
                    </a:cubicBezTo>
                    <a:cubicBezTo>
                      <a:pt x="2656" y="5029"/>
                      <a:pt x="3742" y="7068"/>
                      <a:pt x="3809" y="7202"/>
                    </a:cubicBezTo>
                    <a:cubicBezTo>
                      <a:pt x="3863" y="7202"/>
                      <a:pt x="6532" y="7108"/>
                      <a:pt x="6532" y="7108"/>
                    </a:cubicBezTo>
                    <a:lnTo>
                      <a:pt x="4198" y="4144"/>
                    </a:lnTo>
                    <a:lnTo>
                      <a:pt x="980" y="41"/>
                    </a:lnTo>
                    <a:cubicBezTo>
                      <a:pt x="819" y="14"/>
                      <a:pt x="22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3"/>
              <p:cNvSpPr/>
              <p:nvPr/>
            </p:nvSpPr>
            <p:spPr>
              <a:xfrm>
                <a:off x="4420135" y="3295326"/>
                <a:ext cx="1193503" cy="732255"/>
              </a:xfrm>
              <a:custGeom>
                <a:rect b="b" l="l" r="r" t="t"/>
                <a:pathLst>
                  <a:path extrusionOk="0" h="7217" w="11763">
                    <a:moveTo>
                      <a:pt x="189" y="41"/>
                    </a:moveTo>
                    <a:cubicBezTo>
                      <a:pt x="256" y="41"/>
                      <a:pt x="846" y="41"/>
                      <a:pt x="1007" y="68"/>
                    </a:cubicBezTo>
                    <a:cubicBezTo>
                      <a:pt x="1248" y="95"/>
                      <a:pt x="1476" y="148"/>
                      <a:pt x="1704" y="215"/>
                    </a:cubicBezTo>
                    <a:cubicBezTo>
                      <a:pt x="1865" y="269"/>
                      <a:pt x="2012" y="336"/>
                      <a:pt x="2160" y="390"/>
                    </a:cubicBezTo>
                    <a:cubicBezTo>
                      <a:pt x="2240" y="430"/>
                      <a:pt x="2321" y="470"/>
                      <a:pt x="2401" y="524"/>
                    </a:cubicBezTo>
                    <a:cubicBezTo>
                      <a:pt x="2522" y="578"/>
                      <a:pt x="2629" y="645"/>
                      <a:pt x="2737" y="725"/>
                    </a:cubicBezTo>
                    <a:cubicBezTo>
                      <a:pt x="2951" y="873"/>
                      <a:pt x="3152" y="1034"/>
                      <a:pt x="3340" y="1221"/>
                    </a:cubicBezTo>
                    <a:cubicBezTo>
                      <a:pt x="4051" y="1946"/>
                      <a:pt x="5177" y="3018"/>
                      <a:pt x="6452" y="4038"/>
                    </a:cubicBezTo>
                    <a:cubicBezTo>
                      <a:pt x="8034" y="5298"/>
                      <a:pt x="9482" y="6157"/>
                      <a:pt x="10743" y="6599"/>
                    </a:cubicBezTo>
                    <a:cubicBezTo>
                      <a:pt x="11025" y="6693"/>
                      <a:pt x="11293" y="6773"/>
                      <a:pt x="11561" y="6827"/>
                    </a:cubicBezTo>
                    <a:cubicBezTo>
                      <a:pt x="11280" y="6841"/>
                      <a:pt x="11011" y="6841"/>
                      <a:pt x="10730" y="6841"/>
                    </a:cubicBezTo>
                    <a:cubicBezTo>
                      <a:pt x="7659" y="6921"/>
                      <a:pt x="5446" y="7015"/>
                      <a:pt x="4185" y="7136"/>
                    </a:cubicBezTo>
                    <a:cubicBezTo>
                      <a:pt x="4064" y="7149"/>
                      <a:pt x="3957" y="7162"/>
                      <a:pt x="3836" y="7176"/>
                    </a:cubicBezTo>
                    <a:lnTo>
                      <a:pt x="202" y="296"/>
                    </a:lnTo>
                    <a:lnTo>
                      <a:pt x="68" y="41"/>
                    </a:lnTo>
                    <a:close/>
                    <a:moveTo>
                      <a:pt x="1" y="1"/>
                    </a:moveTo>
                    <a:lnTo>
                      <a:pt x="2200" y="4172"/>
                    </a:lnTo>
                    <a:lnTo>
                      <a:pt x="3810" y="7216"/>
                    </a:lnTo>
                    <a:lnTo>
                      <a:pt x="3823" y="7216"/>
                    </a:lnTo>
                    <a:cubicBezTo>
                      <a:pt x="3944" y="7203"/>
                      <a:pt x="4064" y="7189"/>
                      <a:pt x="4185" y="7176"/>
                    </a:cubicBezTo>
                    <a:cubicBezTo>
                      <a:pt x="5446" y="7055"/>
                      <a:pt x="7659" y="6961"/>
                      <a:pt x="10730" y="6894"/>
                    </a:cubicBezTo>
                    <a:cubicBezTo>
                      <a:pt x="11065" y="6881"/>
                      <a:pt x="11414" y="6881"/>
                      <a:pt x="11762" y="6867"/>
                    </a:cubicBezTo>
                    <a:lnTo>
                      <a:pt x="11762" y="6827"/>
                    </a:lnTo>
                    <a:cubicBezTo>
                      <a:pt x="11440" y="6773"/>
                      <a:pt x="11105" y="6680"/>
                      <a:pt x="10757" y="6559"/>
                    </a:cubicBezTo>
                    <a:cubicBezTo>
                      <a:pt x="9496" y="6116"/>
                      <a:pt x="8061" y="5258"/>
                      <a:pt x="6465" y="3997"/>
                    </a:cubicBezTo>
                    <a:cubicBezTo>
                      <a:pt x="5204" y="2992"/>
                      <a:pt x="4078" y="1919"/>
                      <a:pt x="3367" y="1194"/>
                    </a:cubicBezTo>
                    <a:cubicBezTo>
                      <a:pt x="3179" y="1007"/>
                      <a:pt x="2978" y="832"/>
                      <a:pt x="2763" y="685"/>
                    </a:cubicBezTo>
                    <a:cubicBezTo>
                      <a:pt x="2656" y="618"/>
                      <a:pt x="2536" y="551"/>
                      <a:pt x="2428" y="484"/>
                    </a:cubicBezTo>
                    <a:cubicBezTo>
                      <a:pt x="2348" y="443"/>
                      <a:pt x="2267" y="403"/>
                      <a:pt x="2173" y="363"/>
                    </a:cubicBezTo>
                    <a:cubicBezTo>
                      <a:pt x="2026" y="296"/>
                      <a:pt x="1878" y="229"/>
                      <a:pt x="1717" y="189"/>
                    </a:cubicBezTo>
                    <a:cubicBezTo>
                      <a:pt x="1489" y="108"/>
                      <a:pt x="1248" y="55"/>
                      <a:pt x="1020" y="28"/>
                    </a:cubicBezTo>
                    <a:cubicBezTo>
                      <a:pt x="846" y="1"/>
                      <a:pt x="256" y="1"/>
                      <a:pt x="18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3"/>
              <p:cNvSpPr/>
              <p:nvPr/>
            </p:nvSpPr>
            <p:spPr>
              <a:xfrm>
                <a:off x="5839393" y="3978169"/>
                <a:ext cx="2842675" cy="471192"/>
              </a:xfrm>
              <a:custGeom>
                <a:rect b="b" l="l" r="r" t="t"/>
                <a:pathLst>
                  <a:path extrusionOk="0" h="4644" w="28017">
                    <a:moveTo>
                      <a:pt x="13642" y="48"/>
                    </a:moveTo>
                    <a:cubicBezTo>
                      <a:pt x="18201" y="48"/>
                      <a:pt x="22562" y="116"/>
                      <a:pt x="24328" y="432"/>
                    </a:cubicBezTo>
                    <a:cubicBezTo>
                      <a:pt x="24503" y="459"/>
                      <a:pt x="24637" y="499"/>
                      <a:pt x="24757" y="526"/>
                    </a:cubicBezTo>
                    <a:cubicBezTo>
                      <a:pt x="25938" y="875"/>
                      <a:pt x="26796" y="1478"/>
                      <a:pt x="27198" y="1814"/>
                    </a:cubicBezTo>
                    <a:cubicBezTo>
                      <a:pt x="27279" y="1881"/>
                      <a:pt x="27346" y="1948"/>
                      <a:pt x="27426" y="2015"/>
                    </a:cubicBezTo>
                    <a:cubicBezTo>
                      <a:pt x="27560" y="2136"/>
                      <a:pt x="27681" y="2270"/>
                      <a:pt x="27788" y="2390"/>
                    </a:cubicBezTo>
                    <a:cubicBezTo>
                      <a:pt x="27855" y="2471"/>
                      <a:pt x="27909" y="2538"/>
                      <a:pt x="27936" y="2605"/>
                    </a:cubicBezTo>
                    <a:cubicBezTo>
                      <a:pt x="27949" y="2632"/>
                      <a:pt x="27963" y="2645"/>
                      <a:pt x="27963" y="2672"/>
                    </a:cubicBezTo>
                    <a:cubicBezTo>
                      <a:pt x="27963" y="2672"/>
                      <a:pt x="27976" y="2685"/>
                      <a:pt x="27976" y="2685"/>
                    </a:cubicBezTo>
                    <a:cubicBezTo>
                      <a:pt x="27976" y="2699"/>
                      <a:pt x="27976" y="2699"/>
                      <a:pt x="27976" y="2712"/>
                    </a:cubicBezTo>
                    <a:cubicBezTo>
                      <a:pt x="27976" y="2726"/>
                      <a:pt x="27963" y="2752"/>
                      <a:pt x="27896" y="2820"/>
                    </a:cubicBezTo>
                    <a:cubicBezTo>
                      <a:pt x="27855" y="2873"/>
                      <a:pt x="27788" y="2927"/>
                      <a:pt x="27708" y="2980"/>
                    </a:cubicBezTo>
                    <a:cubicBezTo>
                      <a:pt x="27654" y="3021"/>
                      <a:pt x="27587" y="3074"/>
                      <a:pt x="27507" y="3115"/>
                    </a:cubicBezTo>
                    <a:cubicBezTo>
                      <a:pt x="27480" y="3128"/>
                      <a:pt x="27453" y="3155"/>
                      <a:pt x="27426" y="3168"/>
                    </a:cubicBezTo>
                    <a:cubicBezTo>
                      <a:pt x="27359" y="3208"/>
                      <a:pt x="27279" y="3249"/>
                      <a:pt x="27198" y="3302"/>
                    </a:cubicBezTo>
                    <a:cubicBezTo>
                      <a:pt x="26742" y="3557"/>
                      <a:pt x="25763" y="4013"/>
                      <a:pt x="24328" y="4322"/>
                    </a:cubicBezTo>
                    <a:cubicBezTo>
                      <a:pt x="23457" y="4509"/>
                      <a:pt x="22585" y="4603"/>
                      <a:pt x="21700" y="4603"/>
                    </a:cubicBezTo>
                    <a:lnTo>
                      <a:pt x="15437" y="4603"/>
                    </a:lnTo>
                    <a:lnTo>
                      <a:pt x="15437" y="3195"/>
                    </a:lnTo>
                    <a:cubicBezTo>
                      <a:pt x="15437" y="3182"/>
                      <a:pt x="15423" y="3168"/>
                      <a:pt x="15423" y="3155"/>
                    </a:cubicBezTo>
                    <a:cubicBezTo>
                      <a:pt x="15464" y="3101"/>
                      <a:pt x="15490" y="3048"/>
                      <a:pt x="15504" y="3007"/>
                    </a:cubicBezTo>
                    <a:cubicBezTo>
                      <a:pt x="15531" y="2954"/>
                      <a:pt x="15544" y="2900"/>
                      <a:pt x="15544" y="2846"/>
                    </a:cubicBezTo>
                    <a:lnTo>
                      <a:pt x="15544" y="2833"/>
                    </a:lnTo>
                    <a:lnTo>
                      <a:pt x="1664" y="1036"/>
                    </a:lnTo>
                    <a:lnTo>
                      <a:pt x="148" y="111"/>
                    </a:lnTo>
                    <a:cubicBezTo>
                      <a:pt x="2052" y="84"/>
                      <a:pt x="4145" y="70"/>
                      <a:pt x="6036" y="70"/>
                    </a:cubicBezTo>
                    <a:cubicBezTo>
                      <a:pt x="7001" y="70"/>
                      <a:pt x="8101" y="57"/>
                      <a:pt x="9268" y="57"/>
                    </a:cubicBezTo>
                    <a:lnTo>
                      <a:pt x="10488" y="57"/>
                    </a:lnTo>
                    <a:cubicBezTo>
                      <a:pt x="11530" y="52"/>
                      <a:pt x="12591" y="48"/>
                      <a:pt x="13642" y="48"/>
                    </a:cubicBezTo>
                    <a:close/>
                    <a:moveTo>
                      <a:pt x="12740" y="0"/>
                    </a:moveTo>
                    <a:cubicBezTo>
                      <a:pt x="11987" y="0"/>
                      <a:pt x="11232" y="1"/>
                      <a:pt x="10488" y="3"/>
                    </a:cubicBezTo>
                    <a:lnTo>
                      <a:pt x="9254" y="17"/>
                    </a:lnTo>
                    <a:lnTo>
                      <a:pt x="6036" y="17"/>
                    </a:lnTo>
                    <a:cubicBezTo>
                      <a:pt x="4118" y="17"/>
                      <a:pt x="1999" y="30"/>
                      <a:pt x="68" y="57"/>
                    </a:cubicBezTo>
                    <a:lnTo>
                      <a:pt x="1" y="57"/>
                    </a:lnTo>
                    <a:lnTo>
                      <a:pt x="1637" y="1076"/>
                    </a:lnTo>
                    <a:lnTo>
                      <a:pt x="15490" y="2860"/>
                    </a:lnTo>
                    <a:cubicBezTo>
                      <a:pt x="15490" y="2900"/>
                      <a:pt x="15490" y="2940"/>
                      <a:pt x="15464" y="2994"/>
                    </a:cubicBezTo>
                    <a:cubicBezTo>
                      <a:pt x="15450" y="3034"/>
                      <a:pt x="15423" y="3074"/>
                      <a:pt x="15383" y="3141"/>
                    </a:cubicBezTo>
                    <a:lnTo>
                      <a:pt x="15370" y="3141"/>
                    </a:lnTo>
                    <a:lnTo>
                      <a:pt x="15370" y="3155"/>
                    </a:lnTo>
                    <a:cubicBezTo>
                      <a:pt x="15383" y="3168"/>
                      <a:pt x="15383" y="3182"/>
                      <a:pt x="15383" y="3195"/>
                    </a:cubicBezTo>
                    <a:lnTo>
                      <a:pt x="15383" y="4643"/>
                    </a:lnTo>
                    <a:lnTo>
                      <a:pt x="21700" y="4643"/>
                    </a:lnTo>
                    <a:cubicBezTo>
                      <a:pt x="22585" y="4643"/>
                      <a:pt x="23470" y="4550"/>
                      <a:pt x="24342" y="4362"/>
                    </a:cubicBezTo>
                    <a:cubicBezTo>
                      <a:pt x="25777" y="4053"/>
                      <a:pt x="26756" y="3584"/>
                      <a:pt x="27225" y="3343"/>
                    </a:cubicBezTo>
                    <a:cubicBezTo>
                      <a:pt x="27306" y="3289"/>
                      <a:pt x="27373" y="3249"/>
                      <a:pt x="27440" y="3208"/>
                    </a:cubicBezTo>
                    <a:cubicBezTo>
                      <a:pt x="27480" y="3182"/>
                      <a:pt x="27507" y="3168"/>
                      <a:pt x="27534" y="3155"/>
                    </a:cubicBezTo>
                    <a:cubicBezTo>
                      <a:pt x="27601" y="3101"/>
                      <a:pt x="27668" y="3061"/>
                      <a:pt x="27735" y="3021"/>
                    </a:cubicBezTo>
                    <a:cubicBezTo>
                      <a:pt x="27815" y="2954"/>
                      <a:pt x="27882" y="2900"/>
                      <a:pt x="27936" y="2846"/>
                    </a:cubicBezTo>
                    <a:cubicBezTo>
                      <a:pt x="27990" y="2793"/>
                      <a:pt x="28016" y="2739"/>
                      <a:pt x="28016" y="2712"/>
                    </a:cubicBezTo>
                    <a:cubicBezTo>
                      <a:pt x="28016" y="2699"/>
                      <a:pt x="28016" y="2685"/>
                      <a:pt x="28016" y="2685"/>
                    </a:cubicBezTo>
                    <a:lnTo>
                      <a:pt x="28003" y="2685"/>
                    </a:lnTo>
                    <a:lnTo>
                      <a:pt x="28003" y="2672"/>
                    </a:lnTo>
                    <a:cubicBezTo>
                      <a:pt x="28003" y="2659"/>
                      <a:pt x="28003" y="2659"/>
                      <a:pt x="28003" y="2659"/>
                    </a:cubicBezTo>
                    <a:cubicBezTo>
                      <a:pt x="28003" y="2632"/>
                      <a:pt x="27990" y="2605"/>
                      <a:pt x="27976" y="2578"/>
                    </a:cubicBezTo>
                    <a:cubicBezTo>
                      <a:pt x="27936" y="2511"/>
                      <a:pt x="27882" y="2444"/>
                      <a:pt x="27815" y="2350"/>
                    </a:cubicBezTo>
                    <a:cubicBezTo>
                      <a:pt x="27721" y="2243"/>
                      <a:pt x="27587" y="2109"/>
                      <a:pt x="27453" y="1975"/>
                    </a:cubicBezTo>
                    <a:cubicBezTo>
                      <a:pt x="27373" y="1908"/>
                      <a:pt x="27306" y="1841"/>
                      <a:pt x="27225" y="1787"/>
                    </a:cubicBezTo>
                    <a:cubicBezTo>
                      <a:pt x="26809" y="1452"/>
                      <a:pt x="25951" y="835"/>
                      <a:pt x="24771" y="486"/>
                    </a:cubicBezTo>
                    <a:cubicBezTo>
                      <a:pt x="24650" y="446"/>
                      <a:pt x="24503" y="419"/>
                      <a:pt x="24328" y="392"/>
                    </a:cubicBezTo>
                    <a:cubicBezTo>
                      <a:pt x="22458" y="55"/>
                      <a:pt x="17619" y="0"/>
                      <a:pt x="1274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3"/>
              <p:cNvSpPr/>
              <p:nvPr/>
            </p:nvSpPr>
            <p:spPr>
              <a:xfrm>
                <a:off x="4715493" y="3985271"/>
                <a:ext cx="2386804" cy="464089"/>
              </a:xfrm>
              <a:custGeom>
                <a:rect b="b" l="l" r="r" t="t"/>
                <a:pathLst>
                  <a:path extrusionOk="0" h="4574" w="23524">
                    <a:moveTo>
                      <a:pt x="20157" y="3165"/>
                    </a:moveTo>
                    <a:cubicBezTo>
                      <a:pt x="20143" y="3165"/>
                      <a:pt x="20143" y="3179"/>
                      <a:pt x="20143" y="3192"/>
                    </a:cubicBezTo>
                    <a:lnTo>
                      <a:pt x="20143" y="3380"/>
                    </a:lnTo>
                    <a:lnTo>
                      <a:pt x="18789" y="3380"/>
                    </a:lnTo>
                    <a:cubicBezTo>
                      <a:pt x="18762" y="3366"/>
                      <a:pt x="18507" y="3273"/>
                      <a:pt x="18212" y="3165"/>
                    </a:cubicBezTo>
                    <a:close/>
                    <a:moveTo>
                      <a:pt x="20211" y="3098"/>
                    </a:moveTo>
                    <a:cubicBezTo>
                      <a:pt x="20197" y="3112"/>
                      <a:pt x="20184" y="3112"/>
                      <a:pt x="20184" y="3112"/>
                    </a:cubicBezTo>
                    <a:lnTo>
                      <a:pt x="18092" y="3112"/>
                    </a:lnTo>
                    <a:lnTo>
                      <a:pt x="18092" y="3152"/>
                    </a:lnTo>
                    <a:cubicBezTo>
                      <a:pt x="18454" y="3299"/>
                      <a:pt x="18776" y="3420"/>
                      <a:pt x="18776" y="3420"/>
                    </a:cubicBezTo>
                    <a:lnTo>
                      <a:pt x="20197" y="3420"/>
                    </a:lnTo>
                    <a:lnTo>
                      <a:pt x="20197" y="3192"/>
                    </a:lnTo>
                    <a:cubicBezTo>
                      <a:pt x="20197" y="3179"/>
                      <a:pt x="20197" y="3179"/>
                      <a:pt x="20197" y="3165"/>
                    </a:cubicBezTo>
                    <a:cubicBezTo>
                      <a:pt x="20197" y="3165"/>
                      <a:pt x="20197" y="3152"/>
                      <a:pt x="20197" y="3152"/>
                    </a:cubicBezTo>
                    <a:lnTo>
                      <a:pt x="20211" y="3152"/>
                    </a:lnTo>
                    <a:cubicBezTo>
                      <a:pt x="20211" y="3152"/>
                      <a:pt x="20224" y="3138"/>
                      <a:pt x="20224" y="3138"/>
                    </a:cubicBezTo>
                    <a:lnTo>
                      <a:pt x="20211" y="3098"/>
                    </a:lnTo>
                    <a:close/>
                    <a:moveTo>
                      <a:pt x="10273" y="41"/>
                    </a:moveTo>
                    <a:lnTo>
                      <a:pt x="11319" y="1180"/>
                    </a:lnTo>
                    <a:lnTo>
                      <a:pt x="11359" y="1221"/>
                    </a:lnTo>
                    <a:lnTo>
                      <a:pt x="15181" y="2267"/>
                    </a:lnTo>
                    <a:lnTo>
                      <a:pt x="20626" y="2267"/>
                    </a:lnTo>
                    <a:cubicBezTo>
                      <a:pt x="20626" y="2294"/>
                      <a:pt x="20613" y="2307"/>
                      <a:pt x="20599" y="2320"/>
                    </a:cubicBezTo>
                    <a:cubicBezTo>
                      <a:pt x="20559" y="2361"/>
                      <a:pt x="20532" y="2387"/>
                      <a:pt x="20479" y="2441"/>
                    </a:cubicBezTo>
                    <a:lnTo>
                      <a:pt x="20452" y="2455"/>
                    </a:lnTo>
                    <a:lnTo>
                      <a:pt x="20479" y="2468"/>
                    </a:lnTo>
                    <a:cubicBezTo>
                      <a:pt x="20479" y="2468"/>
                      <a:pt x="20479" y="2481"/>
                      <a:pt x="20479" y="2481"/>
                    </a:cubicBezTo>
                    <a:lnTo>
                      <a:pt x="20465" y="2481"/>
                    </a:lnTo>
                    <a:lnTo>
                      <a:pt x="20304" y="2696"/>
                    </a:lnTo>
                    <a:lnTo>
                      <a:pt x="19151" y="2696"/>
                    </a:lnTo>
                    <a:lnTo>
                      <a:pt x="19151" y="2736"/>
                    </a:lnTo>
                    <a:cubicBezTo>
                      <a:pt x="19312" y="2763"/>
                      <a:pt x="19513" y="2790"/>
                      <a:pt x="19714" y="2830"/>
                    </a:cubicBezTo>
                    <a:cubicBezTo>
                      <a:pt x="19835" y="2843"/>
                      <a:pt x="19942" y="2857"/>
                      <a:pt x="20063" y="2884"/>
                    </a:cubicBezTo>
                    <a:lnTo>
                      <a:pt x="20103" y="2924"/>
                    </a:lnTo>
                    <a:cubicBezTo>
                      <a:pt x="20130" y="2951"/>
                      <a:pt x="20170" y="2964"/>
                      <a:pt x="20251" y="2991"/>
                    </a:cubicBezTo>
                    <a:cubicBezTo>
                      <a:pt x="20304" y="3004"/>
                      <a:pt x="20385" y="3031"/>
                      <a:pt x="20479" y="3045"/>
                    </a:cubicBezTo>
                    <a:lnTo>
                      <a:pt x="20492" y="3045"/>
                    </a:lnTo>
                    <a:cubicBezTo>
                      <a:pt x="20734" y="2964"/>
                      <a:pt x="21176" y="2870"/>
                      <a:pt x="21860" y="2803"/>
                    </a:cubicBezTo>
                    <a:cubicBezTo>
                      <a:pt x="22329" y="2750"/>
                      <a:pt x="22853" y="2723"/>
                      <a:pt x="23429" y="2723"/>
                    </a:cubicBezTo>
                    <a:cubicBezTo>
                      <a:pt x="23429" y="2723"/>
                      <a:pt x="23443" y="2723"/>
                      <a:pt x="23456" y="2736"/>
                    </a:cubicBezTo>
                    <a:cubicBezTo>
                      <a:pt x="23469" y="2750"/>
                      <a:pt x="23483" y="2763"/>
                      <a:pt x="23483" y="2776"/>
                    </a:cubicBezTo>
                    <a:lnTo>
                      <a:pt x="23483" y="4345"/>
                    </a:lnTo>
                    <a:cubicBezTo>
                      <a:pt x="23469" y="4359"/>
                      <a:pt x="23469" y="4386"/>
                      <a:pt x="23456" y="4399"/>
                    </a:cubicBezTo>
                    <a:cubicBezTo>
                      <a:pt x="23443" y="4413"/>
                      <a:pt x="23429" y="4413"/>
                      <a:pt x="23429" y="4413"/>
                    </a:cubicBezTo>
                    <a:cubicBezTo>
                      <a:pt x="22893" y="4413"/>
                      <a:pt x="22397" y="4386"/>
                      <a:pt x="21954" y="4345"/>
                    </a:cubicBezTo>
                    <a:lnTo>
                      <a:pt x="21927" y="4345"/>
                    </a:lnTo>
                    <a:lnTo>
                      <a:pt x="21927" y="4533"/>
                    </a:lnTo>
                    <a:lnTo>
                      <a:pt x="19915" y="4533"/>
                    </a:lnTo>
                    <a:cubicBezTo>
                      <a:pt x="18601" y="4533"/>
                      <a:pt x="11762" y="4265"/>
                      <a:pt x="7819" y="3675"/>
                    </a:cubicBezTo>
                    <a:cubicBezTo>
                      <a:pt x="6987" y="3554"/>
                      <a:pt x="6330" y="3420"/>
                      <a:pt x="5874" y="3286"/>
                    </a:cubicBezTo>
                    <a:cubicBezTo>
                      <a:pt x="3500" y="2589"/>
                      <a:pt x="1824" y="1972"/>
                      <a:pt x="899" y="1462"/>
                    </a:cubicBezTo>
                    <a:cubicBezTo>
                      <a:pt x="711" y="1355"/>
                      <a:pt x="536" y="1261"/>
                      <a:pt x="416" y="1154"/>
                    </a:cubicBezTo>
                    <a:cubicBezTo>
                      <a:pt x="376" y="1127"/>
                      <a:pt x="335" y="1100"/>
                      <a:pt x="308" y="1073"/>
                    </a:cubicBezTo>
                    <a:cubicBezTo>
                      <a:pt x="215" y="993"/>
                      <a:pt x="148" y="926"/>
                      <a:pt x="107" y="859"/>
                    </a:cubicBezTo>
                    <a:cubicBezTo>
                      <a:pt x="94" y="832"/>
                      <a:pt x="80" y="818"/>
                      <a:pt x="67" y="792"/>
                    </a:cubicBezTo>
                    <a:lnTo>
                      <a:pt x="67" y="792"/>
                    </a:lnTo>
                    <a:cubicBezTo>
                      <a:pt x="1797" y="1167"/>
                      <a:pt x="4707" y="1784"/>
                      <a:pt x="5177" y="1811"/>
                    </a:cubicBezTo>
                    <a:lnTo>
                      <a:pt x="5230" y="1824"/>
                    </a:lnTo>
                    <a:lnTo>
                      <a:pt x="5686" y="1824"/>
                    </a:lnTo>
                    <a:cubicBezTo>
                      <a:pt x="5753" y="1811"/>
                      <a:pt x="5820" y="1811"/>
                      <a:pt x="5874" y="1797"/>
                    </a:cubicBezTo>
                    <a:cubicBezTo>
                      <a:pt x="6102" y="1757"/>
                      <a:pt x="6276" y="1677"/>
                      <a:pt x="6397" y="1543"/>
                    </a:cubicBezTo>
                    <a:cubicBezTo>
                      <a:pt x="6411" y="1529"/>
                      <a:pt x="6437" y="1489"/>
                      <a:pt x="6464" y="1462"/>
                    </a:cubicBezTo>
                    <a:cubicBezTo>
                      <a:pt x="6478" y="1435"/>
                      <a:pt x="6491" y="1408"/>
                      <a:pt x="6504" y="1382"/>
                    </a:cubicBezTo>
                    <a:lnTo>
                      <a:pt x="6518" y="1355"/>
                    </a:lnTo>
                    <a:lnTo>
                      <a:pt x="201" y="537"/>
                    </a:lnTo>
                    <a:cubicBezTo>
                      <a:pt x="228" y="523"/>
                      <a:pt x="255" y="523"/>
                      <a:pt x="295" y="510"/>
                    </a:cubicBezTo>
                    <a:cubicBezTo>
                      <a:pt x="416" y="483"/>
                      <a:pt x="563" y="456"/>
                      <a:pt x="751" y="429"/>
                    </a:cubicBezTo>
                    <a:cubicBezTo>
                      <a:pt x="899" y="416"/>
                      <a:pt x="1073" y="389"/>
                      <a:pt x="1274" y="376"/>
                    </a:cubicBezTo>
                    <a:cubicBezTo>
                      <a:pt x="2535" y="255"/>
                      <a:pt x="4748" y="148"/>
                      <a:pt x="7819" y="81"/>
                    </a:cubicBezTo>
                    <a:cubicBezTo>
                      <a:pt x="8583" y="67"/>
                      <a:pt x="9415" y="54"/>
                      <a:pt x="10273" y="41"/>
                    </a:cubicBezTo>
                    <a:close/>
                    <a:moveTo>
                      <a:pt x="10273" y="0"/>
                    </a:moveTo>
                    <a:cubicBezTo>
                      <a:pt x="9415" y="14"/>
                      <a:pt x="8597" y="27"/>
                      <a:pt x="7819" y="54"/>
                    </a:cubicBezTo>
                    <a:cubicBezTo>
                      <a:pt x="4748" y="121"/>
                      <a:pt x="2535" y="215"/>
                      <a:pt x="1274" y="336"/>
                    </a:cubicBezTo>
                    <a:cubicBezTo>
                      <a:pt x="1073" y="362"/>
                      <a:pt x="899" y="376"/>
                      <a:pt x="751" y="403"/>
                    </a:cubicBezTo>
                    <a:cubicBezTo>
                      <a:pt x="563" y="429"/>
                      <a:pt x="402" y="456"/>
                      <a:pt x="282" y="483"/>
                    </a:cubicBezTo>
                    <a:cubicBezTo>
                      <a:pt x="201" y="496"/>
                      <a:pt x="148" y="523"/>
                      <a:pt x="94" y="537"/>
                    </a:cubicBezTo>
                    <a:lnTo>
                      <a:pt x="94" y="577"/>
                    </a:lnTo>
                    <a:lnTo>
                      <a:pt x="6451" y="1395"/>
                    </a:lnTo>
                    <a:cubicBezTo>
                      <a:pt x="6451" y="1408"/>
                      <a:pt x="6437" y="1435"/>
                      <a:pt x="6424" y="1449"/>
                    </a:cubicBezTo>
                    <a:cubicBezTo>
                      <a:pt x="6411" y="1475"/>
                      <a:pt x="6384" y="1502"/>
                      <a:pt x="6357" y="1529"/>
                    </a:cubicBezTo>
                    <a:cubicBezTo>
                      <a:pt x="6250" y="1650"/>
                      <a:pt x="6089" y="1730"/>
                      <a:pt x="5874" y="1771"/>
                    </a:cubicBezTo>
                    <a:cubicBezTo>
                      <a:pt x="5807" y="1771"/>
                      <a:pt x="5753" y="1784"/>
                      <a:pt x="5686" y="1784"/>
                    </a:cubicBezTo>
                    <a:cubicBezTo>
                      <a:pt x="5619" y="1791"/>
                      <a:pt x="5549" y="1794"/>
                      <a:pt x="5473" y="1794"/>
                    </a:cubicBezTo>
                    <a:cubicBezTo>
                      <a:pt x="5398" y="1794"/>
                      <a:pt x="5318" y="1791"/>
                      <a:pt x="5230" y="1784"/>
                    </a:cubicBezTo>
                    <a:lnTo>
                      <a:pt x="5190" y="1784"/>
                    </a:lnTo>
                    <a:cubicBezTo>
                      <a:pt x="4707" y="1744"/>
                      <a:pt x="1757" y="1113"/>
                      <a:pt x="40" y="751"/>
                    </a:cubicBezTo>
                    <a:lnTo>
                      <a:pt x="0" y="738"/>
                    </a:lnTo>
                    <a:lnTo>
                      <a:pt x="13" y="778"/>
                    </a:lnTo>
                    <a:cubicBezTo>
                      <a:pt x="27" y="805"/>
                      <a:pt x="54" y="845"/>
                      <a:pt x="67" y="885"/>
                    </a:cubicBezTo>
                    <a:cubicBezTo>
                      <a:pt x="121" y="952"/>
                      <a:pt x="188" y="1020"/>
                      <a:pt x="282" y="1100"/>
                    </a:cubicBezTo>
                    <a:cubicBezTo>
                      <a:pt x="308" y="1127"/>
                      <a:pt x="349" y="1167"/>
                      <a:pt x="389" y="1194"/>
                    </a:cubicBezTo>
                    <a:cubicBezTo>
                      <a:pt x="523" y="1288"/>
                      <a:pt x="684" y="1395"/>
                      <a:pt x="872" y="1502"/>
                    </a:cubicBezTo>
                    <a:cubicBezTo>
                      <a:pt x="1811" y="2012"/>
                      <a:pt x="3487" y="2629"/>
                      <a:pt x="5861" y="3326"/>
                    </a:cubicBezTo>
                    <a:cubicBezTo>
                      <a:pt x="6330" y="3460"/>
                      <a:pt x="6987" y="3594"/>
                      <a:pt x="7819" y="3715"/>
                    </a:cubicBezTo>
                    <a:cubicBezTo>
                      <a:pt x="11762" y="4305"/>
                      <a:pt x="18601" y="4573"/>
                      <a:pt x="19915" y="4573"/>
                    </a:cubicBezTo>
                    <a:lnTo>
                      <a:pt x="21981" y="4573"/>
                    </a:lnTo>
                    <a:lnTo>
                      <a:pt x="21981" y="4399"/>
                    </a:lnTo>
                    <a:cubicBezTo>
                      <a:pt x="22423" y="4439"/>
                      <a:pt x="22906" y="4453"/>
                      <a:pt x="23429" y="4453"/>
                    </a:cubicBezTo>
                    <a:cubicBezTo>
                      <a:pt x="23456" y="4453"/>
                      <a:pt x="23469" y="4453"/>
                      <a:pt x="23483" y="4439"/>
                    </a:cubicBezTo>
                    <a:cubicBezTo>
                      <a:pt x="23510" y="4413"/>
                      <a:pt x="23523" y="4359"/>
                      <a:pt x="23523" y="4359"/>
                    </a:cubicBezTo>
                    <a:lnTo>
                      <a:pt x="23523" y="2776"/>
                    </a:lnTo>
                    <a:cubicBezTo>
                      <a:pt x="23523" y="2750"/>
                      <a:pt x="23510" y="2723"/>
                      <a:pt x="23483" y="2709"/>
                    </a:cubicBezTo>
                    <a:cubicBezTo>
                      <a:pt x="23469" y="2696"/>
                      <a:pt x="23456" y="2682"/>
                      <a:pt x="23429" y="2682"/>
                    </a:cubicBezTo>
                    <a:cubicBezTo>
                      <a:pt x="22853" y="2682"/>
                      <a:pt x="22329" y="2709"/>
                      <a:pt x="21860" y="2763"/>
                    </a:cubicBezTo>
                    <a:cubicBezTo>
                      <a:pt x="21176" y="2830"/>
                      <a:pt x="20734" y="2924"/>
                      <a:pt x="20479" y="3004"/>
                    </a:cubicBezTo>
                    <a:cubicBezTo>
                      <a:pt x="20398" y="2991"/>
                      <a:pt x="20318" y="2964"/>
                      <a:pt x="20264" y="2951"/>
                    </a:cubicBezTo>
                    <a:cubicBezTo>
                      <a:pt x="20184" y="2924"/>
                      <a:pt x="20143" y="2910"/>
                      <a:pt x="20143" y="2897"/>
                    </a:cubicBezTo>
                    <a:lnTo>
                      <a:pt x="20076" y="2843"/>
                    </a:lnTo>
                    <a:cubicBezTo>
                      <a:pt x="19956" y="2817"/>
                      <a:pt x="19848" y="2803"/>
                      <a:pt x="19728" y="2790"/>
                    </a:cubicBezTo>
                    <a:cubicBezTo>
                      <a:pt x="19620" y="2776"/>
                      <a:pt x="19513" y="2750"/>
                      <a:pt x="19406" y="2736"/>
                    </a:cubicBezTo>
                    <a:lnTo>
                      <a:pt x="20331" y="2736"/>
                    </a:lnTo>
                    <a:lnTo>
                      <a:pt x="20506" y="2522"/>
                    </a:lnTo>
                    <a:cubicBezTo>
                      <a:pt x="20506" y="2508"/>
                      <a:pt x="20519" y="2495"/>
                      <a:pt x="20519" y="2481"/>
                    </a:cubicBezTo>
                    <a:cubicBezTo>
                      <a:pt x="20519" y="2481"/>
                      <a:pt x="20519" y="2468"/>
                      <a:pt x="20519" y="2468"/>
                    </a:cubicBezTo>
                    <a:cubicBezTo>
                      <a:pt x="20559" y="2414"/>
                      <a:pt x="20599" y="2387"/>
                      <a:pt x="20640" y="2347"/>
                    </a:cubicBezTo>
                    <a:cubicBezTo>
                      <a:pt x="20667" y="2320"/>
                      <a:pt x="20680" y="2294"/>
                      <a:pt x="20680" y="2253"/>
                    </a:cubicBezTo>
                    <a:lnTo>
                      <a:pt x="20680" y="2240"/>
                    </a:lnTo>
                    <a:lnTo>
                      <a:pt x="15195" y="2240"/>
                    </a:lnTo>
                    <a:lnTo>
                      <a:pt x="11386" y="1194"/>
                    </a:lnTo>
                    <a:lnTo>
                      <a:pt x="10300" y="14"/>
                    </a:lnTo>
                    <a:lnTo>
                      <a:pt x="1028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3"/>
              <p:cNvSpPr/>
              <p:nvPr/>
            </p:nvSpPr>
            <p:spPr>
              <a:xfrm>
                <a:off x="6551051" y="4299602"/>
                <a:ext cx="216420" cy="32772"/>
              </a:xfrm>
              <a:custGeom>
                <a:rect b="b" l="l" r="r" t="t"/>
                <a:pathLst>
                  <a:path extrusionOk="0" h="323" w="2133">
                    <a:moveTo>
                      <a:pt x="2066" y="54"/>
                    </a:moveTo>
                    <a:cubicBezTo>
                      <a:pt x="2052" y="67"/>
                      <a:pt x="2052" y="81"/>
                      <a:pt x="2052" y="94"/>
                    </a:cubicBezTo>
                    <a:lnTo>
                      <a:pt x="2052" y="282"/>
                    </a:lnTo>
                    <a:lnTo>
                      <a:pt x="698" y="282"/>
                    </a:lnTo>
                    <a:cubicBezTo>
                      <a:pt x="671" y="268"/>
                      <a:pt x="416" y="175"/>
                      <a:pt x="121" y="54"/>
                    </a:cubicBezTo>
                    <a:close/>
                    <a:moveTo>
                      <a:pt x="2120" y="0"/>
                    </a:moveTo>
                    <a:cubicBezTo>
                      <a:pt x="2106" y="14"/>
                      <a:pt x="2093" y="14"/>
                      <a:pt x="2093" y="14"/>
                    </a:cubicBezTo>
                    <a:lnTo>
                      <a:pt x="1" y="14"/>
                    </a:lnTo>
                    <a:lnTo>
                      <a:pt x="1" y="54"/>
                    </a:lnTo>
                    <a:cubicBezTo>
                      <a:pt x="363" y="201"/>
                      <a:pt x="685" y="322"/>
                      <a:pt x="685" y="322"/>
                    </a:cubicBezTo>
                    <a:lnTo>
                      <a:pt x="2106" y="322"/>
                    </a:lnTo>
                    <a:lnTo>
                      <a:pt x="2106" y="94"/>
                    </a:lnTo>
                    <a:cubicBezTo>
                      <a:pt x="2106" y="81"/>
                      <a:pt x="2106" y="81"/>
                      <a:pt x="2106" y="67"/>
                    </a:cubicBezTo>
                    <a:cubicBezTo>
                      <a:pt x="2106" y="67"/>
                      <a:pt x="2106" y="54"/>
                      <a:pt x="2106" y="54"/>
                    </a:cubicBezTo>
                    <a:lnTo>
                      <a:pt x="2120" y="54"/>
                    </a:lnTo>
                    <a:cubicBezTo>
                      <a:pt x="2120" y="40"/>
                      <a:pt x="2133" y="40"/>
                      <a:pt x="2133" y="40"/>
                    </a:cubicBezTo>
                    <a:lnTo>
                      <a:pt x="212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3"/>
              <p:cNvSpPr/>
              <p:nvPr/>
            </p:nvSpPr>
            <p:spPr>
              <a:xfrm>
                <a:off x="5712869" y="3940323"/>
                <a:ext cx="1703758" cy="372976"/>
              </a:xfrm>
              <a:custGeom>
                <a:rect b="b" l="l" r="r" t="t"/>
                <a:pathLst>
                  <a:path extrusionOk="0" h="3676" w="16792">
                    <a:moveTo>
                      <a:pt x="617" y="54"/>
                    </a:moveTo>
                    <a:lnTo>
                      <a:pt x="2884" y="1449"/>
                    </a:lnTo>
                    <a:lnTo>
                      <a:pt x="16737" y="3233"/>
                    </a:lnTo>
                    <a:cubicBezTo>
                      <a:pt x="16737" y="3286"/>
                      <a:pt x="16737" y="3327"/>
                      <a:pt x="16711" y="3367"/>
                    </a:cubicBezTo>
                    <a:cubicBezTo>
                      <a:pt x="16697" y="3407"/>
                      <a:pt x="16670" y="3434"/>
                      <a:pt x="16644" y="3488"/>
                    </a:cubicBezTo>
                    <a:cubicBezTo>
                      <a:pt x="16644" y="3488"/>
                      <a:pt x="16630" y="3474"/>
                      <a:pt x="16630" y="3474"/>
                    </a:cubicBezTo>
                    <a:cubicBezTo>
                      <a:pt x="16603" y="3461"/>
                      <a:pt x="16576" y="3447"/>
                      <a:pt x="16550" y="3447"/>
                    </a:cubicBezTo>
                    <a:cubicBezTo>
                      <a:pt x="15772" y="3447"/>
                      <a:pt x="15048" y="3488"/>
                      <a:pt x="14417" y="3555"/>
                    </a:cubicBezTo>
                    <a:cubicBezTo>
                      <a:pt x="14162" y="3568"/>
                      <a:pt x="13921" y="3608"/>
                      <a:pt x="13693" y="3635"/>
                    </a:cubicBezTo>
                    <a:lnTo>
                      <a:pt x="13693" y="3219"/>
                    </a:lnTo>
                    <a:cubicBezTo>
                      <a:pt x="13693" y="3193"/>
                      <a:pt x="13680" y="3166"/>
                      <a:pt x="13653" y="3152"/>
                    </a:cubicBezTo>
                    <a:cubicBezTo>
                      <a:pt x="13639" y="3139"/>
                      <a:pt x="13613" y="3125"/>
                      <a:pt x="13599" y="3125"/>
                    </a:cubicBezTo>
                    <a:cubicBezTo>
                      <a:pt x="13023" y="3125"/>
                      <a:pt x="12499" y="3152"/>
                      <a:pt x="12017" y="3206"/>
                    </a:cubicBezTo>
                    <a:cubicBezTo>
                      <a:pt x="11346" y="3273"/>
                      <a:pt x="10904" y="3367"/>
                      <a:pt x="10649" y="3447"/>
                    </a:cubicBezTo>
                    <a:cubicBezTo>
                      <a:pt x="10555" y="3434"/>
                      <a:pt x="10488" y="3407"/>
                      <a:pt x="10434" y="3394"/>
                    </a:cubicBezTo>
                    <a:cubicBezTo>
                      <a:pt x="10354" y="3367"/>
                      <a:pt x="10313" y="3353"/>
                      <a:pt x="10300" y="3340"/>
                    </a:cubicBezTo>
                    <a:lnTo>
                      <a:pt x="10246" y="3286"/>
                    </a:lnTo>
                    <a:cubicBezTo>
                      <a:pt x="10126" y="3260"/>
                      <a:pt x="10005" y="3246"/>
                      <a:pt x="9884" y="3233"/>
                    </a:cubicBezTo>
                    <a:cubicBezTo>
                      <a:pt x="9790" y="3219"/>
                      <a:pt x="9683" y="3193"/>
                      <a:pt x="9576" y="3179"/>
                    </a:cubicBezTo>
                    <a:lnTo>
                      <a:pt x="10488" y="3179"/>
                    </a:lnTo>
                    <a:lnTo>
                      <a:pt x="10676" y="2965"/>
                    </a:lnTo>
                    <a:cubicBezTo>
                      <a:pt x="10676" y="2951"/>
                      <a:pt x="10689" y="2938"/>
                      <a:pt x="10689" y="2924"/>
                    </a:cubicBezTo>
                    <a:cubicBezTo>
                      <a:pt x="10689" y="2924"/>
                      <a:pt x="10689" y="2911"/>
                      <a:pt x="10689" y="2911"/>
                    </a:cubicBezTo>
                    <a:cubicBezTo>
                      <a:pt x="10729" y="2857"/>
                      <a:pt x="10769" y="2830"/>
                      <a:pt x="10796" y="2790"/>
                    </a:cubicBezTo>
                    <a:cubicBezTo>
                      <a:pt x="10837" y="2763"/>
                      <a:pt x="10837" y="2737"/>
                      <a:pt x="10837" y="2696"/>
                    </a:cubicBezTo>
                    <a:lnTo>
                      <a:pt x="10837" y="2683"/>
                    </a:lnTo>
                    <a:lnTo>
                      <a:pt x="5351" y="2683"/>
                    </a:lnTo>
                    <a:lnTo>
                      <a:pt x="1556" y="1637"/>
                    </a:lnTo>
                    <a:lnTo>
                      <a:pt x="94" y="54"/>
                    </a:lnTo>
                    <a:close/>
                    <a:moveTo>
                      <a:pt x="0" y="1"/>
                    </a:moveTo>
                    <a:lnTo>
                      <a:pt x="1489" y="1623"/>
                    </a:lnTo>
                    <a:lnTo>
                      <a:pt x="1529" y="1664"/>
                    </a:lnTo>
                    <a:lnTo>
                      <a:pt x="5351" y="2710"/>
                    </a:lnTo>
                    <a:lnTo>
                      <a:pt x="10796" y="2710"/>
                    </a:lnTo>
                    <a:cubicBezTo>
                      <a:pt x="10796" y="2737"/>
                      <a:pt x="10796" y="2750"/>
                      <a:pt x="10769" y="2763"/>
                    </a:cubicBezTo>
                    <a:cubicBezTo>
                      <a:pt x="10743" y="2804"/>
                      <a:pt x="10702" y="2830"/>
                      <a:pt x="10649" y="2884"/>
                    </a:cubicBezTo>
                    <a:lnTo>
                      <a:pt x="10635" y="2898"/>
                    </a:lnTo>
                    <a:lnTo>
                      <a:pt x="10649" y="2911"/>
                    </a:lnTo>
                    <a:cubicBezTo>
                      <a:pt x="10649" y="2911"/>
                      <a:pt x="10649" y="2924"/>
                      <a:pt x="10649" y="2924"/>
                    </a:cubicBezTo>
                    <a:lnTo>
                      <a:pt x="10635" y="2924"/>
                    </a:lnTo>
                    <a:lnTo>
                      <a:pt x="10474" y="3139"/>
                    </a:lnTo>
                    <a:lnTo>
                      <a:pt x="9334" y="3139"/>
                    </a:lnTo>
                    <a:lnTo>
                      <a:pt x="9321" y="3179"/>
                    </a:lnTo>
                    <a:cubicBezTo>
                      <a:pt x="9482" y="3206"/>
                      <a:pt x="9683" y="3233"/>
                      <a:pt x="9884" y="3260"/>
                    </a:cubicBezTo>
                    <a:cubicBezTo>
                      <a:pt x="10005" y="3286"/>
                      <a:pt x="10126" y="3300"/>
                      <a:pt x="10233" y="3313"/>
                    </a:cubicBezTo>
                    <a:lnTo>
                      <a:pt x="10273" y="3367"/>
                    </a:lnTo>
                    <a:cubicBezTo>
                      <a:pt x="10300" y="3394"/>
                      <a:pt x="10354" y="3407"/>
                      <a:pt x="10434" y="3434"/>
                    </a:cubicBezTo>
                    <a:cubicBezTo>
                      <a:pt x="10488" y="3447"/>
                      <a:pt x="10555" y="3474"/>
                      <a:pt x="10649" y="3488"/>
                    </a:cubicBezTo>
                    <a:lnTo>
                      <a:pt x="10662" y="3488"/>
                    </a:lnTo>
                    <a:cubicBezTo>
                      <a:pt x="10904" y="3407"/>
                      <a:pt x="11346" y="3313"/>
                      <a:pt x="12030" y="3246"/>
                    </a:cubicBezTo>
                    <a:cubicBezTo>
                      <a:pt x="12499" y="3193"/>
                      <a:pt x="13023" y="3166"/>
                      <a:pt x="13599" y="3166"/>
                    </a:cubicBezTo>
                    <a:cubicBezTo>
                      <a:pt x="13613" y="3166"/>
                      <a:pt x="13626" y="3166"/>
                      <a:pt x="13626" y="3179"/>
                    </a:cubicBezTo>
                    <a:cubicBezTo>
                      <a:pt x="13639" y="3193"/>
                      <a:pt x="13653" y="3206"/>
                      <a:pt x="13653" y="3219"/>
                    </a:cubicBezTo>
                    <a:lnTo>
                      <a:pt x="13653" y="3675"/>
                    </a:lnTo>
                    <a:lnTo>
                      <a:pt x="13680" y="3675"/>
                    </a:lnTo>
                    <a:cubicBezTo>
                      <a:pt x="13908" y="3635"/>
                      <a:pt x="14162" y="3608"/>
                      <a:pt x="14417" y="3581"/>
                    </a:cubicBezTo>
                    <a:cubicBezTo>
                      <a:pt x="15061" y="3514"/>
                      <a:pt x="15772" y="3488"/>
                      <a:pt x="16550" y="3474"/>
                    </a:cubicBezTo>
                    <a:cubicBezTo>
                      <a:pt x="16576" y="3474"/>
                      <a:pt x="16590" y="3488"/>
                      <a:pt x="16603" y="3501"/>
                    </a:cubicBezTo>
                    <a:cubicBezTo>
                      <a:pt x="16617" y="3501"/>
                      <a:pt x="16617" y="3514"/>
                      <a:pt x="16630" y="3528"/>
                    </a:cubicBezTo>
                    <a:lnTo>
                      <a:pt x="16644" y="3555"/>
                    </a:lnTo>
                    <a:lnTo>
                      <a:pt x="16657" y="3528"/>
                    </a:lnTo>
                    <a:cubicBezTo>
                      <a:pt x="16711" y="3461"/>
                      <a:pt x="16737" y="3421"/>
                      <a:pt x="16751" y="3367"/>
                    </a:cubicBezTo>
                    <a:cubicBezTo>
                      <a:pt x="16778" y="3313"/>
                      <a:pt x="16791" y="3273"/>
                      <a:pt x="16791" y="3206"/>
                    </a:cubicBezTo>
                    <a:lnTo>
                      <a:pt x="16791" y="3193"/>
                    </a:lnTo>
                    <a:lnTo>
                      <a:pt x="2911" y="1395"/>
                    </a:lnTo>
                    <a:lnTo>
                      <a:pt x="765" y="81"/>
                    </a:lnTo>
                    <a:lnTo>
                      <a:pt x="63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3"/>
              <p:cNvSpPr/>
              <p:nvPr/>
            </p:nvSpPr>
            <p:spPr>
              <a:xfrm>
                <a:off x="5868005" y="4083182"/>
                <a:ext cx="138902" cy="27395"/>
              </a:xfrm>
              <a:custGeom>
                <a:rect b="b" l="l" r="r" t="t"/>
                <a:pathLst>
                  <a:path extrusionOk="0" h="270" w="1369">
                    <a:moveTo>
                      <a:pt x="1368" y="1"/>
                    </a:moveTo>
                    <a:lnTo>
                      <a:pt x="0" y="229"/>
                    </a:lnTo>
                    <a:lnTo>
                      <a:pt x="14" y="269"/>
                    </a:lnTo>
                    <a:lnTo>
                      <a:pt x="1368" y="41"/>
                    </a:lnTo>
                    <a:lnTo>
                      <a:pt x="13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3"/>
              <p:cNvSpPr/>
              <p:nvPr/>
            </p:nvSpPr>
            <p:spPr>
              <a:xfrm>
                <a:off x="6770108" y="4298182"/>
                <a:ext cx="1522" cy="4261"/>
              </a:xfrm>
              <a:custGeom>
                <a:rect b="b" l="l" r="r" t="t"/>
                <a:pathLst>
                  <a:path extrusionOk="0" h="42" w="15">
                    <a:moveTo>
                      <a:pt x="14" y="41"/>
                    </a:moveTo>
                    <a:lnTo>
                      <a:pt x="1" y="1"/>
                    </a:lnTo>
                    <a:lnTo>
                      <a:pt x="1" y="1"/>
                    </a:lnTo>
                    <a:lnTo>
                      <a:pt x="14"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3"/>
              <p:cNvSpPr/>
              <p:nvPr/>
            </p:nvSpPr>
            <p:spPr>
              <a:xfrm>
                <a:off x="5869324" y="4085922"/>
                <a:ext cx="137583" cy="21916"/>
              </a:xfrm>
              <a:custGeom>
                <a:rect b="b" l="l" r="r" t="t"/>
                <a:pathLst>
                  <a:path extrusionOk="0" h="216" w="1356">
                    <a:moveTo>
                      <a:pt x="1355" y="1"/>
                    </a:moveTo>
                    <a:lnTo>
                      <a:pt x="1" y="21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3"/>
              <p:cNvSpPr/>
              <p:nvPr/>
            </p:nvSpPr>
            <p:spPr>
              <a:xfrm>
                <a:off x="6770108" y="4299602"/>
                <a:ext cx="1522" cy="1420"/>
              </a:xfrm>
              <a:custGeom>
                <a:rect b="b" l="l" r="r" t="t"/>
                <a:pathLst>
                  <a:path extrusionOk="0" h="14" w="15">
                    <a:moveTo>
                      <a:pt x="14" y="0"/>
                    </a:move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3"/>
              <p:cNvSpPr/>
              <p:nvPr/>
            </p:nvSpPr>
            <p:spPr>
              <a:xfrm>
                <a:off x="8464228" y="4109055"/>
                <a:ext cx="140221" cy="55906"/>
              </a:xfrm>
              <a:custGeom>
                <a:rect b="b" l="l" r="r" t="t"/>
                <a:pathLst>
                  <a:path extrusionOk="0" h="551" w="1382">
                    <a:moveTo>
                      <a:pt x="644" y="41"/>
                    </a:moveTo>
                    <a:cubicBezTo>
                      <a:pt x="886" y="188"/>
                      <a:pt x="1100" y="336"/>
                      <a:pt x="1301" y="510"/>
                    </a:cubicBezTo>
                    <a:lnTo>
                      <a:pt x="41" y="510"/>
                    </a:lnTo>
                    <a:lnTo>
                      <a:pt x="41" y="41"/>
                    </a:lnTo>
                    <a:close/>
                    <a:moveTo>
                      <a:pt x="14" y="1"/>
                    </a:moveTo>
                    <a:cubicBezTo>
                      <a:pt x="14" y="1"/>
                      <a:pt x="1" y="1"/>
                      <a:pt x="1" y="14"/>
                    </a:cubicBezTo>
                    <a:lnTo>
                      <a:pt x="1" y="524"/>
                    </a:lnTo>
                    <a:cubicBezTo>
                      <a:pt x="1" y="537"/>
                      <a:pt x="14" y="551"/>
                      <a:pt x="14" y="551"/>
                    </a:cubicBezTo>
                    <a:lnTo>
                      <a:pt x="1368" y="551"/>
                    </a:lnTo>
                    <a:cubicBezTo>
                      <a:pt x="1368" y="551"/>
                      <a:pt x="1382" y="551"/>
                      <a:pt x="1382" y="537"/>
                    </a:cubicBezTo>
                    <a:cubicBezTo>
                      <a:pt x="1382" y="524"/>
                      <a:pt x="1382" y="510"/>
                      <a:pt x="1382" y="510"/>
                    </a:cubicBezTo>
                    <a:lnTo>
                      <a:pt x="1355" y="497"/>
                    </a:lnTo>
                    <a:cubicBezTo>
                      <a:pt x="1141" y="323"/>
                      <a:pt x="913" y="148"/>
                      <a:pt x="65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3"/>
              <p:cNvSpPr/>
              <p:nvPr/>
            </p:nvSpPr>
            <p:spPr>
              <a:xfrm>
                <a:off x="8390769" y="4107736"/>
                <a:ext cx="69502" cy="57225"/>
              </a:xfrm>
              <a:custGeom>
                <a:rect b="b" l="l" r="r" t="t"/>
                <a:pathLst>
                  <a:path extrusionOk="0" h="564" w="685">
                    <a:moveTo>
                      <a:pt x="644" y="54"/>
                    </a:moveTo>
                    <a:lnTo>
                      <a:pt x="644" y="523"/>
                    </a:lnTo>
                    <a:lnTo>
                      <a:pt x="54" y="523"/>
                    </a:lnTo>
                    <a:lnTo>
                      <a:pt x="161" y="54"/>
                    </a:lnTo>
                    <a:close/>
                    <a:moveTo>
                      <a:pt x="134" y="0"/>
                    </a:moveTo>
                    <a:cubicBezTo>
                      <a:pt x="134" y="0"/>
                      <a:pt x="121" y="14"/>
                      <a:pt x="121" y="27"/>
                    </a:cubicBezTo>
                    <a:lnTo>
                      <a:pt x="14" y="537"/>
                    </a:lnTo>
                    <a:cubicBezTo>
                      <a:pt x="0" y="537"/>
                      <a:pt x="14" y="550"/>
                      <a:pt x="14" y="550"/>
                    </a:cubicBezTo>
                    <a:cubicBezTo>
                      <a:pt x="14" y="564"/>
                      <a:pt x="27" y="564"/>
                      <a:pt x="27" y="564"/>
                    </a:cubicBezTo>
                    <a:lnTo>
                      <a:pt x="658" y="564"/>
                    </a:lnTo>
                    <a:cubicBezTo>
                      <a:pt x="671" y="564"/>
                      <a:pt x="684" y="550"/>
                      <a:pt x="684" y="537"/>
                    </a:cubicBezTo>
                    <a:lnTo>
                      <a:pt x="684" y="27"/>
                    </a:lnTo>
                    <a:cubicBezTo>
                      <a:pt x="684" y="14"/>
                      <a:pt x="671" y="0"/>
                      <a:pt x="65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3"/>
              <p:cNvSpPr/>
              <p:nvPr/>
            </p:nvSpPr>
            <p:spPr>
              <a:xfrm>
                <a:off x="6940261" y="4290065"/>
                <a:ext cx="465408" cy="242292"/>
              </a:xfrm>
              <a:custGeom>
                <a:rect b="b" l="l" r="r" t="t"/>
                <a:pathLst>
                  <a:path extrusionOk="0" h="2388" w="4587">
                    <a:moveTo>
                      <a:pt x="4453" y="41"/>
                    </a:moveTo>
                    <a:cubicBezTo>
                      <a:pt x="4479" y="41"/>
                      <a:pt x="4493" y="54"/>
                      <a:pt x="4506" y="54"/>
                    </a:cubicBezTo>
                    <a:cubicBezTo>
                      <a:pt x="4533" y="81"/>
                      <a:pt x="4533" y="94"/>
                      <a:pt x="4533" y="121"/>
                    </a:cubicBezTo>
                    <a:lnTo>
                      <a:pt x="4533" y="2267"/>
                    </a:lnTo>
                    <a:cubicBezTo>
                      <a:pt x="4533" y="2294"/>
                      <a:pt x="4533" y="2320"/>
                      <a:pt x="4506" y="2334"/>
                    </a:cubicBezTo>
                    <a:cubicBezTo>
                      <a:pt x="4493" y="2347"/>
                      <a:pt x="4479" y="2347"/>
                      <a:pt x="4453" y="2347"/>
                    </a:cubicBezTo>
                    <a:cubicBezTo>
                      <a:pt x="3675" y="2347"/>
                      <a:pt x="2964" y="2320"/>
                      <a:pt x="2320" y="2253"/>
                    </a:cubicBezTo>
                    <a:cubicBezTo>
                      <a:pt x="912" y="2106"/>
                      <a:pt x="255" y="1851"/>
                      <a:pt x="94" y="1784"/>
                    </a:cubicBezTo>
                    <a:cubicBezTo>
                      <a:pt x="81" y="1784"/>
                      <a:pt x="81" y="1771"/>
                      <a:pt x="67" y="1757"/>
                    </a:cubicBezTo>
                    <a:cubicBezTo>
                      <a:pt x="67" y="1757"/>
                      <a:pt x="54" y="1744"/>
                      <a:pt x="54" y="1730"/>
                    </a:cubicBezTo>
                    <a:cubicBezTo>
                      <a:pt x="40" y="1730"/>
                      <a:pt x="40" y="1717"/>
                      <a:pt x="40" y="1704"/>
                    </a:cubicBezTo>
                    <a:lnTo>
                      <a:pt x="40" y="1382"/>
                    </a:lnTo>
                    <a:cubicBezTo>
                      <a:pt x="483" y="1422"/>
                      <a:pt x="979" y="1449"/>
                      <a:pt x="1502" y="1449"/>
                    </a:cubicBezTo>
                    <a:cubicBezTo>
                      <a:pt x="1516" y="1449"/>
                      <a:pt x="1542" y="1435"/>
                      <a:pt x="1556" y="1422"/>
                    </a:cubicBezTo>
                    <a:cubicBezTo>
                      <a:pt x="1583" y="1395"/>
                      <a:pt x="1596" y="1341"/>
                      <a:pt x="1596" y="1341"/>
                    </a:cubicBezTo>
                    <a:lnTo>
                      <a:pt x="1596" y="228"/>
                    </a:lnTo>
                    <a:cubicBezTo>
                      <a:pt x="1824" y="188"/>
                      <a:pt x="2065" y="161"/>
                      <a:pt x="2320" y="134"/>
                    </a:cubicBezTo>
                    <a:cubicBezTo>
                      <a:pt x="2964" y="81"/>
                      <a:pt x="3675" y="41"/>
                      <a:pt x="4453" y="41"/>
                    </a:cubicBezTo>
                    <a:close/>
                    <a:moveTo>
                      <a:pt x="4453" y="0"/>
                    </a:moveTo>
                    <a:cubicBezTo>
                      <a:pt x="3675" y="0"/>
                      <a:pt x="2951" y="41"/>
                      <a:pt x="2320" y="94"/>
                    </a:cubicBezTo>
                    <a:cubicBezTo>
                      <a:pt x="2052" y="121"/>
                      <a:pt x="1811" y="161"/>
                      <a:pt x="1569" y="188"/>
                    </a:cubicBezTo>
                    <a:lnTo>
                      <a:pt x="1556" y="202"/>
                    </a:lnTo>
                    <a:lnTo>
                      <a:pt x="1556" y="1341"/>
                    </a:lnTo>
                    <a:cubicBezTo>
                      <a:pt x="1556" y="1355"/>
                      <a:pt x="1542" y="1382"/>
                      <a:pt x="1529" y="1395"/>
                    </a:cubicBezTo>
                    <a:cubicBezTo>
                      <a:pt x="1529" y="1395"/>
                      <a:pt x="1516" y="1409"/>
                      <a:pt x="1502" y="1409"/>
                    </a:cubicBezTo>
                    <a:cubicBezTo>
                      <a:pt x="966" y="1409"/>
                      <a:pt x="470" y="1382"/>
                      <a:pt x="27" y="1341"/>
                    </a:cubicBezTo>
                    <a:lnTo>
                      <a:pt x="0" y="1341"/>
                    </a:lnTo>
                    <a:lnTo>
                      <a:pt x="0" y="1704"/>
                    </a:lnTo>
                    <a:cubicBezTo>
                      <a:pt x="0" y="1717"/>
                      <a:pt x="14" y="1744"/>
                      <a:pt x="14" y="1757"/>
                    </a:cubicBezTo>
                    <a:cubicBezTo>
                      <a:pt x="14" y="1771"/>
                      <a:pt x="27" y="1784"/>
                      <a:pt x="40" y="1797"/>
                    </a:cubicBezTo>
                    <a:cubicBezTo>
                      <a:pt x="54" y="1811"/>
                      <a:pt x="67" y="1811"/>
                      <a:pt x="81" y="1824"/>
                    </a:cubicBezTo>
                    <a:cubicBezTo>
                      <a:pt x="295" y="1918"/>
                      <a:pt x="939" y="2160"/>
                      <a:pt x="2320" y="2294"/>
                    </a:cubicBezTo>
                    <a:cubicBezTo>
                      <a:pt x="2951" y="2361"/>
                      <a:pt x="3675" y="2388"/>
                      <a:pt x="4453" y="2388"/>
                    </a:cubicBezTo>
                    <a:cubicBezTo>
                      <a:pt x="4479" y="2388"/>
                      <a:pt x="4506" y="2388"/>
                      <a:pt x="4533" y="2361"/>
                    </a:cubicBezTo>
                    <a:cubicBezTo>
                      <a:pt x="4560" y="2334"/>
                      <a:pt x="4587" y="2307"/>
                      <a:pt x="4587" y="2267"/>
                    </a:cubicBezTo>
                    <a:lnTo>
                      <a:pt x="4587" y="121"/>
                    </a:lnTo>
                    <a:cubicBezTo>
                      <a:pt x="4587" y="81"/>
                      <a:pt x="4560" y="54"/>
                      <a:pt x="4533" y="27"/>
                    </a:cubicBezTo>
                    <a:cubicBezTo>
                      <a:pt x="4506" y="14"/>
                      <a:pt x="4479" y="0"/>
                      <a:pt x="445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3"/>
              <p:cNvSpPr/>
              <p:nvPr/>
            </p:nvSpPr>
            <p:spPr>
              <a:xfrm>
                <a:off x="7391972" y="4291384"/>
                <a:ext cx="10958" cy="239654"/>
              </a:xfrm>
              <a:custGeom>
                <a:rect b="b" l="l" r="r" t="t"/>
                <a:pathLst>
                  <a:path extrusionOk="0" h="2362" w="108">
                    <a:moveTo>
                      <a:pt x="1" y="1"/>
                    </a:moveTo>
                    <a:lnTo>
                      <a:pt x="1" y="2361"/>
                    </a:lnTo>
                    <a:cubicBezTo>
                      <a:pt x="27" y="2361"/>
                      <a:pt x="54" y="2348"/>
                      <a:pt x="68" y="2334"/>
                    </a:cubicBezTo>
                    <a:cubicBezTo>
                      <a:pt x="95" y="2307"/>
                      <a:pt x="108" y="2281"/>
                      <a:pt x="108" y="2254"/>
                    </a:cubicBezTo>
                    <a:lnTo>
                      <a:pt x="108" y="108"/>
                    </a:lnTo>
                    <a:cubicBezTo>
                      <a:pt x="108" y="68"/>
                      <a:pt x="95" y="41"/>
                      <a:pt x="68" y="28"/>
                    </a:cubicBezTo>
                    <a:cubicBezTo>
                      <a:pt x="54" y="14"/>
                      <a:pt x="27" y="1"/>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3"/>
              <p:cNvSpPr/>
              <p:nvPr/>
            </p:nvSpPr>
            <p:spPr>
              <a:xfrm>
                <a:off x="6760571" y="4257394"/>
                <a:ext cx="341726" cy="179690"/>
              </a:xfrm>
              <a:custGeom>
                <a:rect b="b" l="l" r="r" t="t"/>
                <a:pathLst>
                  <a:path extrusionOk="0" h="1771" w="3368">
                    <a:moveTo>
                      <a:pt x="3273" y="41"/>
                    </a:moveTo>
                    <a:cubicBezTo>
                      <a:pt x="3287" y="41"/>
                      <a:pt x="3300" y="41"/>
                      <a:pt x="3300" y="54"/>
                    </a:cubicBezTo>
                    <a:cubicBezTo>
                      <a:pt x="3313" y="54"/>
                      <a:pt x="3327" y="68"/>
                      <a:pt x="3327" y="94"/>
                    </a:cubicBezTo>
                    <a:lnTo>
                      <a:pt x="3327" y="1663"/>
                    </a:lnTo>
                    <a:cubicBezTo>
                      <a:pt x="3327" y="1677"/>
                      <a:pt x="3313" y="1704"/>
                      <a:pt x="3300" y="1717"/>
                    </a:cubicBezTo>
                    <a:cubicBezTo>
                      <a:pt x="3300" y="1717"/>
                      <a:pt x="3287" y="1731"/>
                      <a:pt x="3273" y="1731"/>
                    </a:cubicBezTo>
                    <a:cubicBezTo>
                      <a:pt x="2697" y="1731"/>
                      <a:pt x="2173" y="1704"/>
                      <a:pt x="1704" y="1650"/>
                    </a:cubicBezTo>
                    <a:cubicBezTo>
                      <a:pt x="671" y="1543"/>
                      <a:pt x="189" y="1368"/>
                      <a:pt x="68" y="1315"/>
                    </a:cubicBezTo>
                    <a:cubicBezTo>
                      <a:pt x="55" y="1301"/>
                      <a:pt x="55" y="1301"/>
                      <a:pt x="55" y="1301"/>
                    </a:cubicBezTo>
                    <a:cubicBezTo>
                      <a:pt x="41" y="1288"/>
                      <a:pt x="41" y="1288"/>
                      <a:pt x="41" y="1275"/>
                    </a:cubicBezTo>
                    <a:cubicBezTo>
                      <a:pt x="41" y="1275"/>
                      <a:pt x="41" y="1261"/>
                      <a:pt x="41" y="1261"/>
                    </a:cubicBezTo>
                    <a:lnTo>
                      <a:pt x="41" y="510"/>
                    </a:lnTo>
                    <a:cubicBezTo>
                      <a:pt x="41" y="497"/>
                      <a:pt x="41" y="497"/>
                      <a:pt x="41" y="483"/>
                    </a:cubicBezTo>
                    <a:cubicBezTo>
                      <a:pt x="41" y="483"/>
                      <a:pt x="41" y="470"/>
                      <a:pt x="55" y="470"/>
                    </a:cubicBezTo>
                    <a:cubicBezTo>
                      <a:pt x="55" y="470"/>
                      <a:pt x="55" y="456"/>
                      <a:pt x="68" y="456"/>
                    </a:cubicBezTo>
                    <a:cubicBezTo>
                      <a:pt x="189" y="403"/>
                      <a:pt x="671" y="215"/>
                      <a:pt x="1704" y="108"/>
                    </a:cubicBezTo>
                    <a:cubicBezTo>
                      <a:pt x="2173" y="68"/>
                      <a:pt x="2697" y="41"/>
                      <a:pt x="3273" y="41"/>
                    </a:cubicBezTo>
                    <a:close/>
                    <a:moveTo>
                      <a:pt x="3273" y="0"/>
                    </a:moveTo>
                    <a:cubicBezTo>
                      <a:pt x="2697" y="0"/>
                      <a:pt x="2173" y="27"/>
                      <a:pt x="1704" y="81"/>
                    </a:cubicBezTo>
                    <a:cubicBezTo>
                      <a:pt x="685" y="175"/>
                      <a:pt x="215" y="349"/>
                      <a:pt x="55" y="416"/>
                    </a:cubicBezTo>
                    <a:cubicBezTo>
                      <a:pt x="41" y="430"/>
                      <a:pt x="28" y="430"/>
                      <a:pt x="28" y="443"/>
                    </a:cubicBezTo>
                    <a:cubicBezTo>
                      <a:pt x="14" y="456"/>
                      <a:pt x="1" y="470"/>
                      <a:pt x="1" y="470"/>
                    </a:cubicBezTo>
                    <a:cubicBezTo>
                      <a:pt x="1" y="483"/>
                      <a:pt x="1" y="497"/>
                      <a:pt x="1" y="510"/>
                    </a:cubicBezTo>
                    <a:lnTo>
                      <a:pt x="1" y="1261"/>
                    </a:lnTo>
                    <a:cubicBezTo>
                      <a:pt x="1" y="1275"/>
                      <a:pt x="1" y="1288"/>
                      <a:pt x="1" y="1301"/>
                    </a:cubicBezTo>
                    <a:cubicBezTo>
                      <a:pt x="1" y="1301"/>
                      <a:pt x="14" y="1315"/>
                      <a:pt x="28" y="1328"/>
                    </a:cubicBezTo>
                    <a:cubicBezTo>
                      <a:pt x="28" y="1342"/>
                      <a:pt x="41" y="1342"/>
                      <a:pt x="55" y="1355"/>
                    </a:cubicBezTo>
                    <a:cubicBezTo>
                      <a:pt x="215" y="1422"/>
                      <a:pt x="685" y="1596"/>
                      <a:pt x="1704" y="1690"/>
                    </a:cubicBezTo>
                    <a:cubicBezTo>
                      <a:pt x="2173" y="1744"/>
                      <a:pt x="2697" y="1771"/>
                      <a:pt x="3273" y="1771"/>
                    </a:cubicBezTo>
                    <a:cubicBezTo>
                      <a:pt x="3300" y="1771"/>
                      <a:pt x="3313" y="1771"/>
                      <a:pt x="3327" y="1744"/>
                    </a:cubicBezTo>
                    <a:cubicBezTo>
                      <a:pt x="3354" y="1731"/>
                      <a:pt x="3367" y="1677"/>
                      <a:pt x="3367" y="1677"/>
                    </a:cubicBezTo>
                    <a:lnTo>
                      <a:pt x="3367" y="94"/>
                    </a:lnTo>
                    <a:cubicBezTo>
                      <a:pt x="3367" y="68"/>
                      <a:pt x="3354" y="41"/>
                      <a:pt x="3327" y="27"/>
                    </a:cubicBezTo>
                    <a:cubicBezTo>
                      <a:pt x="3313" y="14"/>
                      <a:pt x="3300" y="0"/>
                      <a:pt x="327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3"/>
              <p:cNvSpPr/>
              <p:nvPr/>
            </p:nvSpPr>
            <p:spPr>
              <a:xfrm>
                <a:off x="6658601" y="4241058"/>
                <a:ext cx="352481" cy="50427"/>
              </a:xfrm>
              <a:custGeom>
                <a:rect b="b" l="l" r="r" t="t"/>
                <a:pathLst>
                  <a:path extrusionOk="0" h="497" w="3474">
                    <a:moveTo>
                      <a:pt x="2562" y="41"/>
                    </a:moveTo>
                    <a:cubicBezTo>
                      <a:pt x="2736" y="54"/>
                      <a:pt x="2897" y="81"/>
                      <a:pt x="3031" y="108"/>
                    </a:cubicBezTo>
                    <a:cubicBezTo>
                      <a:pt x="3152" y="135"/>
                      <a:pt x="3246" y="161"/>
                      <a:pt x="3313" y="188"/>
                    </a:cubicBezTo>
                    <a:cubicBezTo>
                      <a:pt x="3098" y="202"/>
                      <a:pt x="2897" y="215"/>
                      <a:pt x="2709" y="242"/>
                    </a:cubicBezTo>
                    <a:cubicBezTo>
                      <a:pt x="2213" y="282"/>
                      <a:pt x="1797" y="349"/>
                      <a:pt x="1462" y="443"/>
                    </a:cubicBezTo>
                    <a:cubicBezTo>
                      <a:pt x="1368" y="389"/>
                      <a:pt x="979" y="322"/>
                      <a:pt x="563" y="269"/>
                    </a:cubicBezTo>
                    <a:cubicBezTo>
                      <a:pt x="469" y="255"/>
                      <a:pt x="362" y="229"/>
                      <a:pt x="255" y="215"/>
                    </a:cubicBezTo>
                    <a:lnTo>
                      <a:pt x="1167" y="215"/>
                    </a:lnTo>
                    <a:lnTo>
                      <a:pt x="1314" y="41"/>
                    </a:lnTo>
                    <a:close/>
                    <a:moveTo>
                      <a:pt x="1301" y="1"/>
                    </a:moveTo>
                    <a:lnTo>
                      <a:pt x="1153" y="175"/>
                    </a:lnTo>
                    <a:lnTo>
                      <a:pt x="13" y="175"/>
                    </a:lnTo>
                    <a:lnTo>
                      <a:pt x="0" y="215"/>
                    </a:lnTo>
                    <a:cubicBezTo>
                      <a:pt x="161" y="242"/>
                      <a:pt x="362" y="282"/>
                      <a:pt x="563" y="309"/>
                    </a:cubicBezTo>
                    <a:cubicBezTo>
                      <a:pt x="939" y="363"/>
                      <a:pt x="1381" y="430"/>
                      <a:pt x="1435" y="483"/>
                    </a:cubicBezTo>
                    <a:lnTo>
                      <a:pt x="1448" y="497"/>
                    </a:lnTo>
                    <a:lnTo>
                      <a:pt x="1462" y="483"/>
                    </a:lnTo>
                    <a:cubicBezTo>
                      <a:pt x="1797" y="403"/>
                      <a:pt x="2226" y="322"/>
                      <a:pt x="2709" y="282"/>
                    </a:cubicBezTo>
                    <a:cubicBezTo>
                      <a:pt x="2924" y="255"/>
                      <a:pt x="3152" y="242"/>
                      <a:pt x="3393" y="229"/>
                    </a:cubicBezTo>
                    <a:lnTo>
                      <a:pt x="3474" y="215"/>
                    </a:lnTo>
                    <a:lnTo>
                      <a:pt x="3406" y="188"/>
                    </a:lnTo>
                    <a:cubicBezTo>
                      <a:pt x="3366" y="161"/>
                      <a:pt x="3246" y="108"/>
                      <a:pt x="3044" y="68"/>
                    </a:cubicBezTo>
                    <a:cubicBezTo>
                      <a:pt x="2897" y="27"/>
                      <a:pt x="2736" y="14"/>
                      <a:pt x="256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3"/>
              <p:cNvSpPr/>
              <p:nvPr/>
            </p:nvSpPr>
            <p:spPr>
              <a:xfrm>
                <a:off x="7092658" y="4258713"/>
                <a:ext cx="6899" cy="175632"/>
              </a:xfrm>
              <a:custGeom>
                <a:rect b="b" l="l" r="r" t="t"/>
                <a:pathLst>
                  <a:path extrusionOk="0" h="1731" w="68">
                    <a:moveTo>
                      <a:pt x="0" y="1"/>
                    </a:moveTo>
                    <a:lnTo>
                      <a:pt x="0" y="1731"/>
                    </a:lnTo>
                    <a:cubicBezTo>
                      <a:pt x="14" y="1731"/>
                      <a:pt x="27" y="1731"/>
                      <a:pt x="40" y="1718"/>
                    </a:cubicBezTo>
                    <a:cubicBezTo>
                      <a:pt x="67" y="1704"/>
                      <a:pt x="67" y="1664"/>
                      <a:pt x="67" y="1664"/>
                    </a:cubicBezTo>
                    <a:lnTo>
                      <a:pt x="67" y="81"/>
                    </a:lnTo>
                    <a:cubicBezTo>
                      <a:pt x="67" y="55"/>
                      <a:pt x="67" y="41"/>
                      <a:pt x="40" y="28"/>
                    </a:cubicBezTo>
                    <a:cubicBezTo>
                      <a:pt x="27" y="14"/>
                      <a:pt x="14"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3"/>
              <p:cNvSpPr/>
              <p:nvPr/>
            </p:nvSpPr>
            <p:spPr>
              <a:xfrm>
                <a:off x="6255795" y="4211127"/>
                <a:ext cx="557942" cy="51847"/>
              </a:xfrm>
              <a:custGeom>
                <a:rect b="b" l="l" r="r" t="t"/>
                <a:pathLst>
                  <a:path extrusionOk="0" h="511" w="5499">
                    <a:moveTo>
                      <a:pt x="5445" y="54"/>
                    </a:moveTo>
                    <a:cubicBezTo>
                      <a:pt x="5445" y="68"/>
                      <a:pt x="5432" y="81"/>
                      <a:pt x="5418" y="94"/>
                    </a:cubicBezTo>
                    <a:cubicBezTo>
                      <a:pt x="5378" y="135"/>
                      <a:pt x="5351" y="161"/>
                      <a:pt x="5298" y="215"/>
                    </a:cubicBezTo>
                    <a:lnTo>
                      <a:pt x="5284" y="229"/>
                    </a:lnTo>
                    <a:lnTo>
                      <a:pt x="5298" y="242"/>
                    </a:lnTo>
                    <a:cubicBezTo>
                      <a:pt x="5298" y="242"/>
                      <a:pt x="5298" y="255"/>
                      <a:pt x="5298" y="255"/>
                    </a:cubicBezTo>
                    <a:cubicBezTo>
                      <a:pt x="5298" y="255"/>
                      <a:pt x="5284" y="269"/>
                      <a:pt x="5284" y="269"/>
                    </a:cubicBezTo>
                    <a:lnTo>
                      <a:pt x="5123" y="470"/>
                    </a:lnTo>
                    <a:lnTo>
                      <a:pt x="872" y="470"/>
                    </a:lnTo>
                    <a:lnTo>
                      <a:pt x="470" y="255"/>
                    </a:lnTo>
                    <a:lnTo>
                      <a:pt x="94" y="54"/>
                    </a:lnTo>
                    <a:close/>
                    <a:moveTo>
                      <a:pt x="0" y="1"/>
                    </a:moveTo>
                    <a:lnTo>
                      <a:pt x="0" y="41"/>
                    </a:lnTo>
                    <a:lnTo>
                      <a:pt x="859" y="510"/>
                    </a:lnTo>
                    <a:lnTo>
                      <a:pt x="5137" y="510"/>
                    </a:lnTo>
                    <a:lnTo>
                      <a:pt x="5325" y="282"/>
                    </a:lnTo>
                    <a:cubicBezTo>
                      <a:pt x="5325" y="282"/>
                      <a:pt x="5338" y="269"/>
                      <a:pt x="5338" y="255"/>
                    </a:cubicBezTo>
                    <a:cubicBezTo>
                      <a:pt x="5338" y="242"/>
                      <a:pt x="5338" y="242"/>
                      <a:pt x="5338" y="229"/>
                    </a:cubicBezTo>
                    <a:cubicBezTo>
                      <a:pt x="5378" y="188"/>
                      <a:pt x="5418" y="161"/>
                      <a:pt x="5445" y="121"/>
                    </a:cubicBezTo>
                    <a:cubicBezTo>
                      <a:pt x="5486" y="94"/>
                      <a:pt x="5499" y="68"/>
                      <a:pt x="5499" y="27"/>
                    </a:cubicBezTo>
                    <a:lnTo>
                      <a:pt x="549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3"/>
              <p:cNvSpPr/>
              <p:nvPr/>
            </p:nvSpPr>
            <p:spPr>
              <a:xfrm>
                <a:off x="4576692" y="4030118"/>
                <a:ext cx="800133" cy="141642"/>
              </a:xfrm>
              <a:custGeom>
                <a:rect b="b" l="l" r="r" t="t"/>
                <a:pathLst>
                  <a:path extrusionOk="0" h="1396" w="7886">
                    <a:moveTo>
                      <a:pt x="287" y="56"/>
                    </a:moveTo>
                    <a:lnTo>
                      <a:pt x="1529" y="148"/>
                    </a:lnTo>
                    <a:lnTo>
                      <a:pt x="7819" y="953"/>
                    </a:lnTo>
                    <a:cubicBezTo>
                      <a:pt x="7819" y="966"/>
                      <a:pt x="7805" y="993"/>
                      <a:pt x="7792" y="1007"/>
                    </a:cubicBezTo>
                    <a:cubicBezTo>
                      <a:pt x="7779" y="1033"/>
                      <a:pt x="7752" y="1060"/>
                      <a:pt x="7725" y="1087"/>
                    </a:cubicBezTo>
                    <a:cubicBezTo>
                      <a:pt x="7618" y="1208"/>
                      <a:pt x="7457" y="1288"/>
                      <a:pt x="7242" y="1329"/>
                    </a:cubicBezTo>
                    <a:cubicBezTo>
                      <a:pt x="7175" y="1329"/>
                      <a:pt x="7121" y="1342"/>
                      <a:pt x="7054" y="1342"/>
                    </a:cubicBezTo>
                    <a:cubicBezTo>
                      <a:pt x="6987" y="1349"/>
                      <a:pt x="6917" y="1352"/>
                      <a:pt x="6841" y="1352"/>
                    </a:cubicBezTo>
                    <a:cubicBezTo>
                      <a:pt x="6766" y="1352"/>
                      <a:pt x="6686" y="1349"/>
                      <a:pt x="6598" y="1342"/>
                    </a:cubicBezTo>
                    <a:lnTo>
                      <a:pt x="6558" y="1342"/>
                    </a:lnTo>
                    <a:cubicBezTo>
                      <a:pt x="5981" y="1302"/>
                      <a:pt x="1770" y="390"/>
                      <a:pt x="496" y="108"/>
                    </a:cubicBezTo>
                    <a:lnTo>
                      <a:pt x="287" y="56"/>
                    </a:lnTo>
                    <a:close/>
                    <a:moveTo>
                      <a:pt x="0" y="1"/>
                    </a:moveTo>
                    <a:lnTo>
                      <a:pt x="0" y="41"/>
                    </a:lnTo>
                    <a:lnTo>
                      <a:pt x="483" y="148"/>
                    </a:lnTo>
                    <a:cubicBezTo>
                      <a:pt x="2119" y="497"/>
                      <a:pt x="5995" y="1342"/>
                      <a:pt x="6545" y="1382"/>
                    </a:cubicBezTo>
                    <a:lnTo>
                      <a:pt x="6598" y="1382"/>
                    </a:lnTo>
                    <a:cubicBezTo>
                      <a:pt x="6692" y="1396"/>
                      <a:pt x="6773" y="1396"/>
                      <a:pt x="6853" y="1396"/>
                    </a:cubicBezTo>
                    <a:cubicBezTo>
                      <a:pt x="6934" y="1396"/>
                      <a:pt x="6987" y="1396"/>
                      <a:pt x="7054" y="1382"/>
                    </a:cubicBezTo>
                    <a:cubicBezTo>
                      <a:pt x="7121" y="1382"/>
                      <a:pt x="7188" y="1369"/>
                      <a:pt x="7242" y="1369"/>
                    </a:cubicBezTo>
                    <a:cubicBezTo>
                      <a:pt x="7470" y="1329"/>
                      <a:pt x="7644" y="1248"/>
                      <a:pt x="7765" y="1114"/>
                    </a:cubicBezTo>
                    <a:cubicBezTo>
                      <a:pt x="7792" y="1087"/>
                      <a:pt x="7805" y="1060"/>
                      <a:pt x="7832" y="1033"/>
                    </a:cubicBezTo>
                    <a:cubicBezTo>
                      <a:pt x="7846" y="1007"/>
                      <a:pt x="7859" y="980"/>
                      <a:pt x="7872" y="940"/>
                    </a:cubicBezTo>
                    <a:lnTo>
                      <a:pt x="7886" y="913"/>
                    </a:lnTo>
                    <a:lnTo>
                      <a:pt x="1542" y="95"/>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3"/>
              <p:cNvSpPr/>
              <p:nvPr/>
            </p:nvSpPr>
            <p:spPr>
              <a:xfrm>
                <a:off x="7098035" y="4266931"/>
                <a:ext cx="181111" cy="47687"/>
              </a:xfrm>
              <a:custGeom>
                <a:rect b="b" l="l" r="r" t="t"/>
                <a:pathLst>
                  <a:path extrusionOk="0" h="470" w="1785">
                    <a:moveTo>
                      <a:pt x="229" y="41"/>
                    </a:moveTo>
                    <a:cubicBezTo>
                      <a:pt x="336" y="41"/>
                      <a:pt x="457" y="41"/>
                      <a:pt x="564" y="54"/>
                    </a:cubicBezTo>
                    <a:cubicBezTo>
                      <a:pt x="792" y="67"/>
                      <a:pt x="1020" y="94"/>
                      <a:pt x="1208" y="134"/>
                    </a:cubicBezTo>
                    <a:cubicBezTo>
                      <a:pt x="1396" y="188"/>
                      <a:pt x="1530" y="228"/>
                      <a:pt x="1610" y="269"/>
                    </a:cubicBezTo>
                    <a:cubicBezTo>
                      <a:pt x="1315" y="282"/>
                      <a:pt x="1033" y="295"/>
                      <a:pt x="765" y="322"/>
                    </a:cubicBezTo>
                    <a:cubicBezTo>
                      <a:pt x="510" y="349"/>
                      <a:pt x="269" y="389"/>
                      <a:pt x="41" y="416"/>
                    </a:cubicBezTo>
                    <a:lnTo>
                      <a:pt x="41" y="41"/>
                    </a:lnTo>
                    <a:close/>
                    <a:moveTo>
                      <a:pt x="1" y="0"/>
                    </a:moveTo>
                    <a:lnTo>
                      <a:pt x="1" y="470"/>
                    </a:lnTo>
                    <a:lnTo>
                      <a:pt x="28" y="456"/>
                    </a:lnTo>
                    <a:cubicBezTo>
                      <a:pt x="256" y="430"/>
                      <a:pt x="510" y="389"/>
                      <a:pt x="765" y="362"/>
                    </a:cubicBezTo>
                    <a:cubicBezTo>
                      <a:pt x="1060" y="336"/>
                      <a:pt x="1369" y="309"/>
                      <a:pt x="1704" y="295"/>
                    </a:cubicBezTo>
                    <a:lnTo>
                      <a:pt x="1785" y="295"/>
                    </a:lnTo>
                    <a:lnTo>
                      <a:pt x="1704" y="255"/>
                    </a:lnTo>
                    <a:cubicBezTo>
                      <a:pt x="1650" y="228"/>
                      <a:pt x="1503" y="161"/>
                      <a:pt x="1221" y="94"/>
                    </a:cubicBezTo>
                    <a:cubicBezTo>
                      <a:pt x="1020" y="54"/>
                      <a:pt x="805" y="27"/>
                      <a:pt x="564" y="14"/>
                    </a:cubicBezTo>
                    <a:cubicBezTo>
                      <a:pt x="457" y="0"/>
                      <a:pt x="336" y="0"/>
                      <a:pt x="22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3"/>
              <p:cNvSpPr/>
              <p:nvPr/>
            </p:nvSpPr>
            <p:spPr>
              <a:xfrm>
                <a:off x="6745656" y="4272410"/>
                <a:ext cx="65443" cy="21814"/>
              </a:xfrm>
              <a:custGeom>
                <a:rect b="b" l="l" r="r" t="t"/>
                <a:pathLst>
                  <a:path extrusionOk="0" h="215" w="645">
                    <a:moveTo>
                      <a:pt x="121" y="67"/>
                    </a:moveTo>
                    <a:lnTo>
                      <a:pt x="121" y="67"/>
                    </a:lnTo>
                    <a:cubicBezTo>
                      <a:pt x="242" y="80"/>
                      <a:pt x="443" y="121"/>
                      <a:pt x="537" y="161"/>
                    </a:cubicBezTo>
                    <a:cubicBezTo>
                      <a:pt x="523" y="161"/>
                      <a:pt x="497" y="174"/>
                      <a:pt x="470" y="174"/>
                    </a:cubicBezTo>
                    <a:cubicBezTo>
                      <a:pt x="376" y="161"/>
                      <a:pt x="309" y="148"/>
                      <a:pt x="255" y="121"/>
                    </a:cubicBezTo>
                    <a:cubicBezTo>
                      <a:pt x="175" y="94"/>
                      <a:pt x="134" y="80"/>
                      <a:pt x="121" y="67"/>
                    </a:cubicBezTo>
                    <a:close/>
                    <a:moveTo>
                      <a:pt x="0" y="0"/>
                    </a:moveTo>
                    <a:lnTo>
                      <a:pt x="94" y="94"/>
                    </a:lnTo>
                    <a:cubicBezTo>
                      <a:pt x="121" y="121"/>
                      <a:pt x="175" y="134"/>
                      <a:pt x="242" y="161"/>
                    </a:cubicBezTo>
                    <a:cubicBezTo>
                      <a:pt x="309" y="174"/>
                      <a:pt x="376" y="201"/>
                      <a:pt x="470" y="215"/>
                    </a:cubicBezTo>
                    <a:lnTo>
                      <a:pt x="483" y="215"/>
                    </a:lnTo>
                    <a:cubicBezTo>
                      <a:pt x="523" y="201"/>
                      <a:pt x="564" y="188"/>
                      <a:pt x="604" y="174"/>
                    </a:cubicBezTo>
                    <a:lnTo>
                      <a:pt x="644" y="174"/>
                    </a:lnTo>
                    <a:lnTo>
                      <a:pt x="617" y="148"/>
                    </a:lnTo>
                    <a:cubicBezTo>
                      <a:pt x="564" y="107"/>
                      <a:pt x="403" y="67"/>
                      <a:pt x="67" y="13"/>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3"/>
              <p:cNvSpPr/>
              <p:nvPr/>
            </p:nvSpPr>
            <p:spPr>
              <a:xfrm>
                <a:off x="6751135" y="4275048"/>
                <a:ext cx="54485" cy="17857"/>
              </a:xfrm>
              <a:custGeom>
                <a:rect b="b" l="l" r="r" t="t"/>
                <a:pathLst>
                  <a:path extrusionOk="0" h="176" w="537">
                    <a:moveTo>
                      <a:pt x="0" y="1"/>
                    </a:moveTo>
                    <a:lnTo>
                      <a:pt x="54" y="54"/>
                    </a:lnTo>
                    <a:cubicBezTo>
                      <a:pt x="80" y="81"/>
                      <a:pt x="134" y="95"/>
                      <a:pt x="201" y="122"/>
                    </a:cubicBezTo>
                    <a:cubicBezTo>
                      <a:pt x="255" y="135"/>
                      <a:pt x="335" y="148"/>
                      <a:pt x="416" y="175"/>
                    </a:cubicBezTo>
                    <a:cubicBezTo>
                      <a:pt x="456" y="162"/>
                      <a:pt x="496" y="148"/>
                      <a:pt x="536" y="135"/>
                    </a:cubicBezTo>
                    <a:cubicBezTo>
                      <a:pt x="496" y="95"/>
                      <a:pt x="268" y="4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3"/>
              <p:cNvSpPr/>
              <p:nvPr/>
            </p:nvSpPr>
            <p:spPr>
              <a:xfrm>
                <a:off x="6990586" y="4254654"/>
                <a:ext cx="147019" cy="16437"/>
              </a:xfrm>
              <a:custGeom>
                <a:rect b="b" l="l" r="r" t="t"/>
                <a:pathLst>
                  <a:path extrusionOk="0" h="162" w="1449">
                    <a:moveTo>
                      <a:pt x="269" y="41"/>
                    </a:moveTo>
                    <a:cubicBezTo>
                      <a:pt x="228" y="41"/>
                      <a:pt x="175" y="41"/>
                      <a:pt x="121" y="54"/>
                    </a:cubicBezTo>
                    <a:lnTo>
                      <a:pt x="108" y="41"/>
                    </a:lnTo>
                    <a:close/>
                    <a:moveTo>
                      <a:pt x="1395" y="41"/>
                    </a:moveTo>
                    <a:cubicBezTo>
                      <a:pt x="1395" y="54"/>
                      <a:pt x="1382" y="68"/>
                      <a:pt x="1368" y="81"/>
                    </a:cubicBezTo>
                    <a:cubicBezTo>
                      <a:pt x="1355" y="95"/>
                      <a:pt x="1341" y="108"/>
                      <a:pt x="1341" y="121"/>
                    </a:cubicBezTo>
                    <a:lnTo>
                      <a:pt x="1100" y="121"/>
                    </a:lnTo>
                    <a:cubicBezTo>
                      <a:pt x="1100" y="95"/>
                      <a:pt x="1087" y="68"/>
                      <a:pt x="1060" y="41"/>
                    </a:cubicBezTo>
                    <a:close/>
                    <a:moveTo>
                      <a:pt x="0" y="1"/>
                    </a:moveTo>
                    <a:lnTo>
                      <a:pt x="0" y="41"/>
                    </a:lnTo>
                    <a:cubicBezTo>
                      <a:pt x="54" y="54"/>
                      <a:pt x="94" y="81"/>
                      <a:pt x="108" y="95"/>
                    </a:cubicBezTo>
                    <a:lnTo>
                      <a:pt x="121" y="95"/>
                    </a:lnTo>
                    <a:cubicBezTo>
                      <a:pt x="403" y="81"/>
                      <a:pt x="698" y="68"/>
                      <a:pt x="1006" y="68"/>
                    </a:cubicBezTo>
                    <a:cubicBezTo>
                      <a:pt x="1020" y="68"/>
                      <a:pt x="1033" y="68"/>
                      <a:pt x="1033" y="81"/>
                    </a:cubicBezTo>
                    <a:cubicBezTo>
                      <a:pt x="1046" y="95"/>
                      <a:pt x="1060" y="108"/>
                      <a:pt x="1060" y="121"/>
                    </a:cubicBezTo>
                    <a:lnTo>
                      <a:pt x="1060" y="162"/>
                    </a:lnTo>
                    <a:lnTo>
                      <a:pt x="1355" y="162"/>
                    </a:lnTo>
                    <a:lnTo>
                      <a:pt x="1368" y="148"/>
                    </a:lnTo>
                    <a:lnTo>
                      <a:pt x="1409" y="121"/>
                    </a:lnTo>
                    <a:cubicBezTo>
                      <a:pt x="1435" y="81"/>
                      <a:pt x="1449" y="54"/>
                      <a:pt x="1449" y="14"/>
                    </a:cubicBezTo>
                    <a:lnTo>
                      <a:pt x="144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3"/>
              <p:cNvSpPr/>
              <p:nvPr/>
            </p:nvSpPr>
            <p:spPr>
              <a:xfrm>
                <a:off x="6423107" y="4258713"/>
                <a:ext cx="371657" cy="47789"/>
              </a:xfrm>
              <a:custGeom>
                <a:rect b="b" l="l" r="r" t="t"/>
                <a:pathLst>
                  <a:path extrusionOk="0" h="471" w="3663">
                    <a:moveTo>
                      <a:pt x="2321" y="41"/>
                    </a:moveTo>
                    <a:cubicBezTo>
                      <a:pt x="2482" y="68"/>
                      <a:pt x="2683" y="108"/>
                      <a:pt x="2884" y="135"/>
                    </a:cubicBezTo>
                    <a:cubicBezTo>
                      <a:pt x="3005" y="148"/>
                      <a:pt x="3126" y="162"/>
                      <a:pt x="3233" y="189"/>
                    </a:cubicBezTo>
                    <a:lnTo>
                      <a:pt x="3273" y="229"/>
                    </a:lnTo>
                    <a:cubicBezTo>
                      <a:pt x="3300" y="256"/>
                      <a:pt x="3354" y="283"/>
                      <a:pt x="3434" y="296"/>
                    </a:cubicBezTo>
                    <a:cubicBezTo>
                      <a:pt x="3461" y="309"/>
                      <a:pt x="3515" y="323"/>
                      <a:pt x="3568" y="336"/>
                    </a:cubicBezTo>
                    <a:cubicBezTo>
                      <a:pt x="3474" y="363"/>
                      <a:pt x="3407" y="390"/>
                      <a:pt x="3381" y="403"/>
                    </a:cubicBezTo>
                    <a:cubicBezTo>
                      <a:pt x="3367" y="417"/>
                      <a:pt x="3354" y="417"/>
                      <a:pt x="3354" y="417"/>
                    </a:cubicBezTo>
                    <a:lnTo>
                      <a:pt x="806" y="417"/>
                    </a:lnTo>
                    <a:lnTo>
                      <a:pt x="95" y="41"/>
                    </a:lnTo>
                    <a:close/>
                    <a:moveTo>
                      <a:pt x="14" y="1"/>
                    </a:moveTo>
                    <a:lnTo>
                      <a:pt x="1" y="41"/>
                    </a:lnTo>
                    <a:lnTo>
                      <a:pt x="792" y="470"/>
                    </a:lnTo>
                    <a:lnTo>
                      <a:pt x="3367" y="470"/>
                    </a:lnTo>
                    <a:lnTo>
                      <a:pt x="3367" y="457"/>
                    </a:lnTo>
                    <a:lnTo>
                      <a:pt x="3381" y="457"/>
                    </a:lnTo>
                    <a:cubicBezTo>
                      <a:pt x="3381" y="443"/>
                      <a:pt x="3394" y="443"/>
                      <a:pt x="3394" y="443"/>
                    </a:cubicBezTo>
                    <a:cubicBezTo>
                      <a:pt x="3434" y="430"/>
                      <a:pt x="3515" y="390"/>
                      <a:pt x="3662" y="350"/>
                    </a:cubicBezTo>
                    <a:lnTo>
                      <a:pt x="3662" y="309"/>
                    </a:lnTo>
                    <a:cubicBezTo>
                      <a:pt x="3568" y="296"/>
                      <a:pt x="3488" y="269"/>
                      <a:pt x="3434" y="256"/>
                    </a:cubicBezTo>
                    <a:cubicBezTo>
                      <a:pt x="3354" y="229"/>
                      <a:pt x="3313" y="215"/>
                      <a:pt x="3300" y="202"/>
                    </a:cubicBezTo>
                    <a:lnTo>
                      <a:pt x="3246" y="148"/>
                    </a:lnTo>
                    <a:cubicBezTo>
                      <a:pt x="3126" y="122"/>
                      <a:pt x="3005" y="108"/>
                      <a:pt x="2884" y="95"/>
                    </a:cubicBezTo>
                    <a:cubicBezTo>
                      <a:pt x="2697" y="55"/>
                      <a:pt x="2495" y="28"/>
                      <a:pt x="233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33"/>
            <p:cNvGrpSpPr/>
            <p:nvPr/>
          </p:nvGrpSpPr>
          <p:grpSpPr>
            <a:xfrm rot="-5400000">
              <a:off x="8211946" y="4671682"/>
              <a:ext cx="1205958" cy="251700"/>
              <a:chOff x="2357533" y="3245275"/>
              <a:chExt cx="4420667" cy="251700"/>
            </a:xfrm>
          </p:grpSpPr>
          <p:cxnSp>
            <p:nvCxnSpPr>
              <p:cNvPr id="923" name="Google Shape;923;p3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24" name="Google Shape;924;p3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25" name="Google Shape;925;p33"/>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26" name="Google Shape;926;p33"/>
            <p:cNvGrpSpPr/>
            <p:nvPr/>
          </p:nvGrpSpPr>
          <p:grpSpPr>
            <a:xfrm rot="-5400000">
              <a:off x="3916121" y="4762382"/>
              <a:ext cx="1205958" cy="251700"/>
              <a:chOff x="2357533" y="3245275"/>
              <a:chExt cx="4420667" cy="251700"/>
            </a:xfrm>
          </p:grpSpPr>
          <p:cxnSp>
            <p:nvCxnSpPr>
              <p:cNvPr id="927" name="Google Shape;927;p3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28" name="Google Shape;928;p3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29" name="Google Shape;929;p33"/>
            <p:cNvGrpSpPr/>
            <p:nvPr/>
          </p:nvGrpSpPr>
          <p:grpSpPr>
            <a:xfrm rot="-5400000">
              <a:off x="3440139" y="4369740"/>
              <a:ext cx="1809821" cy="251700"/>
              <a:chOff x="2357533" y="3245275"/>
              <a:chExt cx="4420667" cy="251700"/>
            </a:xfrm>
          </p:grpSpPr>
          <p:cxnSp>
            <p:nvCxnSpPr>
              <p:cNvPr id="930" name="Google Shape;930;p3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31" name="Google Shape;931;p3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34"/>
          <p:cNvSpPr txBox="1"/>
          <p:nvPr>
            <p:ph idx="4" type="subTitle"/>
          </p:nvPr>
        </p:nvSpPr>
        <p:spPr>
          <a:xfrm>
            <a:off x="4161201" y="1823113"/>
            <a:ext cx="2992200" cy="48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GOAL</a:t>
            </a:r>
            <a:endParaRPr/>
          </a:p>
        </p:txBody>
      </p:sp>
      <p:sp>
        <p:nvSpPr>
          <p:cNvPr id="937" name="Google Shape;937;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938" name="Google Shape;938;p34"/>
          <p:cNvSpPr txBox="1"/>
          <p:nvPr>
            <p:ph idx="1" type="subTitle"/>
          </p:nvPr>
        </p:nvSpPr>
        <p:spPr>
          <a:xfrm>
            <a:off x="4161200" y="2435387"/>
            <a:ext cx="2992200" cy="134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 inside a company are usually specific and measurable, with clearly defined deadlines and outcomes. The company’s goals help focus the actions of the organization and ensure resources are used effectively</a:t>
            </a:r>
            <a:endParaRPr/>
          </a:p>
        </p:txBody>
      </p:sp>
      <p:sp>
        <p:nvSpPr>
          <p:cNvPr id="939" name="Google Shape;939;p34"/>
          <p:cNvSpPr txBox="1"/>
          <p:nvPr>
            <p:ph idx="2" type="subTitle"/>
          </p:nvPr>
        </p:nvSpPr>
        <p:spPr>
          <a:xfrm>
            <a:off x="711175" y="2435387"/>
            <a:ext cx="2992200" cy="134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aim in a corporate context is a goal or desired result that the organization seeks to achieve. The aim should be clear and achievable, and often serves as the basis for further planning actions inside the organization</a:t>
            </a:r>
            <a:endParaRPr/>
          </a:p>
        </p:txBody>
      </p:sp>
      <p:sp>
        <p:nvSpPr>
          <p:cNvPr id="940" name="Google Shape;940;p34"/>
          <p:cNvSpPr txBox="1"/>
          <p:nvPr>
            <p:ph idx="3" type="subTitle"/>
          </p:nvPr>
        </p:nvSpPr>
        <p:spPr>
          <a:xfrm>
            <a:off x="711175" y="1823113"/>
            <a:ext cx="2992200" cy="48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AIM</a:t>
            </a:r>
            <a:endParaRPr/>
          </a:p>
        </p:txBody>
      </p:sp>
      <p:grpSp>
        <p:nvGrpSpPr>
          <p:cNvPr id="941" name="Google Shape;941;p34"/>
          <p:cNvGrpSpPr/>
          <p:nvPr/>
        </p:nvGrpSpPr>
        <p:grpSpPr>
          <a:xfrm flipH="1" rot="10800000">
            <a:off x="711259" y="2321157"/>
            <a:ext cx="2992350" cy="114272"/>
            <a:chOff x="2357533" y="3245275"/>
            <a:chExt cx="4420667" cy="251700"/>
          </a:xfrm>
        </p:grpSpPr>
        <p:cxnSp>
          <p:nvCxnSpPr>
            <p:cNvPr id="942" name="Google Shape;942;p34"/>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43" name="Google Shape;943;p34"/>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44" name="Google Shape;944;p34"/>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45" name="Google Shape;945;p34"/>
          <p:cNvGrpSpPr/>
          <p:nvPr/>
        </p:nvGrpSpPr>
        <p:grpSpPr>
          <a:xfrm flipH="1" rot="10800000">
            <a:off x="4161134" y="2321157"/>
            <a:ext cx="2992350" cy="114272"/>
            <a:chOff x="2357533" y="3245275"/>
            <a:chExt cx="4420667" cy="251700"/>
          </a:xfrm>
        </p:grpSpPr>
        <p:cxnSp>
          <p:nvCxnSpPr>
            <p:cNvPr id="946" name="Google Shape;946;p34"/>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47" name="Google Shape;947;p34"/>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48" name="Google Shape;948;p34"/>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54" name="Google Shape;954;p35"/>
          <p:cNvSpPr txBox="1"/>
          <p:nvPr>
            <p:ph idx="4" type="subTitle"/>
          </p:nvPr>
        </p:nvSpPr>
        <p:spPr>
          <a:xfrm>
            <a:off x="713225" y="1652467"/>
            <a:ext cx="2305800" cy="7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HUMAN</a:t>
            </a:r>
            <a:endParaRPr/>
          </a:p>
          <a:p>
            <a:pPr indent="0" lvl="0" marL="0" rtl="0" algn="l">
              <a:spcBef>
                <a:spcPts val="0"/>
              </a:spcBef>
              <a:spcAft>
                <a:spcPts val="0"/>
              </a:spcAft>
              <a:buNone/>
            </a:pPr>
            <a:r>
              <a:rPr lang="en"/>
              <a:t>RESOURCES</a:t>
            </a:r>
            <a:endParaRPr/>
          </a:p>
        </p:txBody>
      </p:sp>
      <p:sp>
        <p:nvSpPr>
          <p:cNvPr id="955" name="Google Shape;955;p35"/>
          <p:cNvSpPr txBox="1"/>
          <p:nvPr>
            <p:ph idx="5" type="subTitle"/>
          </p:nvPr>
        </p:nvSpPr>
        <p:spPr>
          <a:xfrm>
            <a:off x="3419100" y="1652467"/>
            <a:ext cx="2305800" cy="7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FINANCIAL RESOURCES</a:t>
            </a:r>
            <a:endParaRPr/>
          </a:p>
        </p:txBody>
      </p:sp>
      <p:sp>
        <p:nvSpPr>
          <p:cNvPr id="956" name="Google Shape;956;p35"/>
          <p:cNvSpPr txBox="1"/>
          <p:nvPr>
            <p:ph idx="1" type="subTitle"/>
          </p:nvPr>
        </p:nvSpPr>
        <p:spPr>
          <a:xfrm>
            <a:off x="713225" y="2447158"/>
            <a:ext cx="2305800" cy="18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project team is responsible for the successful execution of the project. Our team is composed of experienced professionals with the necessary skills and expertise to complete the project on time and</a:t>
            </a:r>
            <a:endParaRPr/>
          </a:p>
          <a:p>
            <a:pPr indent="0" lvl="0" marL="0" rtl="0" algn="l">
              <a:spcBef>
                <a:spcPts val="0"/>
              </a:spcBef>
              <a:spcAft>
                <a:spcPts val="0"/>
              </a:spcAft>
              <a:buNone/>
            </a:pPr>
            <a:r>
              <a:rPr lang="en"/>
              <a:t>within budget</a:t>
            </a:r>
            <a:endParaRPr/>
          </a:p>
        </p:txBody>
      </p:sp>
      <p:sp>
        <p:nvSpPr>
          <p:cNvPr id="957" name="Google Shape;957;p35"/>
          <p:cNvSpPr txBox="1"/>
          <p:nvPr>
            <p:ph idx="2" type="subTitle"/>
          </p:nvPr>
        </p:nvSpPr>
        <p:spPr>
          <a:xfrm>
            <a:off x="3419100" y="2447158"/>
            <a:ext cx="2305800" cy="18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budget is $100,000. This budget includes all expenses associated with the project, including salaries and equipment. We have allocated these resources to ensure that we are able to complete the project within budget</a:t>
            </a:r>
            <a:endParaRPr/>
          </a:p>
        </p:txBody>
      </p:sp>
      <p:sp>
        <p:nvSpPr>
          <p:cNvPr id="958" name="Google Shape;958;p35"/>
          <p:cNvSpPr txBox="1"/>
          <p:nvPr>
            <p:ph idx="3" type="subTitle"/>
          </p:nvPr>
        </p:nvSpPr>
        <p:spPr>
          <a:xfrm>
            <a:off x="6111534" y="2447158"/>
            <a:ext cx="2305800" cy="18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requires a number of specialized pieces of equipment. We will be using </a:t>
            </a:r>
            <a:r>
              <a:rPr lang="en"/>
              <a:t>[insert equipment and their functions]</a:t>
            </a:r>
            <a:r>
              <a:rPr lang="en"/>
              <a:t>. All equipment is in good working condition and has been tested and calibrated prior to use</a:t>
            </a:r>
            <a:endParaRPr/>
          </a:p>
        </p:txBody>
      </p:sp>
      <p:sp>
        <p:nvSpPr>
          <p:cNvPr id="959" name="Google Shape;959;p35"/>
          <p:cNvSpPr txBox="1"/>
          <p:nvPr>
            <p:ph idx="6" type="subTitle"/>
          </p:nvPr>
        </p:nvSpPr>
        <p:spPr>
          <a:xfrm>
            <a:off x="6111534" y="1652467"/>
            <a:ext cx="2305800" cy="7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PHYSICAL RESOURCES</a:t>
            </a:r>
            <a:endParaRPr/>
          </a:p>
        </p:txBody>
      </p:sp>
      <p:grpSp>
        <p:nvGrpSpPr>
          <p:cNvPr id="960" name="Google Shape;960;p35"/>
          <p:cNvGrpSpPr/>
          <p:nvPr/>
        </p:nvGrpSpPr>
        <p:grpSpPr>
          <a:xfrm flipH="1" rot="10800000">
            <a:off x="713878" y="2334294"/>
            <a:ext cx="2304494" cy="114272"/>
            <a:chOff x="2357533" y="3245275"/>
            <a:chExt cx="4420667" cy="251700"/>
          </a:xfrm>
        </p:grpSpPr>
        <p:cxnSp>
          <p:nvCxnSpPr>
            <p:cNvPr id="961" name="Google Shape;961;p3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62" name="Google Shape;962;p3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63" name="Google Shape;963;p3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64" name="Google Shape;964;p35"/>
          <p:cNvGrpSpPr/>
          <p:nvPr/>
        </p:nvGrpSpPr>
        <p:grpSpPr>
          <a:xfrm flipH="1" rot="10800000">
            <a:off x="3419753" y="2334294"/>
            <a:ext cx="2304494" cy="114272"/>
            <a:chOff x="2357533" y="3245275"/>
            <a:chExt cx="4420667" cy="251700"/>
          </a:xfrm>
        </p:grpSpPr>
        <p:cxnSp>
          <p:nvCxnSpPr>
            <p:cNvPr id="965" name="Google Shape;965;p3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66" name="Google Shape;966;p3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67" name="Google Shape;967;p3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68" name="Google Shape;968;p35"/>
          <p:cNvGrpSpPr/>
          <p:nvPr/>
        </p:nvGrpSpPr>
        <p:grpSpPr>
          <a:xfrm flipH="1" rot="10800000">
            <a:off x="6112187" y="2334294"/>
            <a:ext cx="2304494" cy="114272"/>
            <a:chOff x="2357533" y="3245275"/>
            <a:chExt cx="4420667" cy="251700"/>
          </a:xfrm>
        </p:grpSpPr>
        <p:cxnSp>
          <p:nvCxnSpPr>
            <p:cNvPr id="969" name="Google Shape;969;p3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70" name="Google Shape;970;p3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71" name="Google Shape;971;p3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36"/>
          <p:cNvSpPr txBox="1"/>
          <p:nvPr>
            <p:ph idx="6" type="subTitle"/>
          </p:nvPr>
        </p:nvSpPr>
        <p:spPr>
          <a:xfrm>
            <a:off x="720001" y="2751075"/>
            <a:ext cx="3721800" cy="65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EQUIPMENT AND MATERIALS</a:t>
            </a:r>
            <a:endParaRPr/>
          </a:p>
        </p:txBody>
      </p:sp>
      <p:sp>
        <p:nvSpPr>
          <p:cNvPr id="977" name="Google Shape;977;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978" name="Google Shape;978;p36"/>
          <p:cNvSpPr txBox="1"/>
          <p:nvPr>
            <p:ph idx="1" type="subTitle"/>
          </p:nvPr>
        </p:nvSpPr>
        <p:spPr>
          <a:xfrm>
            <a:off x="720001" y="1811825"/>
            <a:ext cx="37218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Funding for a company can come from personal savings or investments, bank loans and other loan options, venture capital and angel investors, grants, competitions or programs, crowdfunding…</a:t>
            </a:r>
            <a:endParaRPr/>
          </a:p>
        </p:txBody>
      </p:sp>
      <p:sp>
        <p:nvSpPr>
          <p:cNvPr id="979" name="Google Shape;979;p36"/>
          <p:cNvSpPr txBox="1"/>
          <p:nvPr>
            <p:ph idx="2" type="subTitle"/>
          </p:nvPr>
        </p:nvSpPr>
        <p:spPr>
          <a:xfrm>
            <a:off x="4730326" y="1811825"/>
            <a:ext cx="37218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Personnel costs refer to the expenses incurred in hiring, training and retaining staff for a company. This can include salaries, bonuses, benefits and other payroll-related costs</a:t>
            </a:r>
            <a:endParaRPr/>
          </a:p>
        </p:txBody>
      </p:sp>
      <p:sp>
        <p:nvSpPr>
          <p:cNvPr id="980" name="Google Shape;980;p36"/>
          <p:cNvSpPr txBox="1"/>
          <p:nvPr>
            <p:ph idx="3" type="subTitle"/>
          </p:nvPr>
        </p:nvSpPr>
        <p:spPr>
          <a:xfrm>
            <a:off x="720001" y="3472400"/>
            <a:ext cx="37218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Equipment and materials costs refer to all the expenses related to the purchasing, maintenance and upkeep of any physical items used in production or other business processes inside </a:t>
            </a:r>
            <a:endParaRPr/>
          </a:p>
          <a:p>
            <a:pPr indent="0" lvl="0" marL="0" rtl="0" algn="l">
              <a:spcBef>
                <a:spcPts val="0"/>
              </a:spcBef>
              <a:spcAft>
                <a:spcPts val="0"/>
              </a:spcAft>
              <a:buNone/>
            </a:pPr>
            <a:r>
              <a:rPr lang="en"/>
              <a:t>the company</a:t>
            </a:r>
            <a:endParaRPr/>
          </a:p>
        </p:txBody>
      </p:sp>
      <p:sp>
        <p:nvSpPr>
          <p:cNvPr id="981" name="Google Shape;981;p36"/>
          <p:cNvSpPr txBox="1"/>
          <p:nvPr>
            <p:ph idx="4" type="subTitle"/>
          </p:nvPr>
        </p:nvSpPr>
        <p:spPr>
          <a:xfrm>
            <a:off x="4730326" y="3472400"/>
            <a:ext cx="37218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Travel and miscellaneous costs refer to expenses related to any travel-related activities, such as conferences, trainings or business trips. It may also include office supplies, communications services, licenses and other miscellaneous expenses</a:t>
            </a:r>
            <a:endParaRPr/>
          </a:p>
        </p:txBody>
      </p:sp>
      <p:sp>
        <p:nvSpPr>
          <p:cNvPr id="982" name="Google Shape;982;p36"/>
          <p:cNvSpPr txBox="1"/>
          <p:nvPr>
            <p:ph idx="5" type="subTitle"/>
          </p:nvPr>
        </p:nvSpPr>
        <p:spPr>
          <a:xfrm>
            <a:off x="720001" y="1090375"/>
            <a:ext cx="3721800" cy="65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SOURCES OF FUNDING</a:t>
            </a:r>
            <a:endParaRPr/>
          </a:p>
        </p:txBody>
      </p:sp>
      <p:sp>
        <p:nvSpPr>
          <p:cNvPr id="983" name="Google Shape;983;p36"/>
          <p:cNvSpPr txBox="1"/>
          <p:nvPr>
            <p:ph idx="7" type="subTitle"/>
          </p:nvPr>
        </p:nvSpPr>
        <p:spPr>
          <a:xfrm>
            <a:off x="4730326" y="1090375"/>
            <a:ext cx="3721800" cy="65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PERSONNEL COSTS</a:t>
            </a:r>
            <a:endParaRPr/>
          </a:p>
        </p:txBody>
      </p:sp>
      <p:sp>
        <p:nvSpPr>
          <p:cNvPr id="984" name="Google Shape;984;p36"/>
          <p:cNvSpPr txBox="1"/>
          <p:nvPr>
            <p:ph idx="8" type="subTitle"/>
          </p:nvPr>
        </p:nvSpPr>
        <p:spPr>
          <a:xfrm>
            <a:off x="4730326" y="2751075"/>
            <a:ext cx="3721800" cy="65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TRAVEL AND MISCELLANEOUS</a:t>
            </a:r>
            <a:endParaRPr/>
          </a:p>
        </p:txBody>
      </p:sp>
      <p:grpSp>
        <p:nvGrpSpPr>
          <p:cNvPr id="985" name="Google Shape;985;p36"/>
          <p:cNvGrpSpPr/>
          <p:nvPr/>
        </p:nvGrpSpPr>
        <p:grpSpPr>
          <a:xfrm flipH="1" rot="10800000">
            <a:off x="720021" y="1692732"/>
            <a:ext cx="3721760" cy="114272"/>
            <a:chOff x="2357533" y="3245275"/>
            <a:chExt cx="4420667" cy="251700"/>
          </a:xfrm>
        </p:grpSpPr>
        <p:cxnSp>
          <p:nvCxnSpPr>
            <p:cNvPr id="986" name="Google Shape;986;p36"/>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87" name="Google Shape;987;p36"/>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88" name="Google Shape;988;p36"/>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89" name="Google Shape;989;p36"/>
          <p:cNvGrpSpPr/>
          <p:nvPr/>
        </p:nvGrpSpPr>
        <p:grpSpPr>
          <a:xfrm flipH="1" rot="10800000">
            <a:off x="4730346" y="1692732"/>
            <a:ext cx="3721760" cy="114272"/>
            <a:chOff x="2357533" y="3245275"/>
            <a:chExt cx="4420667" cy="251700"/>
          </a:xfrm>
        </p:grpSpPr>
        <p:cxnSp>
          <p:nvCxnSpPr>
            <p:cNvPr id="990" name="Google Shape;990;p36"/>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91" name="Google Shape;991;p36"/>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92" name="Google Shape;992;p36"/>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93" name="Google Shape;993;p36"/>
          <p:cNvGrpSpPr/>
          <p:nvPr/>
        </p:nvGrpSpPr>
        <p:grpSpPr>
          <a:xfrm flipH="1" rot="10800000">
            <a:off x="720021" y="3342665"/>
            <a:ext cx="3721760" cy="114272"/>
            <a:chOff x="2357533" y="3245275"/>
            <a:chExt cx="4420667" cy="251700"/>
          </a:xfrm>
        </p:grpSpPr>
        <p:cxnSp>
          <p:nvCxnSpPr>
            <p:cNvPr id="994" name="Google Shape;994;p36"/>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95" name="Google Shape;995;p36"/>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96" name="Google Shape;996;p36"/>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97" name="Google Shape;997;p36"/>
          <p:cNvGrpSpPr/>
          <p:nvPr/>
        </p:nvGrpSpPr>
        <p:grpSpPr>
          <a:xfrm flipH="1" rot="10800000">
            <a:off x="4730346" y="3342665"/>
            <a:ext cx="3721760" cy="114272"/>
            <a:chOff x="2357533" y="3245275"/>
            <a:chExt cx="4420667" cy="251700"/>
          </a:xfrm>
        </p:grpSpPr>
        <p:cxnSp>
          <p:nvCxnSpPr>
            <p:cNvPr id="998" name="Google Shape;998;p36"/>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99" name="Google Shape;999;p36"/>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00" name="Google Shape;1000;p36"/>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a:t>
            </a:r>
            <a:endParaRPr/>
          </a:p>
        </p:txBody>
      </p:sp>
      <p:sp>
        <p:nvSpPr>
          <p:cNvPr id="1006" name="Google Shape;1006;p37"/>
          <p:cNvSpPr txBox="1"/>
          <p:nvPr>
            <p:ph idx="1" type="subTitle"/>
          </p:nvPr>
        </p:nvSpPr>
        <p:spPr>
          <a:xfrm>
            <a:off x="720000" y="1710160"/>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Implementing a new CRM (Customer Relationship Management) system to improve customer data management and</a:t>
            </a:r>
            <a:endParaRPr/>
          </a:p>
          <a:p>
            <a:pPr indent="0" lvl="0" marL="0" rtl="0" algn="l">
              <a:spcBef>
                <a:spcPts val="0"/>
              </a:spcBef>
              <a:spcAft>
                <a:spcPts val="0"/>
              </a:spcAft>
              <a:buNone/>
            </a:pPr>
            <a:r>
              <a:rPr lang="en"/>
              <a:t>sales tracking</a:t>
            </a:r>
            <a:endParaRPr/>
          </a:p>
        </p:txBody>
      </p:sp>
      <p:sp>
        <p:nvSpPr>
          <p:cNvPr id="1007" name="Google Shape;1007;p37"/>
          <p:cNvSpPr txBox="1"/>
          <p:nvPr>
            <p:ph idx="2" type="subTitle"/>
          </p:nvPr>
        </p:nvSpPr>
        <p:spPr>
          <a:xfrm>
            <a:off x="3459222" y="1710160"/>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Outsourcing specific business functions (such as accounting or IT) to a third-party provider to reduce costs and increase time efficiency</a:t>
            </a:r>
            <a:endParaRPr/>
          </a:p>
        </p:txBody>
      </p:sp>
      <p:sp>
        <p:nvSpPr>
          <p:cNvPr id="1008" name="Google Shape;1008;p37"/>
          <p:cNvSpPr txBox="1"/>
          <p:nvPr>
            <p:ph idx="3" type="subTitle"/>
          </p:nvPr>
        </p:nvSpPr>
        <p:spPr>
          <a:xfrm>
            <a:off x="720000" y="3440454"/>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Developing a new product or service to diversify the business and increase revenue streams</a:t>
            </a:r>
            <a:endParaRPr/>
          </a:p>
        </p:txBody>
      </p:sp>
      <p:sp>
        <p:nvSpPr>
          <p:cNvPr id="1009" name="Google Shape;1009;p37"/>
          <p:cNvSpPr txBox="1"/>
          <p:nvPr>
            <p:ph idx="4" type="subTitle"/>
          </p:nvPr>
        </p:nvSpPr>
        <p:spPr>
          <a:xfrm>
            <a:off x="3459222" y="3440454"/>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Implementing a cost-saving initiative, such as energy-efficient practices or process automation, to reduce expenses</a:t>
            </a:r>
            <a:endParaRPr/>
          </a:p>
        </p:txBody>
      </p:sp>
      <p:sp>
        <p:nvSpPr>
          <p:cNvPr id="1010" name="Google Shape;1010;p37"/>
          <p:cNvSpPr txBox="1"/>
          <p:nvPr>
            <p:ph idx="7" type="subTitle"/>
          </p:nvPr>
        </p:nvSpPr>
        <p:spPr>
          <a:xfrm>
            <a:off x="720000" y="1295365"/>
            <a:ext cx="2233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a:t>
            </a:r>
            <a:r>
              <a:rPr lang="en"/>
              <a:t> 1</a:t>
            </a:r>
            <a:endParaRPr/>
          </a:p>
        </p:txBody>
      </p:sp>
      <p:sp>
        <p:nvSpPr>
          <p:cNvPr id="1011" name="Google Shape;1011;p37"/>
          <p:cNvSpPr txBox="1"/>
          <p:nvPr>
            <p:ph idx="8" type="subTitle"/>
          </p:nvPr>
        </p:nvSpPr>
        <p:spPr>
          <a:xfrm>
            <a:off x="3460422" y="1295365"/>
            <a:ext cx="22311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2</a:t>
            </a:r>
            <a:endParaRPr/>
          </a:p>
        </p:txBody>
      </p:sp>
      <p:sp>
        <p:nvSpPr>
          <p:cNvPr id="1012" name="Google Shape;1012;p37"/>
          <p:cNvSpPr txBox="1"/>
          <p:nvPr>
            <p:ph idx="9" type="subTitle"/>
          </p:nvPr>
        </p:nvSpPr>
        <p:spPr>
          <a:xfrm>
            <a:off x="6199647" y="1295365"/>
            <a:ext cx="22311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3</a:t>
            </a:r>
            <a:endParaRPr/>
          </a:p>
        </p:txBody>
      </p:sp>
      <p:sp>
        <p:nvSpPr>
          <p:cNvPr id="1013" name="Google Shape;1013;p37"/>
          <p:cNvSpPr txBox="1"/>
          <p:nvPr>
            <p:ph idx="5" type="subTitle"/>
          </p:nvPr>
        </p:nvSpPr>
        <p:spPr>
          <a:xfrm>
            <a:off x="6198447" y="1710160"/>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Launching an e-commerce platform to expand the reach of the business and increase online sales</a:t>
            </a:r>
            <a:endParaRPr/>
          </a:p>
        </p:txBody>
      </p:sp>
      <p:sp>
        <p:nvSpPr>
          <p:cNvPr id="1014" name="Google Shape;1014;p37"/>
          <p:cNvSpPr txBox="1"/>
          <p:nvPr>
            <p:ph idx="6" type="subTitle"/>
          </p:nvPr>
        </p:nvSpPr>
        <p:spPr>
          <a:xfrm>
            <a:off x="6198447" y="3440454"/>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Establishing</a:t>
            </a:r>
            <a:r>
              <a:rPr lang="en"/>
              <a:t> strategic partnerships with other businesses to gain access to new markets or</a:t>
            </a:r>
            <a:endParaRPr/>
          </a:p>
          <a:p>
            <a:pPr indent="0" lvl="0" marL="0" rtl="0" algn="l">
              <a:spcBef>
                <a:spcPts val="0"/>
              </a:spcBef>
              <a:spcAft>
                <a:spcPts val="0"/>
              </a:spcAft>
              <a:buNone/>
            </a:pPr>
            <a:r>
              <a:rPr lang="en"/>
              <a:t>innovative technologies</a:t>
            </a:r>
            <a:endParaRPr/>
          </a:p>
        </p:txBody>
      </p:sp>
      <p:sp>
        <p:nvSpPr>
          <p:cNvPr id="1015" name="Google Shape;1015;p37"/>
          <p:cNvSpPr txBox="1"/>
          <p:nvPr>
            <p:ph idx="13" type="subTitle"/>
          </p:nvPr>
        </p:nvSpPr>
        <p:spPr>
          <a:xfrm>
            <a:off x="720000" y="3022441"/>
            <a:ext cx="2233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4</a:t>
            </a:r>
            <a:endParaRPr/>
          </a:p>
        </p:txBody>
      </p:sp>
      <p:sp>
        <p:nvSpPr>
          <p:cNvPr id="1016" name="Google Shape;1016;p37"/>
          <p:cNvSpPr txBox="1"/>
          <p:nvPr>
            <p:ph idx="14" type="subTitle"/>
          </p:nvPr>
        </p:nvSpPr>
        <p:spPr>
          <a:xfrm>
            <a:off x="3460422" y="3022446"/>
            <a:ext cx="22311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5</a:t>
            </a:r>
            <a:endParaRPr/>
          </a:p>
        </p:txBody>
      </p:sp>
      <p:sp>
        <p:nvSpPr>
          <p:cNvPr id="1017" name="Google Shape;1017;p37"/>
          <p:cNvSpPr txBox="1"/>
          <p:nvPr>
            <p:ph idx="15" type="subTitle"/>
          </p:nvPr>
        </p:nvSpPr>
        <p:spPr>
          <a:xfrm>
            <a:off x="6199647" y="3022446"/>
            <a:ext cx="22311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6</a:t>
            </a:r>
            <a:endParaRPr/>
          </a:p>
        </p:txBody>
      </p:sp>
      <p:grpSp>
        <p:nvGrpSpPr>
          <p:cNvPr id="1018" name="Google Shape;1018;p37"/>
          <p:cNvGrpSpPr/>
          <p:nvPr/>
        </p:nvGrpSpPr>
        <p:grpSpPr>
          <a:xfrm flipH="1" rot="10800000">
            <a:off x="721195" y="1637182"/>
            <a:ext cx="2231111" cy="114272"/>
            <a:chOff x="2357533" y="3245275"/>
            <a:chExt cx="4420667" cy="251700"/>
          </a:xfrm>
        </p:grpSpPr>
        <p:cxnSp>
          <p:nvCxnSpPr>
            <p:cNvPr id="1019" name="Google Shape;1019;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20" name="Google Shape;1020;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21" name="Google Shape;1021;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1022" name="Google Shape;1022;p37"/>
          <p:cNvGrpSpPr/>
          <p:nvPr/>
        </p:nvGrpSpPr>
        <p:grpSpPr>
          <a:xfrm flipH="1" rot="10800000">
            <a:off x="721195" y="3364257"/>
            <a:ext cx="2231111" cy="114272"/>
            <a:chOff x="2357533" y="3245275"/>
            <a:chExt cx="4420667" cy="251700"/>
          </a:xfrm>
        </p:grpSpPr>
        <p:cxnSp>
          <p:nvCxnSpPr>
            <p:cNvPr id="1023" name="Google Shape;1023;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24" name="Google Shape;1024;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25" name="Google Shape;1025;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1026" name="Google Shape;1026;p37"/>
          <p:cNvGrpSpPr/>
          <p:nvPr/>
        </p:nvGrpSpPr>
        <p:grpSpPr>
          <a:xfrm flipH="1" rot="10800000">
            <a:off x="3460416" y="1637182"/>
            <a:ext cx="2231111" cy="114272"/>
            <a:chOff x="2357533" y="3245275"/>
            <a:chExt cx="4420667" cy="251700"/>
          </a:xfrm>
        </p:grpSpPr>
        <p:cxnSp>
          <p:nvCxnSpPr>
            <p:cNvPr id="1027" name="Google Shape;1027;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28" name="Google Shape;1028;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29" name="Google Shape;1029;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1030" name="Google Shape;1030;p37"/>
          <p:cNvGrpSpPr/>
          <p:nvPr/>
        </p:nvGrpSpPr>
        <p:grpSpPr>
          <a:xfrm flipH="1" rot="10800000">
            <a:off x="3460416" y="3364257"/>
            <a:ext cx="2231111" cy="114272"/>
            <a:chOff x="2357533" y="3245275"/>
            <a:chExt cx="4420667" cy="251700"/>
          </a:xfrm>
        </p:grpSpPr>
        <p:cxnSp>
          <p:nvCxnSpPr>
            <p:cNvPr id="1031" name="Google Shape;1031;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32" name="Google Shape;1032;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33" name="Google Shape;1033;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1034" name="Google Shape;1034;p37"/>
          <p:cNvGrpSpPr/>
          <p:nvPr/>
        </p:nvGrpSpPr>
        <p:grpSpPr>
          <a:xfrm flipH="1" rot="10800000">
            <a:off x="6199641" y="1637182"/>
            <a:ext cx="2231111" cy="114272"/>
            <a:chOff x="2357533" y="3245275"/>
            <a:chExt cx="4420667" cy="251700"/>
          </a:xfrm>
        </p:grpSpPr>
        <p:cxnSp>
          <p:nvCxnSpPr>
            <p:cNvPr id="1035" name="Google Shape;1035;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36" name="Google Shape;1036;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37" name="Google Shape;1037;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1038" name="Google Shape;1038;p37"/>
          <p:cNvGrpSpPr/>
          <p:nvPr/>
        </p:nvGrpSpPr>
        <p:grpSpPr>
          <a:xfrm flipH="1" rot="10800000">
            <a:off x="6199641" y="3364257"/>
            <a:ext cx="2231111" cy="114272"/>
            <a:chOff x="2357533" y="3245275"/>
            <a:chExt cx="4420667" cy="251700"/>
          </a:xfrm>
        </p:grpSpPr>
        <p:cxnSp>
          <p:nvCxnSpPr>
            <p:cNvPr id="1039" name="Google Shape;1039;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40" name="Google Shape;1040;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41" name="Google Shape;1041;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theme/theme1.xml><?xml version="1.0" encoding="utf-8"?>
<a:theme xmlns:a="http://schemas.openxmlformats.org/drawingml/2006/main" xmlns:r="http://schemas.openxmlformats.org/officeDocument/2006/relationships" name="Aeronautical Engineering Project Proposal by Slidesgo">
  <a:themeElements>
    <a:clrScheme name="Simple Light">
      <a:dk1>
        <a:srgbClr val="FFFFFF"/>
      </a:dk1>
      <a:lt1>
        <a:srgbClr val="1F6299"/>
      </a:lt1>
      <a:dk2>
        <a:srgbClr val="3D85C6"/>
      </a:dk2>
      <a:lt2>
        <a:srgbClr val="6FA8DC"/>
      </a:lt2>
      <a:accent1>
        <a:srgbClr val="CFE2F3"/>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